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ABB7-DB1F-037F-6435-BE3FCDFD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8708-FC09-4973-5ADC-735F7E98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6A97-36CD-4972-E356-72702510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6C46-DA0D-BEF3-1033-9EF3CEC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5AA6-3ADE-3079-20DA-82729B3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0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7B2-8747-527B-32BD-1BA3B449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1860-2CE8-864A-C32C-DC79E58D6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854E-5369-8C84-BAAB-74B57926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D858-BDE3-A6EC-6541-662F39AB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942C-27DD-AD48-329B-16E3BACC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3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34346-2C51-A73E-4185-9362072F7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632AE-605B-D7BA-07BF-10BF7B5F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0609-F6C4-CF7D-392B-88E22700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81C0-CE37-84D6-1D9D-2F9FEC94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F244-4F41-402F-1F0B-15E27D7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5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7141-C5E5-169C-C159-8A8FFDA7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4A2E-7792-CD6A-0E67-C3568376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DCBD-48A8-BBCD-BEC1-601084B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3BC3-62E7-12A5-0147-9FFD2E7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DE52-14E4-6DCC-6466-565538BF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2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44ED-18D2-407D-8D40-B108119C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5172-2774-33D5-0EBF-63CC07C0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CFD-2FEC-6702-6607-1CE4D17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1A52-5389-C012-D33A-E873177E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1767-40E2-91A4-E6B5-7B7CFD52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4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C51E-F1C0-FA7E-31F4-332A6DF9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CFF9-D1B0-0BC9-744B-47C90CFD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AFEB-E13C-844A-9B26-26EC1211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12F7-88B8-B819-0205-9FCC658E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8EA6-68B1-CB01-40D1-373DA46D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844C-0E38-82E1-0605-FAFCF01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7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F173-0173-E1A0-200B-AA967386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8BB94-1EFD-DE9A-0692-CA061811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8E708-BB74-337A-6050-613A4F84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843C7-E151-BC82-B030-6079FF99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2F550-822A-2897-3841-D740174EA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16D05-9855-D7ED-407D-E619FF51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2CA0B-45C5-D9A4-EC85-3CDC22E0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BD3CD-351D-9CBB-CA6F-7113C25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1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3774-3880-EA3E-0314-D85D3D2A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451F-39A0-B747-0C12-0254F5AD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03281-C961-8436-0300-98ADDD84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5B995-FFAC-897C-8D09-FD8881A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4C3B-BB02-E2F1-805B-96C22119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74DE1-E006-A8AA-D9E7-9A2A42BB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B7BC-4A5A-27FE-5080-EBBC82B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5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1C12-1826-332C-6F9E-DC3F3D3E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0844-C848-0BDC-BEE9-A3FF43FA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55C0-157D-5886-B8C4-01F15456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51768-A136-2B1C-1AF0-B53889AC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51F6-C85C-BD62-C263-9FBD8DD1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B37C-2DEF-A9BE-0188-D0E43E3E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198F-5960-547B-4129-B238B99F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4445F-DEC7-76BC-A8C8-0D84C47A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5C194-CBC7-D5DB-EB51-32540D47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1FB96-345C-78F6-C4BF-52D4A9E1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5BB00-CCB3-E2DC-7CDF-FA7D6CA6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C59A-04E8-3FB9-B4BA-279D9159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7BB98-9691-C747-004A-8E1276A2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CC9C-B5FE-16E8-2918-4FEACE58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2E61-10DF-179C-5B50-BD1B5B25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7F2AD-33ED-4D99-95B2-173F84A3FAB8}" type="datetimeFigureOut">
              <a:rPr lang="en-AU" smtClean="0"/>
              <a:t>20/05/2024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20F6-1A5B-ECC0-16CE-54CE0682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109D-CCBB-E82B-B6BC-083850E7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08B1C-EA44-4549-9B39-0D5EAD8941C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ship in the water&#10;&#10;Description automatically generated">
            <a:extLst>
              <a:ext uri="{FF2B5EF4-FFF2-40B4-BE49-F238E27FC236}">
                <a16:creationId xmlns:a16="http://schemas.microsoft.com/office/drawing/2014/main" id="{B9B0B963-2F95-99D5-0426-8CA1C79ABF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0A2-63DF-F076-9103-5BEFF0903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Battleship Tutorial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62D73161-EF48-A22E-C19E-9123D2AFB933}"/>
              </a:ext>
            </a:extLst>
          </p:cNvPr>
          <p:cNvSpPr txBox="1"/>
          <p:nvPr/>
        </p:nvSpPr>
        <p:spPr>
          <a:xfrm>
            <a:off x="5218545" y="3925455"/>
            <a:ext cx="16810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Click to Start</a:t>
            </a:r>
          </a:p>
        </p:txBody>
      </p:sp>
    </p:spTree>
    <p:extLst>
      <p:ext uri="{BB962C8B-B14F-4D97-AF65-F5344CB8AC3E}">
        <p14:creationId xmlns:p14="http://schemas.microsoft.com/office/powerpoint/2010/main" val="35571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1F24-06F8-8600-9D4E-A42E7677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Welcome to Battleship!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3B2A-A797-ECFE-9DF7-D0F5AAC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68"/>
            <a:ext cx="5773144" cy="4351338"/>
          </a:xfrm>
        </p:spPr>
        <p:txBody>
          <a:bodyPr/>
          <a:lstStyle/>
          <a:p>
            <a:r>
              <a:rPr lang="en-AU" dirty="0"/>
              <a:t>This tutorial will explain how to play the game.</a:t>
            </a:r>
          </a:p>
          <a:p>
            <a:r>
              <a:rPr lang="en-AU" dirty="0"/>
              <a:t>When you are ready, click the battleship to start.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FC0F139-FB56-7DF7-55BC-753EB1A1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44" y="2084831"/>
            <a:ext cx="5118811" cy="38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1F24-06F8-8600-9D4E-A42E7677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3B2A-A797-ECFE-9DF7-D0F5AAC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9073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Let’s start by choosing the computer difficulty. We will start with the Easy Difficulty. </a:t>
            </a:r>
          </a:p>
          <a:p>
            <a:pPr marL="0" indent="0">
              <a:buNone/>
            </a:pPr>
            <a:r>
              <a:rPr lang="en-AU" dirty="0"/>
              <a:t>Click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C032C-D3EA-772E-1E87-242F1EF1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99" y="475838"/>
            <a:ext cx="7887801" cy="5906324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DCD1E6AA-681F-3921-5BE5-6BF979BD01F0}"/>
              </a:ext>
            </a:extLst>
          </p:cNvPr>
          <p:cNvSpPr/>
          <p:nvPr/>
        </p:nvSpPr>
        <p:spPr>
          <a:xfrm>
            <a:off x="4633119" y="1595438"/>
            <a:ext cx="719931" cy="2563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92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1F24-06F8-8600-9D4E-A42E7677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3B2A-A797-ECFE-9DF7-D0F5AAC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9073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Nice! </a:t>
            </a: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DCD1E6AA-681F-3921-5BE5-6BF979BD01F0}"/>
              </a:ext>
            </a:extLst>
          </p:cNvPr>
          <p:cNvSpPr/>
          <p:nvPr/>
        </p:nvSpPr>
        <p:spPr>
          <a:xfrm>
            <a:off x="4633119" y="1595438"/>
            <a:ext cx="719931" cy="2563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8EEE-A79F-D850-C0C3-5F37C181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47" y="475838"/>
            <a:ext cx="7906853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8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Battleship Tutorial</vt:lpstr>
      <vt:lpstr>Welcome to Battleship!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Tutorial</dc:title>
  <dc:creator>Callum Bennett</dc:creator>
  <cp:lastModifiedBy>Callum Bennett</cp:lastModifiedBy>
  <cp:revision>3</cp:revision>
  <dcterms:created xsi:type="dcterms:W3CDTF">2024-05-19T23:30:13Z</dcterms:created>
  <dcterms:modified xsi:type="dcterms:W3CDTF">2024-05-20T01:49:14Z</dcterms:modified>
</cp:coreProperties>
</file>