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3" r:id="rId4"/>
    <p:sldId id="268" r:id="rId5"/>
    <p:sldId id="260" r:id="rId6"/>
    <p:sldId id="265" r:id="rId7"/>
    <p:sldId id="269" r:id="rId8"/>
    <p:sldId id="261" r:id="rId9"/>
    <p:sldId id="266" r:id="rId10"/>
    <p:sldId id="270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>
        <p:scale>
          <a:sx n="66" d="100"/>
          <a:sy n="66" d="100"/>
        </p:scale>
        <p:origin x="138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5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5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4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4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4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6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21B3-2704-41CF-9487-3523ACBCAC3C}" type="datetimeFigureOut">
              <a:rPr lang="ko-KR" altLang="en-US" smtClean="0"/>
              <a:t>2020-12-30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3CBF-B878-4C62-A455-198160A8A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40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HOME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13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0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5852" y="1443763"/>
            <a:ext cx="406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communication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4649186" y="1443763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833586" y="1418363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Off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410322" y="2295575"/>
            <a:ext cx="406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N2 Control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4633656" y="2295575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Delay Time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6818056" y="2270175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 Time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19307" y="224802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75" name="직사각형 74"/>
          <p:cNvSpPr/>
          <p:nvPr/>
        </p:nvSpPr>
        <p:spPr>
          <a:xfrm>
            <a:off x="9034837" y="1418363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10322" y="3098926"/>
            <a:ext cx="406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Air Booster Control</a:t>
            </a:r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4633656" y="309892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Delay Time</a:t>
            </a:r>
            <a:endParaRPr lang="ko-KR" altLang="en-US" dirty="0"/>
          </a:p>
        </p:txBody>
      </p:sp>
      <p:sp>
        <p:nvSpPr>
          <p:cNvPr id="78" name="직사각형 77"/>
          <p:cNvSpPr/>
          <p:nvPr/>
        </p:nvSpPr>
        <p:spPr>
          <a:xfrm>
            <a:off x="6818056" y="3073526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Run Time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9019307" y="3051377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418918" y="4584522"/>
            <a:ext cx="406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Software Version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649186" y="4584522"/>
            <a:ext cx="4216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410322" y="5380763"/>
            <a:ext cx="406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Communication status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4633656" y="5380763"/>
            <a:ext cx="20320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6818056" y="5355363"/>
            <a:ext cx="203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03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646" y="899871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794" y="1747096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9610" y="910841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40372" y="899871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21879" y="182172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2150411" y="1931820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21879" y="236476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2150411" y="247486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21879" y="2909866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2150411" y="3019963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41844" y="3440464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170376" y="355056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1844" y="3983510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170376" y="4093607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844" y="452860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170376" y="4638704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41844" y="512021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2170376" y="512871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2187364" y="540597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41844" y="566294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2170376" y="577304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2655755" y="899871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2632903" y="1747096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7719" y="910841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0" name="직사각형 209"/>
          <p:cNvSpPr/>
          <p:nvPr/>
        </p:nvSpPr>
        <p:spPr>
          <a:xfrm>
            <a:off x="4268481" y="899871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749988" y="182172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4678520" y="1931820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749988" y="236476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4678520" y="247486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2749988" y="2909866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4678520" y="3019963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2769953" y="3440464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4698485" y="355056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직사각형 218"/>
          <p:cNvSpPr/>
          <p:nvPr/>
        </p:nvSpPr>
        <p:spPr>
          <a:xfrm>
            <a:off x="2769953" y="3983510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타원 219"/>
          <p:cNvSpPr/>
          <p:nvPr/>
        </p:nvSpPr>
        <p:spPr>
          <a:xfrm>
            <a:off x="4698485" y="4093607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2769953" y="452860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타원 221"/>
          <p:cNvSpPr/>
          <p:nvPr/>
        </p:nvSpPr>
        <p:spPr>
          <a:xfrm>
            <a:off x="4698485" y="4638704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2769953" y="512021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698485" y="512871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4715473" y="540597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직사각형 225"/>
          <p:cNvSpPr/>
          <p:nvPr/>
        </p:nvSpPr>
        <p:spPr>
          <a:xfrm>
            <a:off x="2769953" y="566294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698485" y="577304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직사각형 227"/>
          <p:cNvSpPr/>
          <p:nvPr/>
        </p:nvSpPr>
        <p:spPr>
          <a:xfrm>
            <a:off x="5295102" y="886991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9" name="직사각형 228"/>
          <p:cNvSpPr/>
          <p:nvPr/>
        </p:nvSpPr>
        <p:spPr>
          <a:xfrm>
            <a:off x="5272250" y="1734216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6097066" y="897961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1" name="직사각형 230"/>
          <p:cNvSpPr/>
          <p:nvPr/>
        </p:nvSpPr>
        <p:spPr>
          <a:xfrm>
            <a:off x="6907828" y="886991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5389335" y="180884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7317867" y="1918940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5389335" y="235188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317867" y="246198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직사각형 235"/>
          <p:cNvSpPr/>
          <p:nvPr/>
        </p:nvSpPr>
        <p:spPr>
          <a:xfrm>
            <a:off x="5389335" y="2896986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7317867" y="3007083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직사각형 237"/>
          <p:cNvSpPr/>
          <p:nvPr/>
        </p:nvSpPr>
        <p:spPr>
          <a:xfrm>
            <a:off x="5409300" y="3427584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337832" y="353768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5409300" y="3970630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337832" y="4080727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5409300" y="451572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타원 242"/>
          <p:cNvSpPr/>
          <p:nvPr/>
        </p:nvSpPr>
        <p:spPr>
          <a:xfrm>
            <a:off x="7337832" y="4625824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5409300" y="510733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타원 244"/>
          <p:cNvSpPr/>
          <p:nvPr/>
        </p:nvSpPr>
        <p:spPr>
          <a:xfrm>
            <a:off x="7337832" y="511583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타원 245"/>
          <p:cNvSpPr/>
          <p:nvPr/>
        </p:nvSpPr>
        <p:spPr>
          <a:xfrm>
            <a:off x="7354820" y="539309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5409300" y="565006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8" name="타원 247"/>
          <p:cNvSpPr/>
          <p:nvPr/>
        </p:nvSpPr>
        <p:spPr>
          <a:xfrm>
            <a:off x="7337832" y="576016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7822867" y="865479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7800015" y="1712704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1" name="직사각형 250"/>
          <p:cNvSpPr/>
          <p:nvPr/>
        </p:nvSpPr>
        <p:spPr>
          <a:xfrm>
            <a:off x="8624831" y="876449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9435593" y="865479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직사각형 252"/>
          <p:cNvSpPr/>
          <p:nvPr/>
        </p:nvSpPr>
        <p:spPr>
          <a:xfrm>
            <a:off x="7917100" y="1787331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타원 253"/>
          <p:cNvSpPr/>
          <p:nvPr/>
        </p:nvSpPr>
        <p:spPr>
          <a:xfrm>
            <a:off x="9845632" y="1897428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직사각형 254"/>
          <p:cNvSpPr/>
          <p:nvPr/>
        </p:nvSpPr>
        <p:spPr>
          <a:xfrm>
            <a:off x="7917100" y="233037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" name="타원 255"/>
          <p:cNvSpPr/>
          <p:nvPr/>
        </p:nvSpPr>
        <p:spPr>
          <a:xfrm>
            <a:off x="9845632" y="244047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7" name="직사각형 256"/>
          <p:cNvSpPr/>
          <p:nvPr/>
        </p:nvSpPr>
        <p:spPr>
          <a:xfrm>
            <a:off x="7917100" y="287547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9845632" y="298557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9" name="직사각형 258"/>
          <p:cNvSpPr/>
          <p:nvPr/>
        </p:nvSpPr>
        <p:spPr>
          <a:xfrm>
            <a:off x="7937065" y="3406072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0" name="타원 259"/>
          <p:cNvSpPr/>
          <p:nvPr/>
        </p:nvSpPr>
        <p:spPr>
          <a:xfrm>
            <a:off x="9865597" y="351616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1" name="직사각형 260"/>
          <p:cNvSpPr/>
          <p:nvPr/>
        </p:nvSpPr>
        <p:spPr>
          <a:xfrm>
            <a:off x="7937065" y="3949118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9865597" y="405921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7937065" y="4494215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타원 263"/>
          <p:cNvSpPr/>
          <p:nvPr/>
        </p:nvSpPr>
        <p:spPr>
          <a:xfrm>
            <a:off x="9865597" y="4604312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직사각형 264"/>
          <p:cNvSpPr/>
          <p:nvPr/>
        </p:nvSpPr>
        <p:spPr>
          <a:xfrm>
            <a:off x="7937065" y="5085822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타원 265"/>
          <p:cNvSpPr/>
          <p:nvPr/>
        </p:nvSpPr>
        <p:spPr>
          <a:xfrm>
            <a:off x="9865597" y="509431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타원 266"/>
          <p:cNvSpPr/>
          <p:nvPr/>
        </p:nvSpPr>
        <p:spPr>
          <a:xfrm>
            <a:off x="9882585" y="537158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직사각형 267"/>
          <p:cNvSpPr/>
          <p:nvPr/>
        </p:nvSpPr>
        <p:spPr>
          <a:xfrm>
            <a:off x="7937065" y="5628551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타원 268"/>
          <p:cNvSpPr/>
          <p:nvPr/>
        </p:nvSpPr>
        <p:spPr>
          <a:xfrm>
            <a:off x="9865597" y="5738648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10440046" y="817909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10417194" y="1665134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11242010" y="828879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2052772" y="817909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10534279" y="1739761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타원 274"/>
          <p:cNvSpPr/>
          <p:nvPr/>
        </p:nvSpPr>
        <p:spPr>
          <a:xfrm>
            <a:off x="12462811" y="1849858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6" name="직사각형 275"/>
          <p:cNvSpPr/>
          <p:nvPr/>
        </p:nvSpPr>
        <p:spPr>
          <a:xfrm>
            <a:off x="10534279" y="228280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타원 276"/>
          <p:cNvSpPr/>
          <p:nvPr/>
        </p:nvSpPr>
        <p:spPr>
          <a:xfrm>
            <a:off x="12462811" y="239290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8" name="직사각형 277"/>
          <p:cNvSpPr/>
          <p:nvPr/>
        </p:nvSpPr>
        <p:spPr>
          <a:xfrm>
            <a:off x="10534279" y="282790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타원 278"/>
          <p:cNvSpPr/>
          <p:nvPr/>
        </p:nvSpPr>
        <p:spPr>
          <a:xfrm>
            <a:off x="12462811" y="293800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직사각형 279"/>
          <p:cNvSpPr/>
          <p:nvPr/>
        </p:nvSpPr>
        <p:spPr>
          <a:xfrm>
            <a:off x="10554244" y="3358502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타원 280"/>
          <p:cNvSpPr/>
          <p:nvPr/>
        </p:nvSpPr>
        <p:spPr>
          <a:xfrm>
            <a:off x="12482776" y="346859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2" name="직사각형 281"/>
          <p:cNvSpPr/>
          <p:nvPr/>
        </p:nvSpPr>
        <p:spPr>
          <a:xfrm>
            <a:off x="10554244" y="3901548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3" name="타원 282"/>
          <p:cNvSpPr/>
          <p:nvPr/>
        </p:nvSpPr>
        <p:spPr>
          <a:xfrm>
            <a:off x="12482776" y="401164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10554244" y="4446645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5" name="타원 284"/>
          <p:cNvSpPr/>
          <p:nvPr/>
        </p:nvSpPr>
        <p:spPr>
          <a:xfrm>
            <a:off x="12482776" y="4556742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10554244" y="5038252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12482776" y="504674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8" name="타원 287"/>
          <p:cNvSpPr/>
          <p:nvPr/>
        </p:nvSpPr>
        <p:spPr>
          <a:xfrm>
            <a:off x="12499764" y="532401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10554244" y="5580981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0" name="타원 289"/>
          <p:cNvSpPr/>
          <p:nvPr/>
        </p:nvSpPr>
        <p:spPr>
          <a:xfrm>
            <a:off x="12482776" y="5691078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252111" y="6235182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2" name="타원 291"/>
          <p:cNvSpPr/>
          <p:nvPr/>
        </p:nvSpPr>
        <p:spPr>
          <a:xfrm>
            <a:off x="2180643" y="634527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2749988" y="6260064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4" name="타원 293"/>
          <p:cNvSpPr/>
          <p:nvPr/>
        </p:nvSpPr>
        <p:spPr>
          <a:xfrm>
            <a:off x="4678520" y="637016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5477407" y="6246846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6" name="타원 295"/>
          <p:cNvSpPr/>
          <p:nvPr/>
        </p:nvSpPr>
        <p:spPr>
          <a:xfrm>
            <a:off x="7405939" y="6356943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7954525" y="6233080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8" name="타원 297"/>
          <p:cNvSpPr/>
          <p:nvPr/>
        </p:nvSpPr>
        <p:spPr>
          <a:xfrm>
            <a:off x="9883057" y="6343177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0565639" y="6152632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0" name="타원 299"/>
          <p:cNvSpPr/>
          <p:nvPr/>
        </p:nvSpPr>
        <p:spPr>
          <a:xfrm>
            <a:off x="12494171" y="626272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62560" y="670560"/>
            <a:ext cx="2912548" cy="113828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" idx="1"/>
          </p:cNvCxnSpPr>
          <p:nvPr/>
        </p:nvCxnSpPr>
        <p:spPr>
          <a:xfrm rot="10800000">
            <a:off x="-772160" y="416560"/>
            <a:ext cx="609600" cy="8231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-2744235" y="-964883"/>
            <a:ext cx="2652441" cy="13962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노드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자동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수동은 백그라운드 색깔이 </a:t>
            </a:r>
            <a:r>
              <a:rPr lang="ko-KR" altLang="en-US" dirty="0" err="1" smtClean="0"/>
              <a:t>변경되야됨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(red / </a:t>
            </a:r>
            <a:r>
              <a:rPr lang="en-US" altLang="ko-KR" dirty="0" err="1" smtClean="0"/>
              <a:t>lightgrey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4" name="직사각형 133"/>
          <p:cNvSpPr/>
          <p:nvPr/>
        </p:nvSpPr>
        <p:spPr>
          <a:xfrm>
            <a:off x="-10160" y="1787331"/>
            <a:ext cx="2727579" cy="5120464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134"/>
          <p:cNvCxnSpPr/>
          <p:nvPr/>
        </p:nvCxnSpPr>
        <p:spPr>
          <a:xfrm rot="10800000">
            <a:off x="-651694" y="4746375"/>
            <a:ext cx="609600" cy="82314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-2568448" y="3379766"/>
            <a:ext cx="2439854" cy="139627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노드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오른쪽 동그라미는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SVG</a:t>
            </a:r>
            <a:r>
              <a:rPr lang="ko-KR" altLang="en-US" dirty="0" smtClean="0"/>
              <a:t>로 작업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동작 </a:t>
            </a:r>
            <a:r>
              <a:rPr lang="ko-KR" altLang="en-US" dirty="0" err="1" smtClean="0"/>
              <a:t>상태에따라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색변경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red/</a:t>
            </a:r>
            <a:r>
              <a:rPr lang="en-US" altLang="ko-KR" dirty="0" err="1" smtClean="0"/>
              <a:t>lightgrey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7" name="직사각형 136"/>
          <p:cNvSpPr/>
          <p:nvPr/>
        </p:nvSpPr>
        <p:spPr>
          <a:xfrm>
            <a:off x="40493" y="-217443"/>
            <a:ext cx="12422317" cy="1138283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꺾인 연결선 137"/>
          <p:cNvCxnSpPr/>
          <p:nvPr/>
        </p:nvCxnSpPr>
        <p:spPr>
          <a:xfrm flipV="1">
            <a:off x="2580026" y="-844027"/>
            <a:ext cx="2692226" cy="71779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5344408" y="-1148841"/>
            <a:ext cx="2652441" cy="9582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 노드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클릭시</a:t>
            </a:r>
            <a:r>
              <a:rPr lang="ko-KR" altLang="en-US" dirty="0" smtClean="0"/>
              <a:t> 각 탭으로 이동 및 현재 탭은 </a:t>
            </a:r>
            <a:r>
              <a:rPr lang="en-US" altLang="ko-KR" dirty="0" err="1" smtClean="0"/>
              <a:t>yello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포현</a:t>
            </a:r>
            <a:r>
              <a:rPr lang="en-US" altLang="ko-KR" dirty="0" smtClean="0"/>
              <a:t>(NOVA</a:t>
            </a:r>
            <a:r>
              <a:rPr lang="ko-KR" altLang="en-US" dirty="0" smtClean="0"/>
              <a:t>는 이미지 노드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7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646" y="899871"/>
            <a:ext cx="707974" cy="670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794" y="1747096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29610" y="910841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40372" y="899871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21879" y="182172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2150411" y="1931820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21879" y="236476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2150411" y="247486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21879" y="2909866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2150411" y="3019963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41844" y="3440464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2170376" y="355056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41844" y="3983510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2170376" y="4093607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41844" y="4528607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2170376" y="4638704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241844" y="512021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2170376" y="512871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2187364" y="540597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241844" y="5662943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2170376" y="577304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826000" y="1246328"/>
            <a:ext cx="3149600" cy="1351289"/>
          </a:xfrm>
          <a:prstGeom prst="wedgeRoundRectCallout">
            <a:avLst>
              <a:gd name="adj1" fmla="val -120430"/>
              <a:gd name="adj2" fmla="val -57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 모드 인지 수동인지를 디스플레이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 아님</a:t>
            </a:r>
            <a:endParaRPr lang="ko-KR" altLang="en-US" dirty="0"/>
          </a:p>
        </p:txBody>
      </p:sp>
      <p:sp>
        <p:nvSpPr>
          <p:cNvPr id="119" name="모서리가 둥근 사각형 설명선 118"/>
          <p:cNvSpPr/>
          <p:nvPr/>
        </p:nvSpPr>
        <p:spPr>
          <a:xfrm>
            <a:off x="4727907" y="2324125"/>
            <a:ext cx="3149600" cy="1351289"/>
          </a:xfrm>
          <a:prstGeom prst="wedgeRoundRectCallout">
            <a:avLst>
              <a:gd name="adj1" fmla="val -120430"/>
              <a:gd name="adj2" fmla="val -57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빨간색상이 동작 상태임</a:t>
            </a:r>
            <a:endParaRPr lang="ko-KR" altLang="en-US" dirty="0"/>
          </a:p>
        </p:txBody>
      </p:sp>
      <p:sp>
        <p:nvSpPr>
          <p:cNvPr id="120" name="모서리가 둥근 사각형 설명선 119"/>
          <p:cNvSpPr/>
          <p:nvPr/>
        </p:nvSpPr>
        <p:spPr>
          <a:xfrm>
            <a:off x="4740607" y="3673312"/>
            <a:ext cx="3149600" cy="1351289"/>
          </a:xfrm>
          <a:prstGeom prst="wedgeRoundRectCallout">
            <a:avLst>
              <a:gd name="adj1" fmla="val -120430"/>
              <a:gd name="adj2" fmla="val -57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빨간색상이 표시되면</a:t>
            </a:r>
            <a:r>
              <a:rPr lang="en-US" altLang="ko-KR" dirty="0" smtClean="0"/>
              <a:t>, Auto Leak</a:t>
            </a:r>
            <a:r>
              <a:rPr lang="ko-KR" altLang="en-US" dirty="0" smtClean="0"/>
              <a:t>에서 문제가 발생한 것임</a:t>
            </a:r>
            <a:endParaRPr lang="ko-KR" altLang="en-US" dirty="0"/>
          </a:p>
        </p:txBody>
      </p:sp>
      <p:sp>
        <p:nvSpPr>
          <p:cNvPr id="121" name="모서리가 둥근 사각형 설명선 120"/>
          <p:cNvSpPr/>
          <p:nvPr/>
        </p:nvSpPr>
        <p:spPr>
          <a:xfrm>
            <a:off x="4740607" y="4853082"/>
            <a:ext cx="3149600" cy="1351289"/>
          </a:xfrm>
          <a:prstGeom prst="wedgeRoundRectCallout">
            <a:avLst>
              <a:gd name="adj1" fmla="val -121640"/>
              <a:gd name="adj2" fmla="val -906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빨간 색상이 동작 중임을 의미</a:t>
            </a:r>
            <a:endParaRPr lang="ko-KR" altLang="en-US" dirty="0"/>
          </a:p>
        </p:txBody>
      </p:sp>
      <p:sp>
        <p:nvSpPr>
          <p:cNvPr id="122" name="모서리가 둥근 사각형 설명선 121"/>
          <p:cNvSpPr/>
          <p:nvPr/>
        </p:nvSpPr>
        <p:spPr>
          <a:xfrm>
            <a:off x="4826000" y="6241214"/>
            <a:ext cx="3149600" cy="1351289"/>
          </a:xfrm>
          <a:prstGeom prst="wedgeRoundRectCallout">
            <a:avLst>
              <a:gd name="adj1" fmla="val -124463"/>
              <a:gd name="adj2" fmla="val -149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사출신호</a:t>
            </a:r>
            <a:r>
              <a:rPr lang="en-US" altLang="ko-KR" dirty="0" smtClean="0"/>
              <a:t>, Temp Sensor 1,2 </a:t>
            </a:r>
            <a:r>
              <a:rPr lang="ko-KR" altLang="en-US" dirty="0" smtClean="0"/>
              <a:t>즉 </a:t>
            </a:r>
            <a:r>
              <a:rPr lang="en-US" altLang="ko-KR" dirty="0"/>
              <a:t>2</a:t>
            </a:r>
            <a:r>
              <a:rPr lang="ko-KR" altLang="en-US" dirty="0" smtClean="0"/>
              <a:t>개 </a:t>
            </a:r>
            <a:r>
              <a:rPr lang="ko-KR" altLang="en-US" dirty="0" smtClean="0"/>
              <a:t>중에 하나만 빨간색이어야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빨간색에서 동작하고 있음을 의미</a:t>
            </a:r>
            <a:endParaRPr lang="ko-KR" altLang="en-US" dirty="0"/>
          </a:p>
        </p:txBody>
      </p:sp>
      <p:sp>
        <p:nvSpPr>
          <p:cNvPr id="123" name="모서리가 둥근 사각형 설명선 122"/>
          <p:cNvSpPr/>
          <p:nvPr/>
        </p:nvSpPr>
        <p:spPr>
          <a:xfrm>
            <a:off x="758171" y="6685714"/>
            <a:ext cx="3149600" cy="1351289"/>
          </a:xfrm>
          <a:prstGeom prst="wedgeRoundRectCallout">
            <a:avLst>
              <a:gd name="adj1" fmla="val -3495"/>
              <a:gd name="adj2" fmla="val -1010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N2 , Air Leak</a:t>
            </a:r>
            <a:r>
              <a:rPr lang="ko-KR" altLang="en-US" dirty="0" smtClean="0"/>
              <a:t>는  동작할 때만 빨간색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252111" y="6235182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2180643" y="6345279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97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Function-</a:t>
            </a:r>
            <a:r>
              <a:rPr lang="ko-KR" altLang="en-US" dirty="0" err="1" smtClean="0"/>
              <a:t>자동모드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5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73619" y="0"/>
            <a:ext cx="12365620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67573" y="1716910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550868" y="871297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361630" y="860327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3384658" y="1791537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5313190" y="1901634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3384658" y="2334583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5313190" y="244468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3384658" y="2879680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5313190" y="2989777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404623" y="341027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333155" y="3520375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404623" y="395332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5333155" y="4063421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404623" y="4498421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5333155" y="4608518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404623" y="5090028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5333155" y="5098525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5350143" y="5375790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404623" y="5632757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5333155" y="574285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25174" y="942815"/>
            <a:ext cx="1897000" cy="67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0520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8523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6526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449137" y="3699905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10800000">
            <a:off x="1244467" y="2971565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오른쪽 화살표 133"/>
          <p:cNvSpPr/>
          <p:nvPr/>
        </p:nvSpPr>
        <p:spPr>
          <a:xfrm>
            <a:off x="1471455" y="3707313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오른쪽 화살표 134"/>
          <p:cNvSpPr/>
          <p:nvPr/>
        </p:nvSpPr>
        <p:spPr>
          <a:xfrm>
            <a:off x="457086" y="4344427"/>
            <a:ext cx="882988" cy="35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아래쪽 화살표 135"/>
          <p:cNvSpPr/>
          <p:nvPr/>
        </p:nvSpPr>
        <p:spPr>
          <a:xfrm rot="10800000">
            <a:off x="1396866" y="4011437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354444" y="2440967"/>
            <a:ext cx="283278" cy="197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MOLD</a:t>
            </a:r>
            <a:endParaRPr lang="ko-KR" altLang="en-US" dirty="0"/>
          </a:p>
        </p:txBody>
      </p:sp>
      <p:sp>
        <p:nvSpPr>
          <p:cNvPr id="137" name="오른쪽 화살표 136"/>
          <p:cNvSpPr/>
          <p:nvPr/>
        </p:nvSpPr>
        <p:spPr>
          <a:xfrm rot="10800000">
            <a:off x="1396866" y="2742970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오른쪽 화살표 137"/>
          <p:cNvSpPr/>
          <p:nvPr/>
        </p:nvSpPr>
        <p:spPr>
          <a:xfrm rot="10800000">
            <a:off x="449137" y="2718443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아래쪽 화살표 139"/>
          <p:cNvSpPr/>
          <p:nvPr/>
        </p:nvSpPr>
        <p:spPr>
          <a:xfrm rot="10800000">
            <a:off x="1234313" y="2081164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화살표 140"/>
          <p:cNvSpPr/>
          <p:nvPr/>
        </p:nvSpPr>
        <p:spPr>
          <a:xfrm rot="10800000">
            <a:off x="403399" y="1846214"/>
            <a:ext cx="882988" cy="35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5788572" y="332306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356252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0904356" y="3295494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773636" y="3655622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Bypass.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341316" y="3634128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73635" y="3986403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328615" y="3977609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316039" y="2973457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10005292" y="2970899"/>
            <a:ext cx="1729213" cy="27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9985339" y="3318603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861185" y="19643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Meter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416165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0045252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99299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006391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849084" y="227820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04064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033151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5849084" y="255612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404064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빈공간메꾸기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033151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781565" y="46772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8349245" y="46557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8309032" y="432764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9916124" y="432764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8358347" y="466667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차이값</a:t>
            </a:r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(Flow Meter)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5812462" y="608505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8380142" y="606355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10009229" y="606355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8136151" y="938366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1582086" y="5069365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1569985" y="5383226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1569985" y="5661146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-68923" y="5056665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Temp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-81024" y="5370526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-81024" y="5648446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#1. Temp.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1582086" y="5969535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-68923" y="5956835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 Temp.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1569985" y="6253613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-81024" y="6240913"/>
            <a:ext cx="1601053" cy="28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 Point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5904043" y="571218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 Point Control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8471723" y="569069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0100810" y="569069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3449723" y="6140757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6" name="타원 345"/>
          <p:cNvSpPr/>
          <p:nvPr/>
        </p:nvSpPr>
        <p:spPr>
          <a:xfrm>
            <a:off x="5378255" y="6250854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0918790" y="3632464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9999773" y="3655573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875354" y="3980860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956337" y="4003969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924575" y="4654082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005558" y="4677191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42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550868" y="871297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361630" y="860327"/>
            <a:ext cx="707974" cy="670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25174" y="942815"/>
            <a:ext cx="1897000" cy="67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0520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8523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6526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788572" y="332306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356252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773636" y="3655622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Bypass.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341316" y="3634128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73635" y="3986403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8328615" y="3977609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8316039" y="2973457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9923131" y="2973457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861185" y="19643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Meter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416165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0045252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99299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006391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849084" y="227820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04064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033151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5849084" y="255612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404064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033151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781565" y="46772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4" name="직사각형 203"/>
          <p:cNvSpPr/>
          <p:nvPr/>
        </p:nvSpPr>
        <p:spPr>
          <a:xfrm>
            <a:off x="8349245" y="46557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8309032" y="432764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9916124" y="432764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8358347" y="466667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차이값</a:t>
            </a:r>
            <a:r>
              <a:rPr lang="en-US" altLang="ko-KR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(Flow Meter)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5812462" y="608505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8380142" y="606355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10009229" y="606355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하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8136151" y="938366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5904043" y="571218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 Point Control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8471723" y="569069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10100810" y="569069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485553" y="2002893"/>
            <a:ext cx="3574584" cy="676803"/>
          </a:xfrm>
          <a:prstGeom prst="wedgeRoundRectCallout">
            <a:avLst>
              <a:gd name="adj1" fmla="val 98522"/>
              <a:gd name="adj2" fmla="val -45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채널별</a:t>
            </a:r>
            <a:r>
              <a:rPr lang="ko-KR" altLang="en-US" dirty="0" smtClean="0"/>
              <a:t> 데이터 디스플레이</a:t>
            </a:r>
            <a:endParaRPr lang="ko-KR" altLang="en-US" dirty="0"/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587194" y="3434549"/>
            <a:ext cx="3491554" cy="740045"/>
          </a:xfrm>
          <a:prstGeom prst="wedgeRoundRectCallout">
            <a:avLst>
              <a:gd name="adj1" fmla="val 98522"/>
              <a:gd name="adj2" fmla="val -45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개 밸브의 </a:t>
            </a:r>
            <a:r>
              <a:rPr lang="ko-KR" altLang="en-US" dirty="0" err="1" smtClean="0"/>
              <a:t>딜레이와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런</a:t>
            </a:r>
            <a:r>
              <a:rPr lang="ko-KR" altLang="en-US" dirty="0" smtClean="0"/>
              <a:t> 타임 설정</a:t>
            </a:r>
            <a:endParaRPr lang="ko-KR" altLang="en-US" dirty="0"/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698045" y="4677248"/>
            <a:ext cx="3362092" cy="1083734"/>
          </a:xfrm>
          <a:prstGeom prst="wedgeRoundRectCallout">
            <a:avLst>
              <a:gd name="adj1" fmla="val 98522"/>
              <a:gd name="adj2" fmla="val -455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오토 </a:t>
            </a:r>
            <a:r>
              <a:rPr lang="ko-KR" altLang="en-US" dirty="0" err="1" smtClean="0"/>
              <a:t>리크</a:t>
            </a:r>
            <a:r>
              <a:rPr lang="ko-KR" altLang="en-US" dirty="0" smtClean="0"/>
              <a:t> 기능에서 </a:t>
            </a:r>
            <a:r>
              <a:rPr lang="en-US" altLang="ko-KR" dirty="0" smtClean="0"/>
              <a:t>PV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차이값을</a:t>
            </a:r>
            <a:r>
              <a:rPr lang="ko-KR" altLang="en-US" dirty="0" smtClean="0"/>
              <a:t> 표시하고</a:t>
            </a:r>
            <a:r>
              <a:rPr lang="en-US" altLang="ko-KR" dirty="0" smtClean="0"/>
              <a:t>, SET</a:t>
            </a:r>
            <a:r>
              <a:rPr lang="ko-KR" altLang="en-US" dirty="0" smtClean="0"/>
              <a:t>값은 작업자가 입력</a:t>
            </a:r>
            <a:endParaRPr lang="ko-KR" altLang="en-US" dirty="0"/>
          </a:p>
        </p:txBody>
      </p:sp>
      <p:sp>
        <p:nvSpPr>
          <p:cNvPr id="108" name="모서리가 둥근 사각형 설명선 107"/>
          <p:cNvSpPr/>
          <p:nvPr/>
        </p:nvSpPr>
        <p:spPr>
          <a:xfrm>
            <a:off x="-1258800" y="6175600"/>
            <a:ext cx="4960738" cy="1793531"/>
          </a:xfrm>
          <a:prstGeom prst="wedgeRoundRectCallout">
            <a:avLst>
              <a:gd name="adj1" fmla="val 90049"/>
              <a:gd name="adj2" fmla="val -109140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듀포인트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PV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계산값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SET </a:t>
            </a:r>
            <a:r>
              <a:rPr lang="ko-KR" altLang="en-US" dirty="0" smtClean="0"/>
              <a:t>값은 작업자 입력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듀포인트</a:t>
            </a:r>
            <a:r>
              <a:rPr lang="ko-KR" altLang="en-US" dirty="0" smtClean="0"/>
              <a:t> 컨트롤 타임은 사출 신호 입력 후 몇 초 후에 바이패스를 열 것인가를 입력</a:t>
            </a:r>
            <a:r>
              <a:rPr lang="en-US" altLang="ko-KR" dirty="0" smtClean="0"/>
              <a:t>, Run time</a:t>
            </a:r>
            <a:r>
              <a:rPr lang="ko-KR" altLang="en-US" dirty="0" smtClean="0"/>
              <a:t>은 몇 초 동안 유지할 것인가를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단위는 </a:t>
            </a:r>
            <a:r>
              <a:rPr lang="ko-KR" altLang="en-US" dirty="0" err="1" smtClean="0"/>
              <a:t>초단위</a:t>
            </a:r>
            <a:endParaRPr lang="en-US" altLang="ko-KR" dirty="0" smtClean="0"/>
          </a:p>
        </p:txBody>
      </p:sp>
      <p:sp>
        <p:nvSpPr>
          <p:cNvPr id="110" name="모서리가 둥근 사각형 설명선 109"/>
          <p:cNvSpPr/>
          <p:nvPr/>
        </p:nvSpPr>
        <p:spPr>
          <a:xfrm>
            <a:off x="5669363" y="6788241"/>
            <a:ext cx="4000834" cy="532441"/>
          </a:xfrm>
          <a:prstGeom prst="wedgeRoundRectCallout">
            <a:avLst>
              <a:gd name="adj1" fmla="val 48522"/>
              <a:gd name="adj2" fmla="val -114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컨트롤신호가 </a:t>
            </a:r>
            <a:r>
              <a:rPr lang="ko-KR" altLang="en-US" dirty="0" smtClean="0"/>
              <a:t>무엇인지를 결정하는 구조임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-1851949" y="5959322"/>
            <a:ext cx="6081920" cy="189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-1342663" y="5405377"/>
            <a:ext cx="5937812" cy="3090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0867425" y="4661790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9948408" y="4684899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904356" y="3295494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985339" y="3318603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915787" y="3668330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96770" y="3691439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0876926" y="3981635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957909" y="4004744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079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Function-</a:t>
            </a:r>
            <a:r>
              <a:rPr lang="ko-KR" altLang="en-US" dirty="0" smtClean="0"/>
              <a:t>수동모드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278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64588" y="1710051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550868" y="871297"/>
            <a:ext cx="707974" cy="6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361630" y="860327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603804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5652885" y="113620"/>
            <a:ext cx="163921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362316" y="110911"/>
            <a:ext cx="1507404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032402" y="100019"/>
            <a:ext cx="1563774" cy="670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2981673" y="178467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1" name="타원 160"/>
          <p:cNvSpPr/>
          <p:nvPr/>
        </p:nvSpPr>
        <p:spPr>
          <a:xfrm>
            <a:off x="4910205" y="189477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2981673" y="232772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4910205" y="243782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2981673" y="2872821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4910205" y="2982918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8939941" y="118280"/>
            <a:ext cx="1591319" cy="676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001638" y="3403419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4930170" y="351351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001638" y="3946465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930170" y="4056562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001638" y="4491562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4930170" y="4601659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001638" y="508316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4930170" y="509166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4947158" y="536893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3001638" y="5625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4930170" y="573599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25174" y="942815"/>
            <a:ext cx="1897000" cy="67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0520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8523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6526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788572" y="332306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356252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773636" y="3655622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Bypass.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73635" y="3986403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9985339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861185" y="19643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Meter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416165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0045252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99299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006391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849084" y="227820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04064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033151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5849084" y="255612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404064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033151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378247" y="364487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007334" y="364487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56252" y="39747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85339" y="39747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36151" y="938366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4" name="오른쪽 화살표 93"/>
          <p:cNvSpPr/>
          <p:nvPr/>
        </p:nvSpPr>
        <p:spPr>
          <a:xfrm>
            <a:off x="449137" y="3699905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아래쪽 화살표 94"/>
          <p:cNvSpPr/>
          <p:nvPr/>
        </p:nvSpPr>
        <p:spPr>
          <a:xfrm rot="10800000">
            <a:off x="1244467" y="2971565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오른쪽 화살표 95"/>
          <p:cNvSpPr/>
          <p:nvPr/>
        </p:nvSpPr>
        <p:spPr>
          <a:xfrm>
            <a:off x="1471455" y="3707313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>
            <a:off x="457086" y="4344427"/>
            <a:ext cx="882988" cy="35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아래쪽 화살표 97"/>
          <p:cNvSpPr/>
          <p:nvPr/>
        </p:nvSpPr>
        <p:spPr>
          <a:xfrm rot="10800000">
            <a:off x="1396866" y="4011437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354444" y="2440967"/>
            <a:ext cx="283278" cy="197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MOLD</a:t>
            </a:r>
            <a:endParaRPr lang="ko-KR" altLang="en-US" dirty="0"/>
          </a:p>
        </p:txBody>
      </p:sp>
      <p:sp>
        <p:nvSpPr>
          <p:cNvPr id="100" name="오른쪽 화살표 99"/>
          <p:cNvSpPr/>
          <p:nvPr/>
        </p:nvSpPr>
        <p:spPr>
          <a:xfrm rot="10800000">
            <a:off x="1396866" y="2742970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오른쪽 화살표 100"/>
          <p:cNvSpPr/>
          <p:nvPr/>
        </p:nvSpPr>
        <p:spPr>
          <a:xfrm rot="10800000">
            <a:off x="449137" y="2718443"/>
            <a:ext cx="882988" cy="3598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아래쪽 화살표 101"/>
          <p:cNvSpPr/>
          <p:nvPr/>
        </p:nvSpPr>
        <p:spPr>
          <a:xfrm rot="10800000">
            <a:off x="1234313" y="2081164"/>
            <a:ext cx="314953" cy="665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오른쪽 화살표 102"/>
          <p:cNvSpPr/>
          <p:nvPr/>
        </p:nvSpPr>
        <p:spPr>
          <a:xfrm rot="10800000">
            <a:off x="403399" y="1846214"/>
            <a:ext cx="882988" cy="359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213288" y="504245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201187" y="535631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1201187" y="563423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-437721" y="502975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Temp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-449822" y="534361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Humidity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-449822" y="562153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#1. Temp.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213288" y="59426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-437721" y="59299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#2 Temp.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201187" y="6226703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-449822" y="6214003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 Point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09450" y="445197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input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773636" y="478304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00765" y="5110907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371279" y="5089413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754300" y="5553074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Start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336917" y="5541396"/>
            <a:ext cx="1607092" cy="2686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966004" y="554139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3001638" y="5625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4930170" y="5735995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직사각형 158"/>
          <p:cNvSpPr/>
          <p:nvPr/>
        </p:nvSpPr>
        <p:spPr>
          <a:xfrm>
            <a:off x="3046738" y="6133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75270" y="624399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10857069" y="4480324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938052" y="4503433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10857069" y="4810379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9938052" y="4833488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10923820" y="5110907"/>
            <a:ext cx="803546" cy="274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0004803" y="5134016"/>
            <a:ext cx="802266" cy="251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8041061" y="5211340"/>
            <a:ext cx="748117" cy="1404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811407" y="6615966"/>
            <a:ext cx="4849207" cy="113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에어 </a:t>
            </a:r>
            <a:r>
              <a:rPr lang="ko-KR" altLang="en-US" dirty="0" err="1" smtClean="0"/>
              <a:t>리크</a:t>
            </a:r>
            <a:r>
              <a:rPr lang="ko-KR" altLang="en-US" dirty="0" smtClean="0"/>
              <a:t> 체크 스타트 버튼을 </a:t>
            </a:r>
            <a:r>
              <a:rPr lang="ko-KR" altLang="en-US" dirty="0" err="1" smtClean="0"/>
              <a:t>누른뒤</a:t>
            </a:r>
            <a:r>
              <a:rPr lang="ko-KR" altLang="en-US" dirty="0" smtClean="0"/>
              <a:t> 에어 </a:t>
            </a:r>
            <a:r>
              <a:rPr lang="ko-KR" altLang="en-US" dirty="0" err="1" smtClean="0"/>
              <a:t>인풋타임이</a:t>
            </a:r>
            <a:r>
              <a:rPr lang="ko-KR" altLang="en-US" dirty="0" smtClean="0"/>
              <a:t> 끝나는 시점압력값과 </a:t>
            </a:r>
            <a:r>
              <a:rPr lang="ko-KR" altLang="en-US" dirty="0" err="1" smtClean="0"/>
              <a:t>에어리크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체크타임이</a:t>
            </a:r>
            <a:r>
              <a:rPr lang="ko-KR" altLang="en-US" dirty="0" smtClean="0"/>
              <a:t> 되는 시점의 </a:t>
            </a:r>
            <a:r>
              <a:rPr lang="ko-KR" altLang="en-US" dirty="0" err="1" smtClean="0"/>
              <a:t>압력값의</a:t>
            </a:r>
            <a:r>
              <a:rPr lang="ko-KR" altLang="en-US" dirty="0" smtClean="0"/>
              <a:t> 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925" y="0"/>
            <a:ext cx="12151075" cy="68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550868" y="871297"/>
            <a:ext cx="707974" cy="6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자동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361630" y="860327"/>
            <a:ext cx="707974" cy="67097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수동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332971" y="94093"/>
            <a:ext cx="1897000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6302707" y="113620"/>
            <a:ext cx="1897000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Alarm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254345" y="118281"/>
            <a:ext cx="948500" cy="67097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10565639" y="113620"/>
            <a:ext cx="1591982" cy="6709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323750" y="113619"/>
            <a:ext cx="1897000" cy="6709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203945" y="96689"/>
            <a:ext cx="2035248" cy="661511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NOVA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9322957" y="118281"/>
            <a:ext cx="937664" cy="676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25174" y="942815"/>
            <a:ext cx="1897000" cy="67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220520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418523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165264" y="942815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788572" y="3323060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8356252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11612522" y="3301566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5773636" y="3655622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Bypass.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1597586" y="3634128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773635" y="3986403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Valve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11584885" y="3977609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9985339" y="330156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5861185" y="196434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 Meter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직사각형 185"/>
          <p:cNvSpPr/>
          <p:nvPr/>
        </p:nvSpPr>
        <p:spPr>
          <a:xfrm>
            <a:off x="8416165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직사각형 187"/>
          <p:cNvSpPr/>
          <p:nvPr/>
        </p:nvSpPr>
        <p:spPr>
          <a:xfrm>
            <a:off x="10045252" y="195555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8399299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10006391" y="1710051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849084" y="227820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8404064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10033151" y="226941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5849084" y="255612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8404064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0033151" y="254733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textinput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378247" y="364487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007334" y="364487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356252" y="39747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85339" y="397472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136151" y="938366"/>
            <a:ext cx="1897000" cy="6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5CH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5809450" y="4451978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input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633400" y="4430484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0006217" y="4430484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5773636" y="4783049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Time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1597586" y="4761555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970403" y="4761555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800765" y="5110907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Pressure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1624715" y="5089413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9997532" y="5089413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8371279" y="5089413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 VALUE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754300" y="5553074"/>
            <a:ext cx="2527467" cy="247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 Check Start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1565550" y="5544280"/>
            <a:ext cx="545099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8336917" y="5541396"/>
            <a:ext cx="1607092" cy="26862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966004" y="5541396"/>
            <a:ext cx="1607092" cy="268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2864588" y="1710051"/>
            <a:ext cx="2475231" cy="5066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2981673" y="178467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4910205" y="189477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2981673" y="2327724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bypass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910205" y="243782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2981673" y="2872821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Purge&amp;Drain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4910205" y="2982918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3001638" y="3403419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4930170" y="351351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3001638" y="3946465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DewPoint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4930170" y="4056562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3001638" y="4491562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 Sig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30170" y="4601659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01638" y="5083169"/>
            <a:ext cx="1727200" cy="469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Temp. Sensor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1" name="타원 170"/>
          <p:cNvSpPr/>
          <p:nvPr/>
        </p:nvSpPr>
        <p:spPr>
          <a:xfrm>
            <a:off x="4930170" y="5091666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4947158" y="5368931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3001638" y="5625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타원 174"/>
          <p:cNvSpPr/>
          <p:nvPr/>
        </p:nvSpPr>
        <p:spPr>
          <a:xfrm>
            <a:off x="4930170" y="573599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3001638" y="5625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타원 176"/>
          <p:cNvSpPr/>
          <p:nvPr/>
        </p:nvSpPr>
        <p:spPr>
          <a:xfrm>
            <a:off x="4930170" y="5735995"/>
            <a:ext cx="291214" cy="24550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3046738" y="6133898"/>
            <a:ext cx="1727200" cy="469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 Leak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4975270" y="6243995"/>
            <a:ext cx="291214" cy="2455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모서리가 둥근 사각형 설명선 179"/>
          <p:cNvSpPr/>
          <p:nvPr/>
        </p:nvSpPr>
        <p:spPr>
          <a:xfrm>
            <a:off x="7251207" y="6772316"/>
            <a:ext cx="3149600" cy="1351289"/>
          </a:xfrm>
          <a:prstGeom prst="wedgeRoundRectCallout">
            <a:avLst>
              <a:gd name="adj1" fmla="val -114381"/>
              <a:gd name="adj2" fmla="val -812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수동 모드에서만 </a:t>
            </a:r>
            <a:r>
              <a:rPr lang="en-US" altLang="ko-KR" dirty="0" smtClean="0"/>
              <a:t>Air </a:t>
            </a:r>
            <a:r>
              <a:rPr lang="en-US" altLang="ko-KR" dirty="0" smtClean="0"/>
              <a:t>Leak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injection </a:t>
            </a:r>
            <a:r>
              <a:rPr lang="ko-KR" altLang="en-US" dirty="0" smtClean="0"/>
              <a:t>동작이 실현됨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2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719</Words>
  <Application>Microsoft Office PowerPoint</Application>
  <PresentationFormat>와이드스크린</PresentationFormat>
  <Paragraphs>400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HOME</vt:lpstr>
      <vt:lpstr>PowerPoint 프레젠테이션</vt:lpstr>
      <vt:lpstr>PowerPoint 프레젠테이션</vt:lpstr>
      <vt:lpstr>Function-자동모드</vt:lpstr>
      <vt:lpstr>PowerPoint 프레젠테이션</vt:lpstr>
      <vt:lpstr>PowerPoint 프레젠테이션</vt:lpstr>
      <vt:lpstr>Function-수동모드</vt:lpstr>
      <vt:lpstr>PowerPoint 프레젠테이션</vt:lpstr>
      <vt:lpstr>PowerPoint 프레젠테이션</vt:lpstr>
      <vt:lpstr>option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30</cp:revision>
  <dcterms:created xsi:type="dcterms:W3CDTF">2020-12-18T06:57:07Z</dcterms:created>
  <dcterms:modified xsi:type="dcterms:W3CDTF">2020-12-30T02:38:41Z</dcterms:modified>
</cp:coreProperties>
</file>