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Fortnite: The Battle Royale Phenomenon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Game Features</a:t>
            </a:r>
          </a:p>
          <a:p>
            <a:r>
              <a:t>3. Battle Pass</a:t>
            </a:r>
          </a:p>
          <a:p>
            <a:r>
              <a:t>4. Community</a:t>
            </a:r>
          </a:p>
          <a:p>
            <a:r>
              <a:t>5. Cross-Platform</a:t>
            </a:r>
          </a:p>
          <a:p>
            <a:r>
              <a:t>6. Updates</a:t>
            </a:r>
          </a:p>
          <a:p>
            <a:r>
              <a:t>7.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Launched 2017 by Epic Games. Combines survival, building, and combat.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environments, 100-player battles, creative building mechanics.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BATTLE 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Paid subscription for exclusive rewards. Encourages regular play.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Live events, fan creativity, and collaborations with pop culture.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CROSS-PLATFORM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Play on PC, consoles, and mobile. Unified progress and friends.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Frequent content drops, seasonal changes, and partnerships.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Fortnite blends gameplay, community, and innovation. A global phenomenon.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Arial</vt:lpstr>
      <vt:lpstr>Gill Sans MT</vt:lpstr>
      <vt:lpstr>Impact</vt:lpstr>
      <vt:lpstr>Badge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2023-03-07T12:07:15Z</dcterms:created>
  <dcterms:modified xsi:type="dcterms:W3CDTF">2023-03-07T12:07:58Z</dcterms:modified>
</cp:coreProperties>
</file>