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4deb023d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4deb023d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04deb023d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04deb023d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04deb023d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04deb023d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04deb023d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04deb023d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4003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12650" y="1853700"/>
            <a:ext cx="4295700" cy="14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Operation Diamondhouse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5242200" cy="572700"/>
          </a:xfrm>
          <a:prstGeom prst="rect">
            <a:avLst/>
          </a:prstGeom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5242200" cy="3715500"/>
          </a:xfrm>
          <a:prstGeom prst="rect">
            <a:avLst/>
          </a:prstGeom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FOB Bravo has been established along the border of a near-peer nation. However, numerous weaknesses in the defense have been identified, both physical and digital.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Your team has been deployed to boost physical security around the two ECPs, and configure the firewalls on two sensitive devices within the FOB’s network.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800" y="445025"/>
            <a:ext cx="3220675" cy="18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800" y="2720375"/>
            <a:ext cx="3220676" cy="201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5242200" cy="572700"/>
          </a:xfrm>
          <a:prstGeom prst="rect">
            <a:avLst/>
          </a:prstGeom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725"/>
            <a:ext cx="5242200" cy="3715500"/>
          </a:xfrm>
          <a:prstGeom prst="rect">
            <a:avLst/>
          </a:prstGeom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One firewall can be configured directly on the device. The other, you must login via SSH to configure. Both use the </a:t>
            </a:r>
            <a:r>
              <a:rPr lang="en" u="sng">
                <a:solidFill>
                  <a:schemeClr val="dk1"/>
                </a:solidFill>
                <a:highlight>
                  <a:srgbClr val="434343"/>
                </a:highlight>
              </a:rPr>
              <a:t>iptables</a:t>
            </a: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 firewall.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Intel states that three ports are considered highly vulnerable and must drop traffic to: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HTTP (</a:t>
            </a:r>
            <a:r>
              <a:rPr lang="en" u="sng">
                <a:solidFill>
                  <a:schemeClr val="dk1"/>
                </a:solidFill>
                <a:highlight>
                  <a:srgbClr val="434343"/>
                </a:highlight>
              </a:rPr>
              <a:t>Port 80)</a:t>
            </a: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 - Unencrypted web traffic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POP3 (</a:t>
            </a:r>
            <a:r>
              <a:rPr lang="en" u="sng">
                <a:solidFill>
                  <a:schemeClr val="dk1"/>
                </a:solidFill>
                <a:highlight>
                  <a:srgbClr val="434343"/>
                </a:highlight>
              </a:rPr>
              <a:t>Port 110</a:t>
            </a: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) - Unencrypted mail traffic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Telnet (</a:t>
            </a:r>
            <a:r>
              <a:rPr lang="en" u="sng">
                <a:solidFill>
                  <a:schemeClr val="dk1"/>
                </a:solidFill>
                <a:highlight>
                  <a:srgbClr val="434343"/>
                </a:highlight>
              </a:rPr>
              <a:t>Port 23</a:t>
            </a: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) - Unencrypted </a:t>
            </a: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version</a:t>
            </a: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 of SSH 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850" y="140800"/>
            <a:ext cx="2144601" cy="1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956700" y="2178625"/>
            <a:ext cx="325500" cy="49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211850" y="1811200"/>
            <a:ext cx="47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local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882450" y="1811200"/>
            <a:ext cx="67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$ ssh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3325" y="2794525"/>
            <a:ext cx="1231050" cy="8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101" y="2794525"/>
            <a:ext cx="1052687" cy="8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6286100" y="2178625"/>
            <a:ext cx="325500" cy="49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7956700" y="3734450"/>
            <a:ext cx="325500" cy="495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7050" y="4350350"/>
            <a:ext cx="964801" cy="6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13" y="190500"/>
            <a:ext cx="482917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03800" cy="572700"/>
          </a:xfrm>
          <a:prstGeom prst="rect">
            <a:avLst/>
          </a:prstGeom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Engagement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17725"/>
            <a:ext cx="8503800" cy="3715500"/>
          </a:xfrm>
          <a:prstGeom prst="rect">
            <a:avLst/>
          </a:prstGeom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FOB Bravo has pre-established challenge/response phrases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FFFF00"/>
                </a:solidFill>
                <a:highlight>
                  <a:srgbClr val="434343"/>
                </a:highlight>
              </a:rPr>
              <a:t>Challenge:</a:t>
            </a: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 Wire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00FF00"/>
                </a:solidFill>
                <a:highlight>
                  <a:srgbClr val="434343"/>
                </a:highlight>
              </a:rPr>
              <a:t>Normal Response:</a:t>
            </a: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 Chip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  <a:highlight>
                  <a:srgbClr val="434343"/>
                </a:highlight>
              </a:rPr>
              <a:t>Duress Response:</a:t>
            </a: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 Port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Check your fire. Friendly forces (military AND civilian) on foot or in vehicles may be moving in and out of the FOB.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Maintain OPSEC at all times, including with all friendly personnel. </a:t>
            </a:r>
            <a:r>
              <a:rPr lang="en" u="sng">
                <a:solidFill>
                  <a:schemeClr val="dk1"/>
                </a:solidFill>
                <a:highlight>
                  <a:srgbClr val="434343"/>
                </a:highlight>
              </a:rPr>
              <a:t>Only</a:t>
            </a:r>
            <a:r>
              <a:rPr lang="en">
                <a:solidFill>
                  <a:schemeClr val="dk1"/>
                </a:solidFill>
                <a:highlight>
                  <a:srgbClr val="434343"/>
                </a:highlight>
              </a:rPr>
              <a:t> your team is authorized to work with cyber defense assets.</a:t>
            </a:r>
            <a:endParaRPr>
              <a:solidFill>
                <a:schemeClr val="dk1"/>
              </a:solidFill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