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35E8E-2CAD-4796-89FB-D0698F36B1E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940C34C-7450-4640-965F-B96A26007D3A}">
      <dgm:prSet custT="1"/>
      <dgm:spPr/>
      <dgm:t>
        <a:bodyPr/>
        <a:lstStyle/>
        <a:p>
          <a:r>
            <a:rPr lang="kk-KZ" sz="2000" dirty="0"/>
            <a:t>Судя по названиям интуитивно понятно какой класс за что отвечает. Но если кратко пройтись то</a:t>
          </a:r>
          <a:r>
            <a:rPr lang="en-US" sz="2000" dirty="0"/>
            <a:t>:</a:t>
          </a:r>
        </a:p>
      </dgm:t>
    </dgm:pt>
    <dgm:pt modelId="{FEFD4E88-9494-4506-BFFC-2DE47B16AEF2}" type="parTrans" cxnId="{18ABA6C9-63D4-445B-A043-1612147EF283}">
      <dgm:prSet/>
      <dgm:spPr/>
      <dgm:t>
        <a:bodyPr/>
        <a:lstStyle/>
        <a:p>
          <a:endParaRPr lang="en-US"/>
        </a:p>
      </dgm:t>
    </dgm:pt>
    <dgm:pt modelId="{FD3E2000-171B-4B4B-B833-7F6515B7B6AA}" type="sibTrans" cxnId="{18ABA6C9-63D4-445B-A043-1612147EF283}">
      <dgm:prSet/>
      <dgm:spPr/>
      <dgm:t>
        <a:bodyPr/>
        <a:lstStyle/>
        <a:p>
          <a:endParaRPr lang="en-US"/>
        </a:p>
      </dgm:t>
    </dgm:pt>
    <dgm:pt modelId="{7D9A061D-B4CD-40D9-873A-311443532A02}">
      <dgm:prSet custT="1"/>
      <dgm:spPr/>
      <dgm:t>
        <a:bodyPr/>
        <a:lstStyle/>
        <a:p>
          <a:r>
            <a:rPr lang="en-US" sz="2000" dirty="0"/>
            <a:t>MainActivity,RegistrationActivity,HRRegistrationActivity </a:t>
          </a:r>
          <a:r>
            <a:rPr lang="kk-KZ" sz="2000" dirty="0"/>
            <a:t>– за аутентификацию пользователя.</a:t>
          </a:r>
          <a:endParaRPr lang="en-US" sz="2000" dirty="0"/>
        </a:p>
      </dgm:t>
    </dgm:pt>
    <dgm:pt modelId="{18C31010-44D1-4530-996E-EF1E9C119CD0}" type="parTrans" cxnId="{1BDE812E-03EA-4E22-B93E-F61DA589819B}">
      <dgm:prSet/>
      <dgm:spPr/>
      <dgm:t>
        <a:bodyPr/>
        <a:lstStyle/>
        <a:p>
          <a:endParaRPr lang="en-US"/>
        </a:p>
      </dgm:t>
    </dgm:pt>
    <dgm:pt modelId="{DBB5CF4B-6DD9-4F2B-A127-93B92A4CDBBE}" type="sibTrans" cxnId="{1BDE812E-03EA-4E22-B93E-F61DA589819B}">
      <dgm:prSet/>
      <dgm:spPr/>
      <dgm:t>
        <a:bodyPr/>
        <a:lstStyle/>
        <a:p>
          <a:endParaRPr lang="en-US"/>
        </a:p>
      </dgm:t>
    </dgm:pt>
    <dgm:pt modelId="{26D9A1D2-5E7B-4B71-A6A0-1CA912C03095}">
      <dgm:prSet custT="1"/>
      <dgm:spPr/>
      <dgm:t>
        <a:bodyPr/>
        <a:lstStyle/>
        <a:p>
          <a:r>
            <a:rPr lang="en-US" sz="2000" dirty="0"/>
            <a:t>JobDetailsActivity,AllJobFragment,</a:t>
          </a:r>
        </a:p>
        <a:p>
          <a:r>
            <a:rPr lang="en-US" sz="2000" dirty="0"/>
            <a:t>PostJobFragment – </a:t>
          </a:r>
          <a:r>
            <a:rPr lang="kk-KZ" sz="2000" dirty="0"/>
            <a:t>за показ вакансии и их публикацию</a:t>
          </a:r>
          <a:endParaRPr lang="en-US" sz="2000" dirty="0"/>
        </a:p>
      </dgm:t>
    </dgm:pt>
    <dgm:pt modelId="{D0497E22-7F6D-4CD4-86BE-5286C15F9C8E}" type="parTrans" cxnId="{5E503FF6-2B82-4370-9B89-E49F4D180D3F}">
      <dgm:prSet/>
      <dgm:spPr/>
      <dgm:t>
        <a:bodyPr/>
        <a:lstStyle/>
        <a:p>
          <a:endParaRPr lang="en-US"/>
        </a:p>
      </dgm:t>
    </dgm:pt>
    <dgm:pt modelId="{09280D03-B0F3-46CC-8335-28F7F3BDB219}" type="sibTrans" cxnId="{5E503FF6-2B82-4370-9B89-E49F4D180D3F}">
      <dgm:prSet/>
      <dgm:spPr/>
      <dgm:t>
        <a:bodyPr/>
        <a:lstStyle/>
        <a:p>
          <a:endParaRPr lang="en-US"/>
        </a:p>
      </dgm:t>
    </dgm:pt>
    <dgm:pt modelId="{5F8495A3-E9C8-47AD-A68E-DB7E50ECBFEF}">
      <dgm:prSet custT="1"/>
      <dgm:spPr/>
      <dgm:t>
        <a:bodyPr/>
        <a:lstStyle/>
        <a:p>
          <a:r>
            <a:rPr lang="en-US" sz="2000" dirty="0"/>
            <a:t>WorkerProfileFragment,EditWorkerFragment,HRProfileFragment,EditHrFragment – </a:t>
          </a:r>
          <a:r>
            <a:rPr lang="kk-KZ" sz="2000" dirty="0"/>
            <a:t>за профиль пользователей и их редактирование.</a:t>
          </a:r>
          <a:endParaRPr lang="en-US" sz="2000" dirty="0"/>
        </a:p>
      </dgm:t>
    </dgm:pt>
    <dgm:pt modelId="{D403E702-BCDE-40C2-9FE0-EF79AA7D6A96}" type="parTrans" cxnId="{F7048CAD-5ADF-4CD5-A890-34D8F9981AA1}">
      <dgm:prSet/>
      <dgm:spPr/>
      <dgm:t>
        <a:bodyPr/>
        <a:lstStyle/>
        <a:p>
          <a:endParaRPr lang="en-US"/>
        </a:p>
      </dgm:t>
    </dgm:pt>
    <dgm:pt modelId="{8AF96167-E0C1-4E57-8570-AA1F0A1BE0BB}" type="sibTrans" cxnId="{F7048CAD-5ADF-4CD5-A890-34D8F9981AA1}">
      <dgm:prSet/>
      <dgm:spPr/>
      <dgm:t>
        <a:bodyPr/>
        <a:lstStyle/>
        <a:p>
          <a:endParaRPr lang="en-US"/>
        </a:p>
      </dgm:t>
    </dgm:pt>
    <dgm:pt modelId="{B16AAE27-C165-401F-A7E6-6743EFA93E2E}" type="pres">
      <dgm:prSet presAssocID="{49135E8E-2CAD-4796-89FB-D0698F36B1ED}" presName="vert0" presStyleCnt="0">
        <dgm:presLayoutVars>
          <dgm:dir/>
          <dgm:animOne val="branch"/>
          <dgm:animLvl val="lvl"/>
        </dgm:presLayoutVars>
      </dgm:prSet>
      <dgm:spPr/>
    </dgm:pt>
    <dgm:pt modelId="{FE7A111C-CA5F-4D66-AE39-700AF2C21625}" type="pres">
      <dgm:prSet presAssocID="{3940C34C-7450-4640-965F-B96A26007D3A}" presName="thickLine" presStyleLbl="alignNode1" presStyleIdx="0" presStyleCnt="4"/>
      <dgm:spPr/>
    </dgm:pt>
    <dgm:pt modelId="{A5858C11-D4F4-43EE-A994-0FA534137082}" type="pres">
      <dgm:prSet presAssocID="{3940C34C-7450-4640-965F-B96A26007D3A}" presName="horz1" presStyleCnt="0"/>
      <dgm:spPr/>
    </dgm:pt>
    <dgm:pt modelId="{D1EDD2E3-7234-4AFD-8E84-737D05928AFD}" type="pres">
      <dgm:prSet presAssocID="{3940C34C-7450-4640-965F-B96A26007D3A}" presName="tx1" presStyleLbl="revTx" presStyleIdx="0" presStyleCnt="4"/>
      <dgm:spPr/>
    </dgm:pt>
    <dgm:pt modelId="{00F51BDB-F6AC-402B-A1EE-44C80CF2C7E5}" type="pres">
      <dgm:prSet presAssocID="{3940C34C-7450-4640-965F-B96A26007D3A}" presName="vert1" presStyleCnt="0"/>
      <dgm:spPr/>
    </dgm:pt>
    <dgm:pt modelId="{B7A63662-F4FD-413F-AC1C-5BF0D5C3B761}" type="pres">
      <dgm:prSet presAssocID="{7D9A061D-B4CD-40D9-873A-311443532A02}" presName="thickLine" presStyleLbl="alignNode1" presStyleIdx="1" presStyleCnt="4"/>
      <dgm:spPr/>
    </dgm:pt>
    <dgm:pt modelId="{32C656CE-AC31-428F-A564-E182C30FF42D}" type="pres">
      <dgm:prSet presAssocID="{7D9A061D-B4CD-40D9-873A-311443532A02}" presName="horz1" presStyleCnt="0"/>
      <dgm:spPr/>
    </dgm:pt>
    <dgm:pt modelId="{4C42F8E3-CCD0-4243-8815-DEE1ECE409C8}" type="pres">
      <dgm:prSet presAssocID="{7D9A061D-B4CD-40D9-873A-311443532A02}" presName="tx1" presStyleLbl="revTx" presStyleIdx="1" presStyleCnt="4"/>
      <dgm:spPr/>
    </dgm:pt>
    <dgm:pt modelId="{EDC6DFEB-09FD-4BA5-B7D4-A131DDAA0BB7}" type="pres">
      <dgm:prSet presAssocID="{7D9A061D-B4CD-40D9-873A-311443532A02}" presName="vert1" presStyleCnt="0"/>
      <dgm:spPr/>
    </dgm:pt>
    <dgm:pt modelId="{A646739B-9F7F-45CE-B989-19055D3F485D}" type="pres">
      <dgm:prSet presAssocID="{26D9A1D2-5E7B-4B71-A6A0-1CA912C03095}" presName="thickLine" presStyleLbl="alignNode1" presStyleIdx="2" presStyleCnt="4"/>
      <dgm:spPr/>
    </dgm:pt>
    <dgm:pt modelId="{B1D2C439-A0A2-400C-927F-5DCC4AF2EBDA}" type="pres">
      <dgm:prSet presAssocID="{26D9A1D2-5E7B-4B71-A6A0-1CA912C03095}" presName="horz1" presStyleCnt="0"/>
      <dgm:spPr/>
    </dgm:pt>
    <dgm:pt modelId="{982A2628-69B5-4E33-9124-A2B6454CA737}" type="pres">
      <dgm:prSet presAssocID="{26D9A1D2-5E7B-4B71-A6A0-1CA912C03095}" presName="tx1" presStyleLbl="revTx" presStyleIdx="2" presStyleCnt="4"/>
      <dgm:spPr/>
    </dgm:pt>
    <dgm:pt modelId="{DD6BBB41-D2DB-42E8-94AB-869588E72103}" type="pres">
      <dgm:prSet presAssocID="{26D9A1D2-5E7B-4B71-A6A0-1CA912C03095}" presName="vert1" presStyleCnt="0"/>
      <dgm:spPr/>
    </dgm:pt>
    <dgm:pt modelId="{64476B05-40D5-4560-B8EA-1E6F49DB6102}" type="pres">
      <dgm:prSet presAssocID="{5F8495A3-E9C8-47AD-A68E-DB7E50ECBFEF}" presName="thickLine" presStyleLbl="alignNode1" presStyleIdx="3" presStyleCnt="4"/>
      <dgm:spPr/>
    </dgm:pt>
    <dgm:pt modelId="{C37780CA-2B0F-46FF-9D6E-15371627B810}" type="pres">
      <dgm:prSet presAssocID="{5F8495A3-E9C8-47AD-A68E-DB7E50ECBFEF}" presName="horz1" presStyleCnt="0"/>
      <dgm:spPr/>
    </dgm:pt>
    <dgm:pt modelId="{4E1B42CD-B407-4ED6-A76E-7C48D9B9274E}" type="pres">
      <dgm:prSet presAssocID="{5F8495A3-E9C8-47AD-A68E-DB7E50ECBFEF}" presName="tx1" presStyleLbl="revTx" presStyleIdx="3" presStyleCnt="4"/>
      <dgm:spPr/>
    </dgm:pt>
    <dgm:pt modelId="{B1EC03A8-586C-4FF4-BBB0-55C3FBCB025C}" type="pres">
      <dgm:prSet presAssocID="{5F8495A3-E9C8-47AD-A68E-DB7E50ECBFEF}" presName="vert1" presStyleCnt="0"/>
      <dgm:spPr/>
    </dgm:pt>
  </dgm:ptLst>
  <dgm:cxnLst>
    <dgm:cxn modelId="{63EF250F-85AD-4072-AF72-8496400F9865}" type="presOf" srcId="{49135E8E-2CAD-4796-89FB-D0698F36B1ED}" destId="{B16AAE27-C165-401F-A7E6-6743EFA93E2E}" srcOrd="0" destOrd="0" presId="urn:microsoft.com/office/officeart/2008/layout/LinedList"/>
    <dgm:cxn modelId="{1BDE812E-03EA-4E22-B93E-F61DA589819B}" srcId="{49135E8E-2CAD-4796-89FB-D0698F36B1ED}" destId="{7D9A061D-B4CD-40D9-873A-311443532A02}" srcOrd="1" destOrd="0" parTransId="{18C31010-44D1-4530-996E-EF1E9C119CD0}" sibTransId="{DBB5CF4B-6DD9-4F2B-A127-93B92A4CDBBE}"/>
    <dgm:cxn modelId="{2F573459-F117-4E52-8C7C-996CA6CB3D5E}" type="presOf" srcId="{3940C34C-7450-4640-965F-B96A26007D3A}" destId="{D1EDD2E3-7234-4AFD-8E84-737D05928AFD}" srcOrd="0" destOrd="0" presId="urn:microsoft.com/office/officeart/2008/layout/LinedList"/>
    <dgm:cxn modelId="{F9ADDD9E-C12F-4129-94AB-09B6476A2E0F}" type="presOf" srcId="{26D9A1D2-5E7B-4B71-A6A0-1CA912C03095}" destId="{982A2628-69B5-4E33-9124-A2B6454CA737}" srcOrd="0" destOrd="0" presId="urn:microsoft.com/office/officeart/2008/layout/LinedList"/>
    <dgm:cxn modelId="{F7048CAD-5ADF-4CD5-A890-34D8F9981AA1}" srcId="{49135E8E-2CAD-4796-89FB-D0698F36B1ED}" destId="{5F8495A3-E9C8-47AD-A68E-DB7E50ECBFEF}" srcOrd="3" destOrd="0" parTransId="{D403E702-BCDE-40C2-9FE0-EF79AA7D6A96}" sibTransId="{8AF96167-E0C1-4E57-8570-AA1F0A1BE0BB}"/>
    <dgm:cxn modelId="{18ABA6C9-63D4-445B-A043-1612147EF283}" srcId="{49135E8E-2CAD-4796-89FB-D0698F36B1ED}" destId="{3940C34C-7450-4640-965F-B96A26007D3A}" srcOrd="0" destOrd="0" parTransId="{FEFD4E88-9494-4506-BFFC-2DE47B16AEF2}" sibTransId="{FD3E2000-171B-4B4B-B833-7F6515B7B6AA}"/>
    <dgm:cxn modelId="{505A13DC-1728-47D7-9BB2-C92EF700E666}" type="presOf" srcId="{7D9A061D-B4CD-40D9-873A-311443532A02}" destId="{4C42F8E3-CCD0-4243-8815-DEE1ECE409C8}" srcOrd="0" destOrd="0" presId="urn:microsoft.com/office/officeart/2008/layout/LinedList"/>
    <dgm:cxn modelId="{5E503FF6-2B82-4370-9B89-E49F4D180D3F}" srcId="{49135E8E-2CAD-4796-89FB-D0698F36B1ED}" destId="{26D9A1D2-5E7B-4B71-A6A0-1CA912C03095}" srcOrd="2" destOrd="0" parTransId="{D0497E22-7F6D-4CD4-86BE-5286C15F9C8E}" sibTransId="{09280D03-B0F3-46CC-8335-28F7F3BDB219}"/>
    <dgm:cxn modelId="{6AE49CF8-19C9-4493-9A05-90EB98ABDD43}" type="presOf" srcId="{5F8495A3-E9C8-47AD-A68E-DB7E50ECBFEF}" destId="{4E1B42CD-B407-4ED6-A76E-7C48D9B9274E}" srcOrd="0" destOrd="0" presId="urn:microsoft.com/office/officeart/2008/layout/LinedList"/>
    <dgm:cxn modelId="{EA0840A9-1750-4C06-95B3-87B6FD78CA4E}" type="presParOf" srcId="{B16AAE27-C165-401F-A7E6-6743EFA93E2E}" destId="{FE7A111C-CA5F-4D66-AE39-700AF2C21625}" srcOrd="0" destOrd="0" presId="urn:microsoft.com/office/officeart/2008/layout/LinedList"/>
    <dgm:cxn modelId="{31E244BF-54AA-42EF-B822-EF528EB1E716}" type="presParOf" srcId="{B16AAE27-C165-401F-A7E6-6743EFA93E2E}" destId="{A5858C11-D4F4-43EE-A994-0FA534137082}" srcOrd="1" destOrd="0" presId="urn:microsoft.com/office/officeart/2008/layout/LinedList"/>
    <dgm:cxn modelId="{32BB8FEB-DEEB-4A13-9931-A2762CA4DCA0}" type="presParOf" srcId="{A5858C11-D4F4-43EE-A994-0FA534137082}" destId="{D1EDD2E3-7234-4AFD-8E84-737D05928AFD}" srcOrd="0" destOrd="0" presId="urn:microsoft.com/office/officeart/2008/layout/LinedList"/>
    <dgm:cxn modelId="{0C811402-6D9A-48D3-8CCB-91BE4599A643}" type="presParOf" srcId="{A5858C11-D4F4-43EE-A994-0FA534137082}" destId="{00F51BDB-F6AC-402B-A1EE-44C80CF2C7E5}" srcOrd="1" destOrd="0" presId="urn:microsoft.com/office/officeart/2008/layout/LinedList"/>
    <dgm:cxn modelId="{60AB8E4A-A7CC-4E39-960F-E8D5014FC930}" type="presParOf" srcId="{B16AAE27-C165-401F-A7E6-6743EFA93E2E}" destId="{B7A63662-F4FD-413F-AC1C-5BF0D5C3B761}" srcOrd="2" destOrd="0" presId="urn:microsoft.com/office/officeart/2008/layout/LinedList"/>
    <dgm:cxn modelId="{767D9BCC-3D23-42DC-B140-E24AE56758DA}" type="presParOf" srcId="{B16AAE27-C165-401F-A7E6-6743EFA93E2E}" destId="{32C656CE-AC31-428F-A564-E182C30FF42D}" srcOrd="3" destOrd="0" presId="urn:microsoft.com/office/officeart/2008/layout/LinedList"/>
    <dgm:cxn modelId="{6756B2E8-03FE-4065-81F7-BFC29C1EAA6B}" type="presParOf" srcId="{32C656CE-AC31-428F-A564-E182C30FF42D}" destId="{4C42F8E3-CCD0-4243-8815-DEE1ECE409C8}" srcOrd="0" destOrd="0" presId="urn:microsoft.com/office/officeart/2008/layout/LinedList"/>
    <dgm:cxn modelId="{B1356B3C-E270-43AE-893B-D3BE6C6D1693}" type="presParOf" srcId="{32C656CE-AC31-428F-A564-E182C30FF42D}" destId="{EDC6DFEB-09FD-4BA5-B7D4-A131DDAA0BB7}" srcOrd="1" destOrd="0" presId="urn:microsoft.com/office/officeart/2008/layout/LinedList"/>
    <dgm:cxn modelId="{67B29E0C-DAF2-479D-8E97-DE40FFDC5071}" type="presParOf" srcId="{B16AAE27-C165-401F-A7E6-6743EFA93E2E}" destId="{A646739B-9F7F-45CE-B989-19055D3F485D}" srcOrd="4" destOrd="0" presId="urn:microsoft.com/office/officeart/2008/layout/LinedList"/>
    <dgm:cxn modelId="{4CD56BA1-5C16-483D-AC91-3E984ECD2B12}" type="presParOf" srcId="{B16AAE27-C165-401F-A7E6-6743EFA93E2E}" destId="{B1D2C439-A0A2-400C-927F-5DCC4AF2EBDA}" srcOrd="5" destOrd="0" presId="urn:microsoft.com/office/officeart/2008/layout/LinedList"/>
    <dgm:cxn modelId="{C0D1372F-40F4-4A16-9099-485E25A20F3F}" type="presParOf" srcId="{B1D2C439-A0A2-400C-927F-5DCC4AF2EBDA}" destId="{982A2628-69B5-4E33-9124-A2B6454CA737}" srcOrd="0" destOrd="0" presId="urn:microsoft.com/office/officeart/2008/layout/LinedList"/>
    <dgm:cxn modelId="{A6366923-41D6-4C01-ACB2-8BA82A6B4DA3}" type="presParOf" srcId="{B1D2C439-A0A2-400C-927F-5DCC4AF2EBDA}" destId="{DD6BBB41-D2DB-42E8-94AB-869588E72103}" srcOrd="1" destOrd="0" presId="urn:microsoft.com/office/officeart/2008/layout/LinedList"/>
    <dgm:cxn modelId="{88650FEA-761F-4E8A-B40D-EAB000D544D5}" type="presParOf" srcId="{B16AAE27-C165-401F-A7E6-6743EFA93E2E}" destId="{64476B05-40D5-4560-B8EA-1E6F49DB6102}" srcOrd="6" destOrd="0" presId="urn:microsoft.com/office/officeart/2008/layout/LinedList"/>
    <dgm:cxn modelId="{A10747A8-6F30-4F30-A9DC-75081B2AFD0A}" type="presParOf" srcId="{B16AAE27-C165-401F-A7E6-6743EFA93E2E}" destId="{C37780CA-2B0F-46FF-9D6E-15371627B810}" srcOrd="7" destOrd="0" presId="urn:microsoft.com/office/officeart/2008/layout/LinedList"/>
    <dgm:cxn modelId="{9AD39696-1820-4FE1-A4D4-529DDDCB2B8A}" type="presParOf" srcId="{C37780CA-2B0F-46FF-9D6E-15371627B810}" destId="{4E1B42CD-B407-4ED6-A76E-7C48D9B9274E}" srcOrd="0" destOrd="0" presId="urn:microsoft.com/office/officeart/2008/layout/LinedList"/>
    <dgm:cxn modelId="{80040A11-EC48-4E09-B4BB-AD2253F1B26E}" type="presParOf" srcId="{C37780CA-2B0F-46FF-9D6E-15371627B810}" destId="{B1EC03A8-586C-4FF4-BBB0-55C3FBCB02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A111C-CA5F-4D66-AE39-700AF2C21625}">
      <dsp:nvSpPr>
        <dsp:cNvPr id="0" name=""/>
        <dsp:cNvSpPr/>
      </dsp:nvSpPr>
      <dsp:spPr>
        <a:xfrm>
          <a:off x="0" y="0"/>
          <a:ext cx="53590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DD2E3-7234-4AFD-8E84-737D05928AFD}">
      <dsp:nvSpPr>
        <dsp:cNvPr id="0" name=""/>
        <dsp:cNvSpPr/>
      </dsp:nvSpPr>
      <dsp:spPr>
        <a:xfrm>
          <a:off x="0" y="0"/>
          <a:ext cx="5359078" cy="161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000" kern="1200" dirty="0"/>
            <a:t>Судя по названиям интуитивно понятно какой класс за что отвечает. Но если кратко пройтись то</a:t>
          </a:r>
          <a:r>
            <a:rPr lang="en-US" sz="2000" kern="1200" dirty="0"/>
            <a:t>:</a:t>
          </a:r>
        </a:p>
      </dsp:txBody>
      <dsp:txXfrm>
        <a:off x="0" y="0"/>
        <a:ext cx="5359078" cy="1614668"/>
      </dsp:txXfrm>
    </dsp:sp>
    <dsp:sp modelId="{B7A63662-F4FD-413F-AC1C-5BF0D5C3B761}">
      <dsp:nvSpPr>
        <dsp:cNvPr id="0" name=""/>
        <dsp:cNvSpPr/>
      </dsp:nvSpPr>
      <dsp:spPr>
        <a:xfrm>
          <a:off x="0" y="1614668"/>
          <a:ext cx="53590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2F8E3-CCD0-4243-8815-DEE1ECE409C8}">
      <dsp:nvSpPr>
        <dsp:cNvPr id="0" name=""/>
        <dsp:cNvSpPr/>
      </dsp:nvSpPr>
      <dsp:spPr>
        <a:xfrm>
          <a:off x="0" y="1614668"/>
          <a:ext cx="5359078" cy="161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MainActivity,RegistrationActivity,HRRegistrationActivity </a:t>
          </a:r>
          <a:r>
            <a:rPr lang="kk-KZ" sz="2000" kern="1200" dirty="0"/>
            <a:t>– за аутентификацию пользователя.</a:t>
          </a:r>
          <a:endParaRPr lang="en-US" sz="2000" kern="1200" dirty="0"/>
        </a:p>
      </dsp:txBody>
      <dsp:txXfrm>
        <a:off x="0" y="1614668"/>
        <a:ext cx="5359078" cy="1614668"/>
      </dsp:txXfrm>
    </dsp:sp>
    <dsp:sp modelId="{A646739B-9F7F-45CE-B989-19055D3F485D}">
      <dsp:nvSpPr>
        <dsp:cNvPr id="0" name=""/>
        <dsp:cNvSpPr/>
      </dsp:nvSpPr>
      <dsp:spPr>
        <a:xfrm>
          <a:off x="0" y="3229337"/>
          <a:ext cx="53590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A2628-69B5-4E33-9124-A2B6454CA737}">
      <dsp:nvSpPr>
        <dsp:cNvPr id="0" name=""/>
        <dsp:cNvSpPr/>
      </dsp:nvSpPr>
      <dsp:spPr>
        <a:xfrm>
          <a:off x="0" y="3229337"/>
          <a:ext cx="5359078" cy="161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JobDetailsActivity,AllJobFragment,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PostJobFragment – </a:t>
          </a:r>
          <a:r>
            <a:rPr lang="kk-KZ" sz="2000" kern="1200" dirty="0"/>
            <a:t>за показ вакансии и их публикацию</a:t>
          </a:r>
          <a:endParaRPr lang="en-US" sz="2000" kern="1200" dirty="0"/>
        </a:p>
      </dsp:txBody>
      <dsp:txXfrm>
        <a:off x="0" y="3229337"/>
        <a:ext cx="5359078" cy="1614668"/>
      </dsp:txXfrm>
    </dsp:sp>
    <dsp:sp modelId="{64476B05-40D5-4560-B8EA-1E6F49DB6102}">
      <dsp:nvSpPr>
        <dsp:cNvPr id="0" name=""/>
        <dsp:cNvSpPr/>
      </dsp:nvSpPr>
      <dsp:spPr>
        <a:xfrm>
          <a:off x="0" y="4844005"/>
          <a:ext cx="53590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42CD-B407-4ED6-A76E-7C48D9B9274E}">
      <dsp:nvSpPr>
        <dsp:cNvPr id="0" name=""/>
        <dsp:cNvSpPr/>
      </dsp:nvSpPr>
      <dsp:spPr>
        <a:xfrm>
          <a:off x="0" y="4844005"/>
          <a:ext cx="5359078" cy="161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WorkerProfileFragment,EditWorkerFragment,HRProfileFragment,EditHrFragment – </a:t>
          </a:r>
          <a:r>
            <a:rPr lang="kk-KZ" sz="2000" kern="1200" dirty="0"/>
            <a:t>за профиль пользователей и их редактирование.</a:t>
          </a:r>
          <a:endParaRPr lang="en-US" sz="2000" kern="1200" dirty="0"/>
        </a:p>
      </dsp:txBody>
      <dsp:txXfrm>
        <a:off x="0" y="4844005"/>
        <a:ext cx="5359078" cy="161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8293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5881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8573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7934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6701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296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751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3939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8453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5728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5518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D67E-CDF1-4422-95B9-1EEECC978179}" type="datetimeFigureOut">
              <a:rPr lang="ru-KZ" smtClean="0"/>
              <a:t>15.06.2023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B1C7-5DBF-4D87-A076-D0179C32DDC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82512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5RqqDsT64Q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255E0-8E85-4DF1-187B-03CC8B048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8"/>
          <a:stretch/>
        </p:blipFill>
        <p:spPr>
          <a:xfrm>
            <a:off x="0" y="0"/>
            <a:ext cx="12192000" cy="73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6274ED-DB97-08C9-861B-BFAD0812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26"/>
            <a:ext cx="12192000" cy="66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71F5-E0EA-4384-53BA-B50F56C1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77204-66AF-7A8A-A651-2B568D197A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764BB-2FEB-DBE2-F4C8-18F275C5C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1854D-6AC3-8152-F669-7BF6A64C7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"/>
          <a:stretch/>
        </p:blipFill>
        <p:spPr>
          <a:xfrm>
            <a:off x="-1" y="100802"/>
            <a:ext cx="12099721" cy="66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6B13-A401-FB22-C1A4-311F8C77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CC4D6-006B-6462-4196-46BFD461CD9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A833-616B-F7C9-6241-0EA3987F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5981A-5EDF-E0E1-17C4-00FC518D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03" y="355845"/>
            <a:ext cx="11434194" cy="61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5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92CE-29E9-E501-0ADB-BB04D9D8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D4399-A4A7-62E2-3A23-A2016C6EFA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7A42B-BF71-F325-957D-AC0730AD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16109-09FC-4C43-52DF-7E7976C4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6" y="181423"/>
            <a:ext cx="11576807" cy="64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3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4" name="Text Placeholder 3">
            <a:extLst>
              <a:ext uri="{FF2B5EF4-FFF2-40B4-BE49-F238E27FC236}">
                <a16:creationId xmlns:a16="http://schemas.microsoft.com/office/drawing/2014/main" id="{29D2FA51-391F-39B7-EA08-3359D1185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831393"/>
              </p:ext>
            </p:extLst>
          </p:nvPr>
        </p:nvGraphicFramePr>
        <p:xfrm>
          <a:off x="6516546" y="138896"/>
          <a:ext cx="5359079" cy="6458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8CA5CA2-7A81-42D6-D459-A7096F359C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694" b="11225"/>
          <a:stretch/>
        </p:blipFill>
        <p:spPr>
          <a:xfrm>
            <a:off x="231493" y="138896"/>
            <a:ext cx="4271058" cy="65859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01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3623-22BB-F13A-0127-6E0B6AC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4E13-25C0-BED5-E9D3-7B78402803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AC49-928F-69E3-05B4-378A4F07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39282-A083-4035-FE56-57E184BF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91"/>
            <a:ext cx="12192000" cy="68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0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7FCC-6221-C45E-7555-D59769EB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926D8-43E7-818E-D1E0-A6688535060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C083A-B4B1-731C-5EED-01431C02E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BE590-F29A-1237-4A6B-F7C4079D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" y="122131"/>
            <a:ext cx="12025800" cy="66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1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07C290-9303-941D-B4A8-5273101A4D01}"/>
              </a:ext>
            </a:extLst>
          </p:cNvPr>
          <p:cNvSpPr txBox="1"/>
          <p:nvPr/>
        </p:nvSpPr>
        <p:spPr>
          <a:xfrm>
            <a:off x="2023353" y="787940"/>
            <a:ext cx="80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		</a:t>
            </a:r>
            <a:r>
              <a:rPr lang="kk-KZ" dirty="0"/>
              <a:t>Ссылка на само видео где я пользуюсь самим приложением</a:t>
            </a:r>
            <a:r>
              <a:rPr lang="en-US" dirty="0"/>
              <a:t>:</a:t>
            </a:r>
          </a:p>
          <a:p>
            <a:endParaRPr lang="ru-K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31F31-3802-7D34-F791-16A67BB5459B}"/>
              </a:ext>
            </a:extLst>
          </p:cNvPr>
          <p:cNvSpPr txBox="1"/>
          <p:nvPr/>
        </p:nvSpPr>
        <p:spPr>
          <a:xfrm>
            <a:off x="1359017" y="1619075"/>
            <a:ext cx="958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effectLst/>
                <a:latin typeface="Roboto" panose="02000000000000000000" pitchFamily="2" charset="0"/>
                <a:hlinkClick r:id="rId2"/>
              </a:rPr>
              <a:t>							https://youtu.be/x5RqqDsT64Q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54929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191</TotalTime>
  <Words>81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Тасболат Капаев</dc:creator>
  <cp:lastModifiedBy>Тасболат Капаев</cp:lastModifiedBy>
  <cp:revision>4</cp:revision>
  <dcterms:created xsi:type="dcterms:W3CDTF">2023-06-15T05:29:13Z</dcterms:created>
  <dcterms:modified xsi:type="dcterms:W3CDTF">2023-06-15T13:59:45Z</dcterms:modified>
</cp:coreProperties>
</file>