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presProps.xml" ContentType="application/vnd.openxmlformats-officedocument.presentationml.presProps+xml"/>
  <Override PartName="/ppt/media/image1.png" ContentType="image/png"/>
  <Override PartName="/ppt/media/image2.svg" ContentType="image/svg"/>
  <Override PartName="/ppt/media/image5.png" ContentType="image/png"/>
  <Override PartName="/ppt/media/image3.png" ContentType="image/png"/>
  <Override PartName="/ppt/media/image4.svg" ContentType="image/svg"/>
  <Override PartName="/ppt/media/image7.png" ContentType="image/png"/>
  <Override PartName="/ppt/media/image6.png" ContentType="image/png"/>
  <Override PartName="/ppt/media/image8.png" ContentType="image/png"/>
  <Override PartName="/ppt/media/image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72" r:id="rId11"/>
    <p:sldMasterId id="2147483674" r:id="rId12"/>
    <p:sldMasterId id="2147483676" r:id="rId13"/>
    <p:sldMasterId id="2147483678" r:id="rId14"/>
    <p:sldMasterId id="2147483680" r:id="rId15"/>
    <p:sldMasterId id="2147483682" r:id="rId16"/>
    <p:sldMasterId id="2147483684" r:id="rId17"/>
    <p:sldMasterId id="2147483686" r:id="rId18"/>
    <p:sldMasterId id="2147483688" r:id="rId19"/>
    <p:sldMasterId id="2147483690" r:id="rId20"/>
    <p:sldMasterId id="2147483692" r:id="rId21"/>
    <p:sldMasterId id="2147483694" r:id="rId22"/>
    <p:sldMasterId id="2147483696" r:id="rId23"/>
    <p:sldMasterId id="2147483698" r:id="rId24"/>
  </p:sldMasterIdLst>
  <p:sldIdLst>
    <p:sldId id="256"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Lst>
  <p:sldSz cx="18288000" cy="10287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 Target="slides/slide1.xml"/><Relationship Id="rId26" Type="http://schemas.openxmlformats.org/officeDocument/2006/relationships/slide" Target="slides/slide2.xml"/><Relationship Id="rId27" Type="http://schemas.openxmlformats.org/officeDocument/2006/relationships/slide" Target="slides/slide3.xml"/><Relationship Id="rId28" Type="http://schemas.openxmlformats.org/officeDocument/2006/relationships/slide" Target="slides/slide4.xml"/><Relationship Id="rId29" Type="http://schemas.openxmlformats.org/officeDocument/2006/relationships/slide" Target="slides/slide5.xml"/><Relationship Id="rId30" Type="http://schemas.openxmlformats.org/officeDocument/2006/relationships/slide" Target="slides/slide6.xml"/><Relationship Id="rId31" Type="http://schemas.openxmlformats.org/officeDocument/2006/relationships/slide" Target="slides/slide7.xml"/><Relationship Id="rId32" Type="http://schemas.openxmlformats.org/officeDocument/2006/relationships/slide" Target="slides/slide8.xml"/><Relationship Id="rId33" Type="http://schemas.openxmlformats.org/officeDocument/2006/relationships/slide" Target="slides/slide9.xml"/><Relationship Id="rId34" Type="http://schemas.openxmlformats.org/officeDocument/2006/relationships/slide" Target="slides/slide10.xml"/><Relationship Id="rId35" Type="http://schemas.openxmlformats.org/officeDocument/2006/relationships/slide" Target="slides/slide11.xml"/><Relationship Id="rId36" Type="http://schemas.openxmlformats.org/officeDocument/2006/relationships/slide" Target="slides/slide12.xml"/><Relationship Id="rId37" Type="http://schemas.openxmlformats.org/officeDocument/2006/relationships/slide" Target="slides/slide13.xml"/><Relationship Id="rId3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011FC9A-04A1-444F-8CA3-554D2B1C8F27}"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Blank">
    <p:spTree>
      <p:nvGrpSpPr>
        <p:cNvPr id="1" name=""/>
        <p:cNvGrpSpPr/>
        <p:nvPr/>
      </p:nvGrpSpPr>
      <p:grpSpPr>
        <a:xfrm>
          <a:off x="0" y="0"/>
          <a:ext cx="0" cy="0"/>
          <a:chOff x="0" y="0"/>
          <a:chExt cx="0" cy="0"/>
        </a:xfrm>
      </p:grpSpPr>
      <p:sp>
        <p:nvSpPr>
          <p:cNvPr id="4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5"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FCC2A947-8618-4E1B-B70D-56F0C6E30F15}" type="slidenum">
              <a:t>&lt;#&gt;</a:t>
            </a:fld>
          </a:p>
        </p:txBody>
      </p:sp>
      <p:sp>
        <p:nvSpPr>
          <p:cNvPr id="6" name="PlaceHolder 5"/>
          <p:cNvSpPr>
            <a:spLocks noGrp="1"/>
          </p:cNvSpPr>
          <p:nvPr>
            <p:ph type="dt" idx="27"/>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7DF6B830-5A0A-4E6D-8D1D-387919EFB802}" type="slidenum">
              <a:t>&lt;#&gt;</a:t>
            </a:fld>
          </a:p>
        </p:txBody>
      </p:sp>
      <p:sp>
        <p:nvSpPr>
          <p:cNvPr id="4" name="PlaceHolder 3"/>
          <p:cNvSpPr>
            <a:spLocks noGrp="1"/>
          </p:cNvSpPr>
          <p:nvPr>
            <p:ph type="dt" idx="27"/>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823A5987-949D-4EF3-B9C7-335D1D620324}" type="slidenum">
              <a:t>&lt;#&gt;</a:t>
            </a:fld>
          </a:p>
        </p:txBody>
      </p:sp>
      <p:sp>
        <p:nvSpPr>
          <p:cNvPr id="4" name="PlaceHolder 3"/>
          <p:cNvSpPr>
            <a:spLocks noGrp="1"/>
          </p:cNvSpPr>
          <p:nvPr>
            <p:ph type="dt" idx="27"/>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ank">
    <p:spTree>
      <p:nvGrpSpPr>
        <p:cNvPr id="1" name=""/>
        <p:cNvGrpSpPr/>
        <p:nvPr/>
      </p:nvGrpSpPr>
      <p:grpSpPr>
        <a:xfrm>
          <a:off x="0" y="0"/>
          <a:ext cx="0" cy="0"/>
          <a:chOff x="0" y="0"/>
          <a:chExt cx="0" cy="0"/>
        </a:xfrm>
      </p:grpSpPr>
      <p:sp>
        <p:nvSpPr>
          <p:cNvPr id="46"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7"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EFF8506A-4C4F-4CB5-926A-911E5C809F0E}" type="slidenum">
              <a:t>&lt;#&gt;</a:t>
            </a:fld>
          </a:p>
        </p:txBody>
      </p:sp>
      <p:sp>
        <p:nvSpPr>
          <p:cNvPr id="6" name="PlaceHolder 5"/>
          <p:cNvSpPr>
            <a:spLocks noGrp="1"/>
          </p:cNvSpPr>
          <p:nvPr>
            <p:ph type="dt" idx="27"/>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Blank">
    <p:spTree>
      <p:nvGrpSpPr>
        <p:cNvPr id="1" name=""/>
        <p:cNvGrpSpPr/>
        <p:nvPr/>
      </p:nvGrpSpPr>
      <p:grpSpPr>
        <a:xfrm>
          <a:off x="0" y="0"/>
          <a:ext cx="0" cy="0"/>
          <a:chOff x="0" y="0"/>
          <a:chExt cx="0" cy="0"/>
        </a:xfrm>
      </p:grpSpPr>
      <p:sp>
        <p:nvSpPr>
          <p:cNvPr id="4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104A34D2-2BD5-4D2B-83A6-1A9E80858DE1}" type="slidenum">
              <a:t>&lt;#&gt;</a:t>
            </a:fld>
          </a:p>
        </p:txBody>
      </p:sp>
      <p:sp>
        <p:nvSpPr>
          <p:cNvPr id="5" name="PlaceHolder 4"/>
          <p:cNvSpPr>
            <a:spLocks noGrp="1"/>
          </p:cNvSpPr>
          <p:nvPr>
            <p:ph type="dt" idx="27"/>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Blank">
    <p:spTree>
      <p:nvGrpSpPr>
        <p:cNvPr id="1" name=""/>
        <p:cNvGrpSpPr/>
        <p:nvPr/>
      </p:nvGrpSpPr>
      <p:grpSpPr>
        <a:xfrm>
          <a:off x="0" y="0"/>
          <a:ext cx="0" cy="0"/>
          <a:chOff x="0" y="0"/>
          <a:chExt cx="0" cy="0"/>
        </a:xfrm>
      </p:grpSpPr>
      <p:sp>
        <p:nvSpPr>
          <p:cNvPr id="4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0"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1"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ftr" idx="25"/>
          </p:nvPr>
        </p:nvSpPr>
        <p:spPr/>
        <p:txBody>
          <a:bodyPr/>
          <a:p>
            <a:r>
              <a:t>Footer</a:t>
            </a:r>
          </a:p>
        </p:txBody>
      </p:sp>
      <p:sp>
        <p:nvSpPr>
          <p:cNvPr id="6" name="PlaceHolder 5"/>
          <p:cNvSpPr>
            <a:spLocks noGrp="1"/>
          </p:cNvSpPr>
          <p:nvPr>
            <p:ph type="sldNum" idx="26"/>
          </p:nvPr>
        </p:nvSpPr>
        <p:spPr/>
        <p:txBody>
          <a:bodyPr/>
          <a:p>
            <a:fld id="{8BCCEF44-42D4-4465-BFA7-D8F8488CAE3E}" type="slidenum">
              <a:t>&lt;#&gt;</a:t>
            </a:fld>
          </a:p>
        </p:txBody>
      </p:sp>
      <p:sp>
        <p:nvSpPr>
          <p:cNvPr id="7" name="PlaceHolder 6"/>
          <p:cNvSpPr>
            <a:spLocks noGrp="1"/>
          </p:cNvSpPr>
          <p:nvPr>
            <p:ph type="dt" idx="27"/>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56"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7"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28"/>
          </p:nvPr>
        </p:nvSpPr>
        <p:spPr/>
        <p:txBody>
          <a:bodyPr/>
          <a:p>
            <a:r>
              <a:t>Footer</a:t>
            </a:r>
          </a:p>
        </p:txBody>
      </p:sp>
      <p:sp>
        <p:nvSpPr>
          <p:cNvPr id="5" name="PlaceHolder 4"/>
          <p:cNvSpPr>
            <a:spLocks noGrp="1"/>
          </p:cNvSpPr>
          <p:nvPr>
            <p:ph type="sldNum" idx="29"/>
          </p:nvPr>
        </p:nvSpPr>
        <p:spPr/>
        <p:txBody>
          <a:bodyPr/>
          <a:p>
            <a:fld id="{01662ED6-6178-405B-8D67-ADF3769759E7}" type="slidenum">
              <a:t>&lt;#&gt;</a:t>
            </a:fld>
          </a:p>
        </p:txBody>
      </p:sp>
      <p:sp>
        <p:nvSpPr>
          <p:cNvPr id="6" name="PlaceHolder 5"/>
          <p:cNvSpPr>
            <a:spLocks noGrp="1"/>
          </p:cNvSpPr>
          <p:nvPr>
            <p:ph type="dt" idx="30"/>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1">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05A11ACA-CCE1-4174-A28C-E81C6BC2D62F}" type="slidenum">
              <a:t>&lt;#&gt;</a:t>
            </a:fld>
          </a:p>
        </p:txBody>
      </p:sp>
      <p:sp>
        <p:nvSpPr>
          <p:cNvPr id="4" name="PlaceHolder 3"/>
          <p:cNvSpPr>
            <a:spLocks noGrp="1"/>
          </p:cNvSpPr>
          <p:nvPr>
            <p:ph type="dt" idx="33"/>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2">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p>
            <a:r>
              <a:t>Footer</a:t>
            </a:r>
          </a:p>
        </p:txBody>
      </p:sp>
      <p:sp>
        <p:nvSpPr>
          <p:cNvPr id="3" name="PlaceHolder 2"/>
          <p:cNvSpPr>
            <a:spLocks noGrp="1"/>
          </p:cNvSpPr>
          <p:nvPr>
            <p:ph type="sldNum" idx="35"/>
          </p:nvPr>
        </p:nvSpPr>
        <p:spPr/>
        <p:txBody>
          <a:bodyPr/>
          <a:p>
            <a:fld id="{F57EDDA3-2F6E-4C62-9536-9C75AFB3B0DB}" type="slidenum">
              <a:t>&lt;#&gt;</a:t>
            </a:fld>
          </a:p>
        </p:txBody>
      </p:sp>
      <p:sp>
        <p:nvSpPr>
          <p:cNvPr id="4" name="PlaceHolder 3"/>
          <p:cNvSpPr>
            <a:spLocks noGrp="1"/>
          </p:cNvSpPr>
          <p:nvPr>
            <p:ph type="dt" idx="3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3">
    <p:spTree>
      <p:nvGrpSpPr>
        <p:cNvPr id="1" name=""/>
        <p:cNvGrpSpPr/>
        <p:nvPr/>
      </p:nvGrpSpPr>
      <p:grpSpPr>
        <a:xfrm>
          <a:off x="0" y="0"/>
          <a:ext cx="0" cy="0"/>
          <a:chOff x="0" y="0"/>
          <a:chExt cx="0" cy="0"/>
        </a:xfrm>
      </p:grpSpPr>
      <p:sp>
        <p:nvSpPr>
          <p:cNvPr id="6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70"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ftr" idx="37"/>
          </p:nvPr>
        </p:nvSpPr>
        <p:spPr/>
        <p:txBody>
          <a:bodyPr/>
          <a:p>
            <a:r>
              <a:t>Footer</a:t>
            </a:r>
          </a:p>
        </p:txBody>
      </p:sp>
      <p:sp>
        <p:nvSpPr>
          <p:cNvPr id="5" name="PlaceHolder 4"/>
          <p:cNvSpPr>
            <a:spLocks noGrp="1"/>
          </p:cNvSpPr>
          <p:nvPr>
            <p:ph type="sldNum" idx="38"/>
          </p:nvPr>
        </p:nvSpPr>
        <p:spPr/>
        <p:txBody>
          <a:bodyPr/>
          <a:p>
            <a:fld id="{9A05CA89-6360-4CA3-914F-FFA0CE051673}" type="slidenum">
              <a:t>&lt;#&gt;</a:t>
            </a:fld>
          </a:p>
        </p:txBody>
      </p:sp>
      <p:sp>
        <p:nvSpPr>
          <p:cNvPr id="6" name="PlaceHolder 5"/>
          <p:cNvSpPr>
            <a:spLocks noGrp="1"/>
          </p:cNvSpPr>
          <p:nvPr>
            <p:ph type="dt" idx="39"/>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25DEF959-A5BE-4FD4-BC61-013DC6C095CE}"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4">
    <p:spTree>
      <p:nvGrpSpPr>
        <p:cNvPr id="1" name=""/>
        <p:cNvGrpSpPr/>
        <p:nvPr/>
      </p:nvGrpSpPr>
      <p:grpSpPr>
        <a:xfrm>
          <a:off x="0" y="0"/>
          <a:ext cx="0" cy="0"/>
          <a:chOff x="0" y="0"/>
          <a:chExt cx="0" cy="0"/>
        </a:xfrm>
      </p:grpSpPr>
      <p:sp>
        <p:nvSpPr>
          <p:cNvPr id="7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ftr" idx="40"/>
          </p:nvPr>
        </p:nvSpPr>
        <p:spPr/>
        <p:txBody>
          <a:bodyPr/>
          <a:p>
            <a:r>
              <a:t>Footer</a:t>
            </a:r>
          </a:p>
        </p:txBody>
      </p:sp>
      <p:sp>
        <p:nvSpPr>
          <p:cNvPr id="4" name="PlaceHolder 3"/>
          <p:cNvSpPr>
            <a:spLocks noGrp="1"/>
          </p:cNvSpPr>
          <p:nvPr>
            <p:ph type="sldNum" idx="41"/>
          </p:nvPr>
        </p:nvSpPr>
        <p:spPr/>
        <p:txBody>
          <a:bodyPr/>
          <a:p>
            <a:fld id="{FC2B1BBB-45DF-449A-9B11-31666F4C3C5F}" type="slidenum">
              <a:t>&lt;#&gt;</a:t>
            </a:fld>
          </a:p>
        </p:txBody>
      </p:sp>
      <p:sp>
        <p:nvSpPr>
          <p:cNvPr id="5" name="PlaceHolder 4"/>
          <p:cNvSpPr>
            <a:spLocks noGrp="1"/>
          </p:cNvSpPr>
          <p:nvPr>
            <p:ph type="dt" idx="42"/>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5">
    <p:spTree>
      <p:nvGrpSpPr>
        <p:cNvPr id="1" name=""/>
        <p:cNvGrpSpPr/>
        <p:nvPr/>
      </p:nvGrpSpPr>
      <p:grpSpPr>
        <a:xfrm>
          <a:off x="0" y="0"/>
          <a:ext cx="0" cy="0"/>
          <a:chOff x="0" y="0"/>
          <a:chExt cx="0" cy="0"/>
        </a:xfrm>
      </p:grpSpPr>
      <p:sp>
        <p:nvSpPr>
          <p:cNvPr id="8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83"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84"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ftr" idx="43"/>
          </p:nvPr>
        </p:nvSpPr>
        <p:spPr/>
        <p:txBody>
          <a:bodyPr/>
          <a:p>
            <a:r>
              <a:t>Footer</a:t>
            </a:r>
          </a:p>
        </p:txBody>
      </p:sp>
      <p:sp>
        <p:nvSpPr>
          <p:cNvPr id="6" name="PlaceHolder 5"/>
          <p:cNvSpPr>
            <a:spLocks noGrp="1"/>
          </p:cNvSpPr>
          <p:nvPr>
            <p:ph type="sldNum" idx="44"/>
          </p:nvPr>
        </p:nvSpPr>
        <p:spPr/>
        <p:txBody>
          <a:bodyPr/>
          <a:p>
            <a:fld id="{DD2FF1A3-3B2B-44F5-8B76-FBD4B53AF0D8}" type="slidenum">
              <a:t>&lt;#&gt;</a:t>
            </a:fld>
          </a:p>
        </p:txBody>
      </p:sp>
      <p:sp>
        <p:nvSpPr>
          <p:cNvPr id="7" name="PlaceHolder 6"/>
          <p:cNvSpPr>
            <a:spLocks noGrp="1"/>
          </p:cNvSpPr>
          <p:nvPr>
            <p:ph type="dt" idx="45"/>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6">
    <p:spTree>
      <p:nvGrpSpPr>
        <p:cNvPr id="1" name=""/>
        <p:cNvGrpSpPr/>
        <p:nvPr/>
      </p:nvGrpSpPr>
      <p:grpSpPr>
        <a:xfrm>
          <a:off x="0" y="0"/>
          <a:ext cx="0" cy="0"/>
          <a:chOff x="0" y="0"/>
          <a:chExt cx="0" cy="0"/>
        </a:xfrm>
      </p:grpSpPr>
      <p:sp>
        <p:nvSpPr>
          <p:cNvPr id="8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90"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46"/>
          </p:nvPr>
        </p:nvSpPr>
        <p:spPr/>
        <p:txBody>
          <a:bodyPr/>
          <a:p>
            <a:r>
              <a:t>Footer</a:t>
            </a:r>
          </a:p>
        </p:txBody>
      </p:sp>
      <p:sp>
        <p:nvSpPr>
          <p:cNvPr id="5" name="PlaceHolder 4"/>
          <p:cNvSpPr>
            <a:spLocks noGrp="1"/>
          </p:cNvSpPr>
          <p:nvPr>
            <p:ph type="sldNum" idx="47"/>
          </p:nvPr>
        </p:nvSpPr>
        <p:spPr/>
        <p:txBody>
          <a:bodyPr/>
          <a:p>
            <a:fld id="{91333AD9-FDD9-416E-9317-4AD13516D24A}" type="slidenum">
              <a:t>&lt;#&gt;</a:t>
            </a:fld>
          </a:p>
        </p:txBody>
      </p:sp>
      <p:sp>
        <p:nvSpPr>
          <p:cNvPr id="6" name="PlaceHolder 5"/>
          <p:cNvSpPr>
            <a:spLocks noGrp="1"/>
          </p:cNvSpPr>
          <p:nvPr>
            <p:ph type="dt" idx="48"/>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7">
    <p:spTree>
      <p:nvGrpSpPr>
        <p:cNvPr id="1" name=""/>
        <p:cNvGrpSpPr/>
        <p:nvPr/>
      </p:nvGrpSpPr>
      <p:grpSpPr>
        <a:xfrm>
          <a:off x="0" y="0"/>
          <a:ext cx="0" cy="0"/>
          <a:chOff x="0" y="0"/>
          <a:chExt cx="0" cy="0"/>
        </a:xfrm>
      </p:grpSpPr>
      <p:sp>
        <p:nvSpPr>
          <p:cNvPr id="2" name="PlaceHolder 1"/>
          <p:cNvSpPr>
            <a:spLocks noGrp="1"/>
          </p:cNvSpPr>
          <p:nvPr>
            <p:ph type="ftr" idx="49"/>
          </p:nvPr>
        </p:nvSpPr>
        <p:spPr/>
        <p:txBody>
          <a:bodyPr/>
          <a:p>
            <a:r>
              <a:t>Footer</a:t>
            </a:r>
          </a:p>
        </p:txBody>
      </p:sp>
      <p:sp>
        <p:nvSpPr>
          <p:cNvPr id="3" name="PlaceHolder 2"/>
          <p:cNvSpPr>
            <a:spLocks noGrp="1"/>
          </p:cNvSpPr>
          <p:nvPr>
            <p:ph type="sldNum" idx="50"/>
          </p:nvPr>
        </p:nvSpPr>
        <p:spPr/>
        <p:txBody>
          <a:bodyPr/>
          <a:p>
            <a:fld id="{A1BA45C6-23F9-4647-9D48-9343C37FE160}" type="slidenum">
              <a:t>&lt;#&gt;</a:t>
            </a:fld>
          </a:p>
        </p:txBody>
      </p:sp>
      <p:sp>
        <p:nvSpPr>
          <p:cNvPr id="4" name="PlaceHolder 3"/>
          <p:cNvSpPr>
            <a:spLocks noGrp="1"/>
          </p:cNvSpPr>
          <p:nvPr>
            <p:ph type="dt" idx="51"/>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8">
    <p:spTree>
      <p:nvGrpSpPr>
        <p:cNvPr id="1" name=""/>
        <p:cNvGrpSpPr/>
        <p:nvPr/>
      </p:nvGrpSpPr>
      <p:grpSpPr>
        <a:xfrm>
          <a:off x="0" y="0"/>
          <a:ext cx="0" cy="0"/>
          <a:chOff x="0" y="0"/>
          <a:chExt cx="0" cy="0"/>
        </a:xfrm>
      </p:grpSpPr>
      <p:sp>
        <p:nvSpPr>
          <p:cNvPr id="2" name="PlaceHolder 1"/>
          <p:cNvSpPr>
            <a:spLocks noGrp="1"/>
          </p:cNvSpPr>
          <p:nvPr>
            <p:ph type="ftr" idx="52"/>
          </p:nvPr>
        </p:nvSpPr>
        <p:spPr/>
        <p:txBody>
          <a:bodyPr/>
          <a:p>
            <a:r>
              <a:t>Footer</a:t>
            </a:r>
          </a:p>
        </p:txBody>
      </p:sp>
      <p:sp>
        <p:nvSpPr>
          <p:cNvPr id="3" name="PlaceHolder 2"/>
          <p:cNvSpPr>
            <a:spLocks noGrp="1"/>
          </p:cNvSpPr>
          <p:nvPr>
            <p:ph type="sldNum" idx="53"/>
          </p:nvPr>
        </p:nvSpPr>
        <p:spPr/>
        <p:txBody>
          <a:bodyPr/>
          <a:p>
            <a:fld id="{91F18CCE-9257-4695-BD09-8D3EDC533F19}" type="slidenum">
              <a:t>&lt;#&gt;</a:t>
            </a:fld>
          </a:p>
        </p:txBody>
      </p:sp>
      <p:sp>
        <p:nvSpPr>
          <p:cNvPr id="4" name="PlaceHolder 3"/>
          <p:cNvSpPr>
            <a:spLocks noGrp="1"/>
          </p:cNvSpPr>
          <p:nvPr>
            <p:ph type="dt" idx="5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9">
    <p:spTree>
      <p:nvGrpSpPr>
        <p:cNvPr id="1" name=""/>
        <p:cNvGrpSpPr/>
        <p:nvPr/>
      </p:nvGrpSpPr>
      <p:grpSpPr>
        <a:xfrm>
          <a:off x="0" y="0"/>
          <a:ext cx="0" cy="0"/>
          <a:chOff x="0" y="0"/>
          <a:chExt cx="0" cy="0"/>
        </a:xfrm>
      </p:grpSpPr>
      <p:sp>
        <p:nvSpPr>
          <p:cNvPr id="10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03"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ftr" idx="55"/>
          </p:nvPr>
        </p:nvSpPr>
        <p:spPr/>
        <p:txBody>
          <a:bodyPr/>
          <a:p>
            <a:r>
              <a:t>Footer</a:t>
            </a:r>
          </a:p>
        </p:txBody>
      </p:sp>
      <p:sp>
        <p:nvSpPr>
          <p:cNvPr id="5" name="PlaceHolder 4"/>
          <p:cNvSpPr>
            <a:spLocks noGrp="1"/>
          </p:cNvSpPr>
          <p:nvPr>
            <p:ph type="sldNum" idx="56"/>
          </p:nvPr>
        </p:nvSpPr>
        <p:spPr/>
        <p:txBody>
          <a:bodyPr/>
          <a:p>
            <a:fld id="{60E777D5-3008-46A8-9682-8D64AD7B1520}" type="slidenum">
              <a:t>&lt;#&gt;</a:t>
            </a:fld>
          </a:p>
        </p:txBody>
      </p:sp>
      <p:sp>
        <p:nvSpPr>
          <p:cNvPr id="6" name="PlaceHolder 5"/>
          <p:cNvSpPr>
            <a:spLocks noGrp="1"/>
          </p:cNvSpPr>
          <p:nvPr>
            <p:ph type="dt" idx="5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10">
    <p:spTree>
      <p:nvGrpSpPr>
        <p:cNvPr id="1" name=""/>
        <p:cNvGrpSpPr/>
        <p:nvPr/>
      </p:nvGrpSpPr>
      <p:grpSpPr>
        <a:xfrm>
          <a:off x="0" y="0"/>
          <a:ext cx="0" cy="0"/>
          <a:chOff x="0" y="0"/>
          <a:chExt cx="0" cy="0"/>
        </a:xfrm>
      </p:grpSpPr>
      <p:sp>
        <p:nvSpPr>
          <p:cNvPr id="10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ftr" idx="58"/>
          </p:nvPr>
        </p:nvSpPr>
        <p:spPr/>
        <p:txBody>
          <a:bodyPr/>
          <a:p>
            <a:r>
              <a:t>Footer</a:t>
            </a:r>
          </a:p>
        </p:txBody>
      </p:sp>
      <p:sp>
        <p:nvSpPr>
          <p:cNvPr id="4" name="PlaceHolder 3"/>
          <p:cNvSpPr>
            <a:spLocks noGrp="1"/>
          </p:cNvSpPr>
          <p:nvPr>
            <p:ph type="sldNum" idx="59"/>
          </p:nvPr>
        </p:nvSpPr>
        <p:spPr/>
        <p:txBody>
          <a:bodyPr/>
          <a:p>
            <a:fld id="{E8625A73-D6B5-4149-B556-9DAFF8772DB3}" type="slidenum">
              <a:t>&lt;#&gt;</a:t>
            </a:fld>
          </a:p>
        </p:txBody>
      </p:sp>
      <p:sp>
        <p:nvSpPr>
          <p:cNvPr id="5" name="PlaceHolder 4"/>
          <p:cNvSpPr>
            <a:spLocks noGrp="1"/>
          </p:cNvSpPr>
          <p:nvPr>
            <p:ph type="dt" idx="60"/>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1">
    <p:spTree>
      <p:nvGrpSpPr>
        <p:cNvPr id="1" name=""/>
        <p:cNvGrpSpPr/>
        <p:nvPr/>
      </p:nvGrpSpPr>
      <p:grpSpPr>
        <a:xfrm>
          <a:off x="0" y="0"/>
          <a:ext cx="0" cy="0"/>
          <a:chOff x="0" y="0"/>
          <a:chExt cx="0" cy="0"/>
        </a:xfrm>
      </p:grpSpPr>
      <p:sp>
        <p:nvSpPr>
          <p:cNvPr id="11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16"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17"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ftr" idx="61"/>
          </p:nvPr>
        </p:nvSpPr>
        <p:spPr/>
        <p:txBody>
          <a:bodyPr/>
          <a:p>
            <a:r>
              <a:t>Footer</a:t>
            </a:r>
          </a:p>
        </p:txBody>
      </p:sp>
      <p:sp>
        <p:nvSpPr>
          <p:cNvPr id="6" name="PlaceHolder 5"/>
          <p:cNvSpPr>
            <a:spLocks noGrp="1"/>
          </p:cNvSpPr>
          <p:nvPr>
            <p:ph type="sldNum" idx="62"/>
          </p:nvPr>
        </p:nvSpPr>
        <p:spPr/>
        <p:txBody>
          <a:bodyPr/>
          <a:p>
            <a:fld id="{30658B88-1B91-4CAF-ADD1-D4AE977A3C85}" type="slidenum">
              <a:t>&lt;#&gt;</a:t>
            </a:fld>
          </a:p>
        </p:txBody>
      </p:sp>
      <p:sp>
        <p:nvSpPr>
          <p:cNvPr id="7" name="PlaceHolder 6"/>
          <p:cNvSpPr>
            <a:spLocks noGrp="1"/>
          </p:cNvSpPr>
          <p:nvPr>
            <p:ph type="dt" idx="63"/>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64"/>
          </p:nvPr>
        </p:nvSpPr>
        <p:spPr/>
        <p:txBody>
          <a:bodyPr/>
          <a:p>
            <a:r>
              <a:t>Footer</a:t>
            </a:r>
          </a:p>
        </p:txBody>
      </p:sp>
      <p:sp>
        <p:nvSpPr>
          <p:cNvPr id="3" name="PlaceHolder 2"/>
          <p:cNvSpPr>
            <a:spLocks noGrp="1"/>
          </p:cNvSpPr>
          <p:nvPr>
            <p:ph type="sldNum" idx="65"/>
          </p:nvPr>
        </p:nvSpPr>
        <p:spPr/>
        <p:txBody>
          <a:bodyPr/>
          <a:p>
            <a:fld id="{83DCF330-BAD2-49D6-AF0A-FAD451EF1DF6}" type="slidenum">
              <a:t>&lt;#&gt;</a:t>
            </a:fld>
          </a:p>
        </p:txBody>
      </p:sp>
      <p:sp>
        <p:nvSpPr>
          <p:cNvPr id="4" name="PlaceHolder 3"/>
          <p:cNvSpPr>
            <a:spLocks noGrp="1"/>
          </p:cNvSpPr>
          <p:nvPr>
            <p:ph type="dt" idx="66"/>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67"/>
          </p:nvPr>
        </p:nvSpPr>
        <p:spPr/>
        <p:txBody>
          <a:bodyPr/>
          <a:p>
            <a:r>
              <a:t>Footer</a:t>
            </a:r>
          </a:p>
        </p:txBody>
      </p:sp>
      <p:sp>
        <p:nvSpPr>
          <p:cNvPr id="3" name="PlaceHolder 2"/>
          <p:cNvSpPr>
            <a:spLocks noGrp="1"/>
          </p:cNvSpPr>
          <p:nvPr>
            <p:ph type="sldNum" idx="68"/>
          </p:nvPr>
        </p:nvSpPr>
        <p:spPr/>
        <p:txBody>
          <a:bodyPr/>
          <a:p>
            <a:fld id="{400D1FF2-B749-4DC8-970E-D63260A78FE6}" type="slidenum">
              <a:t>&lt;#&gt;</a:t>
            </a:fld>
          </a:p>
        </p:txBody>
      </p:sp>
      <p:sp>
        <p:nvSpPr>
          <p:cNvPr id="4" name="PlaceHolder 3"/>
          <p:cNvSpPr>
            <a:spLocks noGrp="1"/>
          </p:cNvSpPr>
          <p:nvPr>
            <p:ph type="dt" idx="69"/>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E437C6C1-A29A-407E-AD0F-A9F321BBCD60}"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8"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B01818AD-646E-4163-AC31-93B149C10FC5}"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EDB27843-1419-4172-872D-369663A59D1B}" type="slidenum">
              <a:t>&lt;#&gt;</a:t>
            </a:fld>
          </a:p>
        </p:txBody>
      </p:sp>
      <p:sp>
        <p:nvSpPr>
          <p:cNvPr id="4" name="PlaceHolder 3"/>
          <p:cNvSpPr>
            <a:spLocks noGrp="1"/>
          </p:cNvSpPr>
          <p:nvPr>
            <p:ph type="dt" idx="15"/>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9"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0"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BC51EE7C-2262-4E9A-918E-88FEC5C68FDD}" type="slidenum">
              <a:t>&lt;#&gt;</a:t>
            </a:fld>
          </a:p>
        </p:txBody>
      </p:sp>
      <p:sp>
        <p:nvSpPr>
          <p:cNvPr id="7" name="PlaceHolder 6"/>
          <p:cNvSpPr>
            <a:spLocks noGrp="1"/>
          </p:cNvSpPr>
          <p:nvPr>
            <p:ph type="dt" idx="18"/>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E235AE64-570C-49EB-A0E0-239BC9A58003}" type="slidenum">
              <a:t>&lt;#&gt;</a:t>
            </a:fld>
          </a:p>
        </p:txBody>
      </p:sp>
      <p:sp>
        <p:nvSpPr>
          <p:cNvPr id="4" name="PlaceHolder 3"/>
          <p:cNvSpPr>
            <a:spLocks noGrp="1"/>
          </p:cNvSpPr>
          <p:nvPr>
            <p:ph type="dt" idx="2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772D37CC-6E0A-4BA4-B227-E5A020CAD2C1}" type="slidenum">
              <a:t>&lt;#&gt;</a:t>
            </a:fld>
          </a:p>
        </p:txBody>
      </p:sp>
      <p:sp>
        <p:nvSpPr>
          <p:cNvPr id="5" name="PlaceHolder 4"/>
          <p:cNvSpPr>
            <a:spLocks noGrp="1"/>
          </p:cNvSpPr>
          <p:nvPr>
            <p:ph type="dt" idx="24"/>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52EFE3B7-E92B-4F79-9055-F2923AD36206}" type="slidenum">
              <a:t>&lt;#&gt;</a:t>
            </a:fld>
          </a:p>
        </p:txBody>
      </p:sp>
      <p:sp>
        <p:nvSpPr>
          <p:cNvPr id="4" name="PlaceHolder 3"/>
          <p:cNvSpPr>
            <a:spLocks noGrp="1"/>
          </p:cNvSpPr>
          <p:nvPr>
            <p:ph type="dt" idx="27"/>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6.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7.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8.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9.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20.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21.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2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23.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24.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25.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6.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7.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8.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 name="PlaceHolder 2"/>
          <p:cNvSpPr>
            <a:spLocks noGrp="1"/>
          </p:cNvSpPr>
          <p:nvPr>
            <p:ph type="ftr" idx="1"/>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2" name="PlaceHolder 3"/>
          <p:cNvSpPr>
            <a:spLocks noGrp="1"/>
          </p:cNvSpPr>
          <p:nvPr>
            <p:ph type="sldNum" idx="2"/>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D2E32D11-3EC7-4E25-A742-CE2F37D5B175}" type="slidenum">
              <a:rPr b="0" lang="en-US" sz="1200" strike="noStrike" u="none">
                <a:solidFill>
                  <a:schemeClr val="dk1">
                    <a:tint val="75000"/>
                  </a:schemeClr>
                </a:solidFill>
                <a:uFillTx/>
                <a:latin typeface="Calibri"/>
              </a:rPr>
              <a:t>&lt;number&gt;</a:t>
            </a:fld>
            <a:endParaRPr b="0" lang="en-IN" sz="1200" strike="noStrike" u="none">
              <a:solidFill>
                <a:srgbClr val="000000"/>
              </a:solidFill>
              <a:uFillTx/>
              <a:latin typeface="Times New Roman"/>
            </a:endParaRPr>
          </a:p>
        </p:txBody>
      </p:sp>
      <p:sp>
        <p:nvSpPr>
          <p:cNvPr id="3" name="PlaceHolder 4"/>
          <p:cNvSpPr>
            <a:spLocks noGrp="1"/>
          </p:cNvSpPr>
          <p:nvPr>
            <p:ph type="dt" idx="3"/>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3" name="PlaceHolder 2"/>
          <p:cNvSpPr>
            <a:spLocks noGrp="1"/>
          </p:cNvSpPr>
          <p:nvPr>
            <p:ph type="ftr" idx="28"/>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54" name="PlaceHolder 3"/>
          <p:cNvSpPr>
            <a:spLocks noGrp="1"/>
          </p:cNvSpPr>
          <p:nvPr>
            <p:ph type="sldNum" idx="29"/>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485B1E07-EA86-44A6-A3D2-EF0D618D356F}"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
        <p:nvSpPr>
          <p:cNvPr id="55" name="PlaceHolder 4"/>
          <p:cNvSpPr>
            <a:spLocks noGrp="1"/>
          </p:cNvSpPr>
          <p:nvPr>
            <p:ph type="dt" idx="30"/>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3"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 name="PlaceHolder 1"/>
          <p:cNvSpPr>
            <a:spLocks noGrp="1"/>
          </p:cNvSpPr>
          <p:nvPr>
            <p:ph type="ftr" idx="31"/>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59" name="PlaceHolder 2"/>
          <p:cNvSpPr>
            <a:spLocks noGrp="1"/>
          </p:cNvSpPr>
          <p:nvPr>
            <p:ph type="sldNum" idx="32"/>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81852CD2-3126-421A-B7D7-12BE56251C83}"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
        <p:nvSpPr>
          <p:cNvPr id="60" name="PlaceHolder 3"/>
          <p:cNvSpPr>
            <a:spLocks noGrp="1"/>
          </p:cNvSpPr>
          <p:nvPr>
            <p:ph type="dt" idx="33"/>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5"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 name="PlaceHolder 1"/>
          <p:cNvSpPr>
            <a:spLocks noGrp="1"/>
          </p:cNvSpPr>
          <p:nvPr>
            <p:ph type="ftr" idx="34"/>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62" name="PlaceHolder 2"/>
          <p:cNvSpPr>
            <a:spLocks noGrp="1"/>
          </p:cNvSpPr>
          <p:nvPr>
            <p:ph type="sldNum" idx="35"/>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F505F450-D1F9-49AC-8C54-557A4E94A901}"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
        <p:nvSpPr>
          <p:cNvPr id="63" name="PlaceHolder 3"/>
          <p:cNvSpPr>
            <a:spLocks noGrp="1"/>
          </p:cNvSpPr>
          <p:nvPr>
            <p:ph type="dt" idx="36"/>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7"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4"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65" name="PlaceHolder 2"/>
          <p:cNvSpPr>
            <a:spLocks noGrp="1"/>
          </p:cNvSpPr>
          <p:nvPr>
            <p:ph type="body"/>
          </p:nvPr>
        </p:nvSpPr>
        <p:spPr>
          <a:xfrm>
            <a:off x="914400" y="2406960"/>
            <a:ext cx="1645848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6" name="PlaceHolder 3"/>
          <p:cNvSpPr>
            <a:spLocks noGrp="1"/>
          </p:cNvSpPr>
          <p:nvPr>
            <p:ph type="ftr" idx="37"/>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67" name="PlaceHolder 4"/>
          <p:cNvSpPr>
            <a:spLocks noGrp="1"/>
          </p:cNvSpPr>
          <p:nvPr>
            <p:ph type="sldNum" idx="38"/>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1545733A-24FB-4677-A939-F03DC423E95F}" type="slidenum">
              <a:rPr b="0" lang="en-US" sz="1200" strike="noStrike" u="none">
                <a:solidFill>
                  <a:schemeClr val="dk1">
                    <a:tint val="75000"/>
                  </a:schemeClr>
                </a:solidFill>
                <a:uFillTx/>
                <a:latin typeface="Calibri"/>
              </a:rPr>
              <a:t>&lt;number&gt;</a:t>
            </a:fld>
            <a:endParaRPr b="0" lang="en-IN" sz="1200" strike="noStrike" u="none">
              <a:solidFill>
                <a:srgbClr val="000000"/>
              </a:solidFill>
              <a:uFillTx/>
              <a:latin typeface="Times New Roman"/>
            </a:endParaRPr>
          </a:p>
        </p:txBody>
      </p:sp>
      <p:sp>
        <p:nvSpPr>
          <p:cNvPr id="68" name="PlaceHolder 5"/>
          <p:cNvSpPr>
            <a:spLocks noGrp="1"/>
          </p:cNvSpPr>
          <p:nvPr>
            <p:ph type="dt" idx="39"/>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9"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1"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72" name="PlaceHolder 2"/>
          <p:cNvSpPr>
            <a:spLocks noGrp="1"/>
          </p:cNvSpPr>
          <p:nvPr>
            <p:ph type="ftr" idx="40"/>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73" name="PlaceHolder 3"/>
          <p:cNvSpPr>
            <a:spLocks noGrp="1"/>
          </p:cNvSpPr>
          <p:nvPr>
            <p:ph type="sldNum" idx="41"/>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08F4BFF3-02C1-447B-B38E-37DC56852974}"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
        <p:nvSpPr>
          <p:cNvPr id="74" name="PlaceHolder 4"/>
          <p:cNvSpPr>
            <a:spLocks noGrp="1"/>
          </p:cNvSpPr>
          <p:nvPr>
            <p:ph type="dt" idx="42"/>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1"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77" name="PlaceHolder 2"/>
          <p:cNvSpPr>
            <a:spLocks noGrp="1"/>
          </p:cNvSpPr>
          <p:nvPr>
            <p:ph type="body"/>
          </p:nvPr>
        </p:nvSpPr>
        <p:spPr>
          <a:xfrm>
            <a:off x="914400" y="2406960"/>
            <a:ext cx="803124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78" name="PlaceHolder 3"/>
          <p:cNvSpPr>
            <a:spLocks noGrp="1"/>
          </p:cNvSpPr>
          <p:nvPr>
            <p:ph type="body"/>
          </p:nvPr>
        </p:nvSpPr>
        <p:spPr>
          <a:xfrm>
            <a:off x="9348120" y="2406960"/>
            <a:ext cx="803124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79" name="PlaceHolder 4"/>
          <p:cNvSpPr>
            <a:spLocks noGrp="1"/>
          </p:cNvSpPr>
          <p:nvPr>
            <p:ph type="ftr" idx="43"/>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80" name="PlaceHolder 5"/>
          <p:cNvSpPr>
            <a:spLocks noGrp="1"/>
          </p:cNvSpPr>
          <p:nvPr>
            <p:ph type="sldNum" idx="44"/>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CAF70828-3BC7-40AD-A710-C57E42B6C591}" type="slidenum">
              <a:rPr b="0" lang="en-US" sz="1200" strike="noStrike" u="none">
                <a:solidFill>
                  <a:schemeClr val="dk1">
                    <a:tint val="75000"/>
                  </a:schemeClr>
                </a:solidFill>
                <a:uFillTx/>
                <a:latin typeface="Calibri"/>
              </a:rPr>
              <a:t>&lt;number&gt;</a:t>
            </a:fld>
            <a:endParaRPr b="0" lang="en-IN" sz="1200" strike="noStrike" u="none">
              <a:solidFill>
                <a:srgbClr val="000000"/>
              </a:solidFill>
              <a:uFillTx/>
              <a:latin typeface="Times New Roman"/>
            </a:endParaRPr>
          </a:p>
        </p:txBody>
      </p:sp>
      <p:sp>
        <p:nvSpPr>
          <p:cNvPr id="81" name="PlaceHolder 6"/>
          <p:cNvSpPr>
            <a:spLocks noGrp="1"/>
          </p:cNvSpPr>
          <p:nvPr>
            <p:ph type="dt" idx="45"/>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3"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86" name="PlaceHolder 2"/>
          <p:cNvSpPr>
            <a:spLocks noGrp="1"/>
          </p:cNvSpPr>
          <p:nvPr>
            <p:ph type="ftr" idx="46"/>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87" name="PlaceHolder 3"/>
          <p:cNvSpPr>
            <a:spLocks noGrp="1"/>
          </p:cNvSpPr>
          <p:nvPr>
            <p:ph type="sldNum" idx="47"/>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6AB168C6-DC89-4E89-8D80-27C3DA70FAA8}"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
        <p:nvSpPr>
          <p:cNvPr id="88" name="PlaceHolder 4"/>
          <p:cNvSpPr>
            <a:spLocks noGrp="1"/>
          </p:cNvSpPr>
          <p:nvPr>
            <p:ph type="dt" idx="48"/>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5"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PlaceHolder 1"/>
          <p:cNvSpPr>
            <a:spLocks noGrp="1"/>
          </p:cNvSpPr>
          <p:nvPr>
            <p:ph type="ftr" idx="49"/>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92" name="PlaceHolder 2"/>
          <p:cNvSpPr>
            <a:spLocks noGrp="1"/>
          </p:cNvSpPr>
          <p:nvPr>
            <p:ph type="sldNum" idx="50"/>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3E82ACA1-F99F-4063-8328-2A774216B37C}"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
        <p:nvSpPr>
          <p:cNvPr id="93" name="PlaceHolder 3"/>
          <p:cNvSpPr>
            <a:spLocks noGrp="1"/>
          </p:cNvSpPr>
          <p:nvPr>
            <p:ph type="dt" idx="51"/>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7"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4" name="PlaceHolder 1"/>
          <p:cNvSpPr>
            <a:spLocks noGrp="1"/>
          </p:cNvSpPr>
          <p:nvPr>
            <p:ph type="ftr" idx="52"/>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95" name="PlaceHolder 2"/>
          <p:cNvSpPr>
            <a:spLocks noGrp="1"/>
          </p:cNvSpPr>
          <p:nvPr>
            <p:ph type="sldNum" idx="53"/>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14D4DC68-D500-4F34-A245-2BAD18F3A7C4}"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
        <p:nvSpPr>
          <p:cNvPr id="96" name="PlaceHolder 3"/>
          <p:cNvSpPr>
            <a:spLocks noGrp="1"/>
          </p:cNvSpPr>
          <p:nvPr>
            <p:ph type="dt" idx="54"/>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9"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7"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98" name="PlaceHolder 2"/>
          <p:cNvSpPr>
            <a:spLocks noGrp="1"/>
          </p:cNvSpPr>
          <p:nvPr>
            <p:ph type="body"/>
          </p:nvPr>
        </p:nvSpPr>
        <p:spPr>
          <a:xfrm>
            <a:off x="914400" y="2406960"/>
            <a:ext cx="1645848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99" name="PlaceHolder 3"/>
          <p:cNvSpPr>
            <a:spLocks noGrp="1"/>
          </p:cNvSpPr>
          <p:nvPr>
            <p:ph type="ftr" idx="55"/>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00" name="PlaceHolder 4"/>
          <p:cNvSpPr>
            <a:spLocks noGrp="1"/>
          </p:cNvSpPr>
          <p:nvPr>
            <p:ph type="sldNum" idx="56"/>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C2822EFA-FA92-4E7D-838C-B52161FBF548}" type="slidenum">
              <a:rPr b="0" lang="en-US" sz="1200" strike="noStrike" u="none">
                <a:solidFill>
                  <a:schemeClr val="dk1">
                    <a:tint val="75000"/>
                  </a:schemeClr>
                </a:solidFill>
                <a:uFillTx/>
                <a:latin typeface="Calibri"/>
              </a:rPr>
              <a:t>&lt;number&gt;</a:t>
            </a:fld>
            <a:endParaRPr b="0" lang="en-IN" sz="1200" strike="noStrike" u="none">
              <a:solidFill>
                <a:srgbClr val="000000"/>
              </a:solidFill>
              <a:uFillTx/>
              <a:latin typeface="Times New Roman"/>
            </a:endParaRPr>
          </a:p>
        </p:txBody>
      </p:sp>
      <p:sp>
        <p:nvSpPr>
          <p:cNvPr id="101" name="PlaceHolder 5"/>
          <p:cNvSpPr>
            <a:spLocks noGrp="1"/>
          </p:cNvSpPr>
          <p:nvPr>
            <p:ph type="dt" idx="57"/>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ftr" idx="4"/>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7" name="PlaceHolder 2"/>
          <p:cNvSpPr>
            <a:spLocks noGrp="1"/>
          </p:cNvSpPr>
          <p:nvPr>
            <p:ph type="sldNum" idx="5"/>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7989FD40-B645-4075-9932-7DD63E794770}"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
        <p:nvSpPr>
          <p:cNvPr id="8" name="PlaceHolder 3"/>
          <p:cNvSpPr>
            <a:spLocks noGrp="1"/>
          </p:cNvSpPr>
          <p:nvPr>
            <p:ph type="dt" idx="6"/>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4"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05" name="PlaceHolder 2"/>
          <p:cNvSpPr>
            <a:spLocks noGrp="1"/>
          </p:cNvSpPr>
          <p:nvPr>
            <p:ph type="ftr" idx="58"/>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06" name="PlaceHolder 3"/>
          <p:cNvSpPr>
            <a:spLocks noGrp="1"/>
          </p:cNvSpPr>
          <p:nvPr>
            <p:ph type="sldNum" idx="59"/>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B3B7BB56-7A99-48F9-9DE5-7C0F60A20EDC}" type="slidenum">
              <a:rPr b="0" lang="en-US" sz="1200" strike="noStrike" u="none">
                <a:solidFill>
                  <a:schemeClr val="dk1">
                    <a:tint val="75000"/>
                  </a:schemeClr>
                </a:solidFill>
                <a:uFillTx/>
                <a:latin typeface="Calibri"/>
              </a:rPr>
              <a:t>&lt;number&gt;</a:t>
            </a:fld>
            <a:endParaRPr b="0" lang="en-IN" sz="1200" strike="noStrike" u="none">
              <a:solidFill>
                <a:srgbClr val="000000"/>
              </a:solidFill>
              <a:uFillTx/>
              <a:latin typeface="Times New Roman"/>
            </a:endParaRPr>
          </a:p>
        </p:txBody>
      </p:sp>
      <p:sp>
        <p:nvSpPr>
          <p:cNvPr id="107" name="PlaceHolder 4"/>
          <p:cNvSpPr>
            <a:spLocks noGrp="1"/>
          </p:cNvSpPr>
          <p:nvPr>
            <p:ph type="dt" idx="60"/>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3"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9"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10" name="PlaceHolder 2"/>
          <p:cNvSpPr>
            <a:spLocks noGrp="1"/>
          </p:cNvSpPr>
          <p:nvPr>
            <p:ph type="body"/>
          </p:nvPr>
        </p:nvSpPr>
        <p:spPr>
          <a:xfrm>
            <a:off x="914400" y="2406960"/>
            <a:ext cx="803124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11" name="PlaceHolder 3"/>
          <p:cNvSpPr>
            <a:spLocks noGrp="1"/>
          </p:cNvSpPr>
          <p:nvPr>
            <p:ph type="body"/>
          </p:nvPr>
        </p:nvSpPr>
        <p:spPr>
          <a:xfrm>
            <a:off x="9348120" y="2406960"/>
            <a:ext cx="803124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12" name="PlaceHolder 4"/>
          <p:cNvSpPr>
            <a:spLocks noGrp="1"/>
          </p:cNvSpPr>
          <p:nvPr>
            <p:ph type="ftr" idx="61"/>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13" name="PlaceHolder 5"/>
          <p:cNvSpPr>
            <a:spLocks noGrp="1"/>
          </p:cNvSpPr>
          <p:nvPr>
            <p:ph type="sldNum" idx="62"/>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797CF79A-CB22-40EE-9F29-D84AD291808A}" type="slidenum">
              <a:rPr b="0" lang="en-US" sz="1200" strike="noStrike" u="none">
                <a:solidFill>
                  <a:schemeClr val="dk1">
                    <a:tint val="75000"/>
                  </a:schemeClr>
                </a:solidFill>
                <a:uFillTx/>
                <a:latin typeface="Calibri"/>
              </a:rPr>
              <a:t>&lt;number&gt;</a:t>
            </a:fld>
            <a:endParaRPr b="0" lang="en-IN" sz="1200" strike="noStrike" u="none">
              <a:solidFill>
                <a:srgbClr val="000000"/>
              </a:solidFill>
              <a:uFillTx/>
              <a:latin typeface="Times New Roman"/>
            </a:endParaRPr>
          </a:p>
        </p:txBody>
      </p:sp>
      <p:sp>
        <p:nvSpPr>
          <p:cNvPr id="114" name="PlaceHolder 6"/>
          <p:cNvSpPr>
            <a:spLocks noGrp="1"/>
          </p:cNvSpPr>
          <p:nvPr>
            <p:ph type="dt" idx="63"/>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5"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8" name="PlaceHolder 1"/>
          <p:cNvSpPr>
            <a:spLocks noGrp="1"/>
          </p:cNvSpPr>
          <p:nvPr>
            <p:ph type="ftr" idx="64"/>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19" name="PlaceHolder 2"/>
          <p:cNvSpPr>
            <a:spLocks noGrp="1"/>
          </p:cNvSpPr>
          <p:nvPr>
            <p:ph type="sldNum" idx="65"/>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E2B4466D-E3D6-46BE-85ED-2428BD80322F}" type="slidenum">
              <a:rPr b="0" lang="en-US" sz="1200" strike="noStrike" u="none">
                <a:solidFill>
                  <a:schemeClr val="dk1">
                    <a:tint val="75000"/>
                  </a:schemeClr>
                </a:solidFill>
                <a:uFillTx/>
                <a:latin typeface="Calibri"/>
              </a:rPr>
              <a:t>&lt;number&gt;</a:t>
            </a:fld>
            <a:endParaRPr b="0" lang="en-IN" sz="1200" strike="noStrike" u="none">
              <a:solidFill>
                <a:srgbClr val="000000"/>
              </a:solidFill>
              <a:uFillTx/>
              <a:latin typeface="Times New Roman"/>
            </a:endParaRPr>
          </a:p>
        </p:txBody>
      </p:sp>
      <p:sp>
        <p:nvSpPr>
          <p:cNvPr id="120" name="PlaceHolder 3"/>
          <p:cNvSpPr>
            <a:spLocks noGrp="1"/>
          </p:cNvSpPr>
          <p:nvPr>
            <p:ph type="dt" idx="66"/>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7"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1" name="PlaceHolder 1"/>
          <p:cNvSpPr>
            <a:spLocks noGrp="1"/>
          </p:cNvSpPr>
          <p:nvPr>
            <p:ph type="ftr" idx="67"/>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22" name="PlaceHolder 2"/>
          <p:cNvSpPr>
            <a:spLocks noGrp="1"/>
          </p:cNvSpPr>
          <p:nvPr>
            <p:ph type="sldNum" idx="68"/>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43311FDB-3FF5-483B-912F-D177A914CE43}" type="slidenum">
              <a:rPr b="0" lang="en-US" sz="1200" strike="noStrike" u="none">
                <a:solidFill>
                  <a:schemeClr val="dk1">
                    <a:tint val="75000"/>
                  </a:schemeClr>
                </a:solidFill>
                <a:uFillTx/>
                <a:latin typeface="Calibri"/>
              </a:rPr>
              <a:t>&lt;number&gt;</a:t>
            </a:fld>
            <a:endParaRPr b="0" lang="en-IN" sz="1200" strike="noStrike" u="none">
              <a:solidFill>
                <a:srgbClr val="000000"/>
              </a:solidFill>
              <a:uFillTx/>
              <a:latin typeface="Times New Roman"/>
            </a:endParaRPr>
          </a:p>
        </p:txBody>
      </p:sp>
      <p:sp>
        <p:nvSpPr>
          <p:cNvPr id="123" name="PlaceHolder 3"/>
          <p:cNvSpPr>
            <a:spLocks noGrp="1"/>
          </p:cNvSpPr>
          <p:nvPr>
            <p:ph type="dt" idx="69"/>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9"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 name="PlaceHolder 1"/>
          <p:cNvSpPr>
            <a:spLocks noGrp="1"/>
          </p:cNvSpPr>
          <p:nvPr>
            <p:ph type="ftr" idx="7"/>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0" name="PlaceHolder 2"/>
          <p:cNvSpPr>
            <a:spLocks noGrp="1"/>
          </p:cNvSpPr>
          <p:nvPr>
            <p:ph type="sldNum" idx="8"/>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1B097FAA-03EC-4D5F-8781-02C91F6B55FB}"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
        <p:nvSpPr>
          <p:cNvPr id="11" name="PlaceHolder 3"/>
          <p:cNvSpPr>
            <a:spLocks noGrp="1"/>
          </p:cNvSpPr>
          <p:nvPr>
            <p:ph type="dt" idx="9"/>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3" name="PlaceHolder 2"/>
          <p:cNvSpPr>
            <a:spLocks noGrp="1"/>
          </p:cNvSpPr>
          <p:nvPr>
            <p:ph type="body"/>
          </p:nvPr>
        </p:nvSpPr>
        <p:spPr>
          <a:xfrm>
            <a:off x="914400" y="2406960"/>
            <a:ext cx="1645848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4" name="PlaceHolder 3"/>
          <p:cNvSpPr>
            <a:spLocks noGrp="1"/>
          </p:cNvSpPr>
          <p:nvPr>
            <p:ph type="ftr" idx="10"/>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5" name="PlaceHolder 4"/>
          <p:cNvSpPr>
            <a:spLocks noGrp="1"/>
          </p:cNvSpPr>
          <p:nvPr>
            <p:ph type="sldNum" idx="11"/>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EA593DB0-B425-4D84-A880-961D700BA875}" type="slidenum">
              <a:rPr b="0" lang="en-US" sz="1200" strike="noStrike" u="none">
                <a:solidFill>
                  <a:schemeClr val="dk1">
                    <a:tint val="75000"/>
                  </a:schemeClr>
                </a:solidFill>
                <a:uFillTx/>
                <a:latin typeface="Calibri"/>
              </a:rPr>
              <a:t>&lt;number&gt;</a:t>
            </a:fld>
            <a:endParaRPr b="0" lang="en-IN" sz="1200" strike="noStrike" u="none">
              <a:solidFill>
                <a:srgbClr val="000000"/>
              </a:solidFill>
              <a:uFillTx/>
              <a:latin typeface="Times New Roman"/>
            </a:endParaRPr>
          </a:p>
        </p:txBody>
      </p:sp>
      <p:sp>
        <p:nvSpPr>
          <p:cNvPr id="16" name="PlaceHolder 5"/>
          <p:cNvSpPr>
            <a:spLocks noGrp="1"/>
          </p:cNvSpPr>
          <p:nvPr>
            <p:ph type="dt" idx="12"/>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 name="PlaceHolder 1"/>
          <p:cNvSpPr>
            <a:spLocks noGrp="1"/>
          </p:cNvSpPr>
          <p:nvPr>
            <p:ph type="ftr" idx="13"/>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20" name="PlaceHolder 2"/>
          <p:cNvSpPr>
            <a:spLocks noGrp="1"/>
          </p:cNvSpPr>
          <p:nvPr>
            <p:ph type="sldNum" idx="14"/>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DE794D7B-65C6-4ED6-86FB-34A8D1AC0547}"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
        <p:nvSpPr>
          <p:cNvPr id="21" name="PlaceHolder 3"/>
          <p:cNvSpPr>
            <a:spLocks noGrp="1"/>
          </p:cNvSpPr>
          <p:nvPr>
            <p:ph type="dt" idx="15"/>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3" name="PlaceHolder 2"/>
          <p:cNvSpPr>
            <a:spLocks noGrp="1"/>
          </p:cNvSpPr>
          <p:nvPr>
            <p:ph type="body"/>
          </p:nvPr>
        </p:nvSpPr>
        <p:spPr>
          <a:xfrm>
            <a:off x="914400" y="2406960"/>
            <a:ext cx="803124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4" name="PlaceHolder 3"/>
          <p:cNvSpPr>
            <a:spLocks noGrp="1"/>
          </p:cNvSpPr>
          <p:nvPr>
            <p:ph type="body"/>
          </p:nvPr>
        </p:nvSpPr>
        <p:spPr>
          <a:xfrm>
            <a:off x="9348120" y="2406960"/>
            <a:ext cx="803124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 name="PlaceHolder 4"/>
          <p:cNvSpPr>
            <a:spLocks noGrp="1"/>
          </p:cNvSpPr>
          <p:nvPr>
            <p:ph type="ftr" idx="16"/>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26" name="PlaceHolder 5"/>
          <p:cNvSpPr>
            <a:spLocks noGrp="1"/>
          </p:cNvSpPr>
          <p:nvPr>
            <p:ph type="sldNum" idx="17"/>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41B0DCEE-7DC4-4C5B-82AB-CCDEEE211D51}" type="slidenum">
              <a:rPr b="0" lang="en-US" sz="1200" strike="noStrike" u="none">
                <a:solidFill>
                  <a:schemeClr val="dk1">
                    <a:tint val="75000"/>
                  </a:schemeClr>
                </a:solidFill>
                <a:uFillTx/>
                <a:latin typeface="Calibri"/>
              </a:rPr>
              <a:t>&lt;number&gt;</a:t>
            </a:fld>
            <a:endParaRPr b="0" lang="en-IN" sz="1200" strike="noStrike" u="none">
              <a:solidFill>
                <a:srgbClr val="000000"/>
              </a:solidFill>
              <a:uFillTx/>
              <a:latin typeface="Times New Roman"/>
            </a:endParaRPr>
          </a:p>
        </p:txBody>
      </p:sp>
      <p:sp>
        <p:nvSpPr>
          <p:cNvPr id="27" name="PlaceHolder 6"/>
          <p:cNvSpPr>
            <a:spLocks noGrp="1"/>
          </p:cNvSpPr>
          <p:nvPr>
            <p:ph type="dt" idx="18"/>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 name="PlaceHolder 1"/>
          <p:cNvSpPr>
            <a:spLocks noGrp="1"/>
          </p:cNvSpPr>
          <p:nvPr>
            <p:ph type="ftr" idx="19"/>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32" name="PlaceHolder 2"/>
          <p:cNvSpPr>
            <a:spLocks noGrp="1"/>
          </p:cNvSpPr>
          <p:nvPr>
            <p:ph type="sldNum" idx="20"/>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91507D65-3C5B-410D-8034-19FC146DEED0}"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
        <p:nvSpPr>
          <p:cNvPr id="33" name="PlaceHolder 3"/>
          <p:cNvSpPr>
            <a:spLocks noGrp="1"/>
          </p:cNvSpPr>
          <p:nvPr>
            <p:ph type="dt" idx="21"/>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5" name="PlaceHolder 2"/>
          <p:cNvSpPr>
            <a:spLocks noGrp="1"/>
          </p:cNvSpPr>
          <p:nvPr>
            <p:ph type="ftr" idx="22"/>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36" name="PlaceHolder 3"/>
          <p:cNvSpPr>
            <a:spLocks noGrp="1"/>
          </p:cNvSpPr>
          <p:nvPr>
            <p:ph type="sldNum" idx="23"/>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88F6A96D-3F45-4BDB-9B4C-977A5165CE61}"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
        <p:nvSpPr>
          <p:cNvPr id="37" name="PlaceHolder 4"/>
          <p:cNvSpPr>
            <a:spLocks noGrp="1"/>
          </p:cNvSpPr>
          <p:nvPr>
            <p:ph type="dt" idx="24"/>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ftr" idx="25"/>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40" name="PlaceHolder 2"/>
          <p:cNvSpPr>
            <a:spLocks noGrp="1"/>
          </p:cNvSpPr>
          <p:nvPr>
            <p:ph type="sldNum" idx="26"/>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B5C4CF6F-A95C-4BAF-9A67-E2288341CBB3}"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
        <p:nvSpPr>
          <p:cNvPr id="41" name="PlaceHolder 3"/>
          <p:cNvSpPr>
            <a:spLocks noGrp="1"/>
          </p:cNvSpPr>
          <p:nvPr>
            <p:ph type="dt" idx="27"/>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42"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r>
              <a:rPr b="0" lang="en-IN" sz="4400" strike="noStrike" u="none">
                <a:solidFill>
                  <a:srgbClr val="000000"/>
                </a:solidFill>
                <a:uFillTx/>
                <a:latin typeface="Arial"/>
              </a:rPr>
              <a:t>Click to edit the title text format</a:t>
            </a:r>
            <a:endParaRPr b="0" lang="en-IN" sz="4400" strike="noStrike" u="none">
              <a:solidFill>
                <a:srgbClr val="000000"/>
              </a:solidFill>
              <a:uFillTx/>
              <a:latin typeface="Arial"/>
            </a:endParaRPr>
          </a:p>
        </p:txBody>
      </p:sp>
      <p:sp>
        <p:nvSpPr>
          <p:cNvPr id="43"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trike="noStrike" u="none">
                <a:solidFill>
                  <a:srgbClr val="000000"/>
                </a:solidFill>
                <a:uFillTx/>
                <a:latin typeface="Arial"/>
              </a:rPr>
              <a:t>Click to edit the outline text format</a:t>
            </a:r>
            <a:endParaRPr b="0" lang="en-IN"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2800" strike="noStrike" u="none">
                <a:solidFill>
                  <a:srgbClr val="000000"/>
                </a:solidFill>
                <a:uFillTx/>
                <a:latin typeface="Arial"/>
              </a:rPr>
              <a:t>Second Outline Level</a:t>
            </a:r>
            <a:endParaRPr b="0" lang="en-IN"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2400" strike="noStrike" u="none">
                <a:solidFill>
                  <a:srgbClr val="000000"/>
                </a:solidFill>
                <a:uFillTx/>
                <a:latin typeface="Arial"/>
              </a:rPr>
              <a:t>Third Outline Level</a:t>
            </a:r>
            <a:endParaRPr b="0" lang="en-IN"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2000" strike="noStrike" u="none">
                <a:solidFill>
                  <a:srgbClr val="000000"/>
                </a:solidFill>
                <a:uFillTx/>
                <a:latin typeface="Arial"/>
              </a:rPr>
              <a:t>Fourth Outline Level</a:t>
            </a:r>
            <a:endParaRPr b="0" lang="en-IN"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2000" strike="noStrike" u="none">
                <a:solidFill>
                  <a:srgbClr val="000000"/>
                </a:solidFill>
                <a:uFillTx/>
                <a:latin typeface="Arial"/>
              </a:rPr>
              <a:t>Fifth Outline Level</a:t>
            </a:r>
            <a:endParaRPr b="0" lang="en-IN"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2000" strike="noStrike" u="none">
                <a:solidFill>
                  <a:srgbClr val="000000"/>
                </a:solidFill>
                <a:uFillTx/>
                <a:latin typeface="Arial"/>
              </a:rPr>
              <a:t>Sixth Outline Level</a:t>
            </a:r>
            <a:endParaRPr b="0" lang="en-IN"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2000" strike="noStrike" u="none">
                <a:solidFill>
                  <a:srgbClr val="000000"/>
                </a:solidFill>
                <a:uFillTx/>
                <a:latin typeface="Arial"/>
              </a:rPr>
              <a:t>Seventh Outline Level</a:t>
            </a:r>
            <a:endParaRPr b="0" lang="en-IN"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5" r:id="rId2"/>
    <p:sldLayoutId id="2147483666" r:id="rId3"/>
    <p:sldLayoutId id="2147483667" r:id="rId4"/>
    <p:sldLayoutId id="2147483668" r:id="rId5"/>
    <p:sldLayoutId id="2147483669" r:id="rId6"/>
    <p:sldLayoutId id="2147483670" r:id="rId7"/>
    <p:sldLayoutId id="2147483671" r:id="rId8"/>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4.svg"/><Relationship Id="rId5" Type="http://schemas.openxmlformats.org/officeDocument/2006/relationships/slideLayout" Target="../slideLayouts/slideLayout9.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Freeform 2"/>
          <p:cNvSpPr/>
          <p:nvPr/>
        </p:nvSpPr>
        <p:spPr>
          <a:xfrm>
            <a:off x="879480" y="7117560"/>
            <a:ext cx="3507120" cy="656640"/>
          </a:xfrm>
          <a:custGeom>
            <a:avLst/>
            <a:gdLst>
              <a:gd name="textAreaLeft" fmla="*/ 0 w 3507120"/>
              <a:gd name="textAreaRight" fmla="*/ 3508200 w 3507120"/>
              <a:gd name="textAreaTop" fmla="*/ 0 h 656640"/>
              <a:gd name="textAreaBottom" fmla="*/ 657720 h 656640"/>
            </a:gdLst>
            <a:ahLst/>
            <a:rect l="textAreaLeft" t="textAreaTop" r="textAreaRight" b="textAreaBottom"/>
            <a:pathLst>
              <a:path w="3508246" h="657796">
                <a:moveTo>
                  <a:pt x="0" y="0"/>
                </a:moveTo>
                <a:lnTo>
                  <a:pt x="3508246" y="0"/>
                </a:lnTo>
                <a:lnTo>
                  <a:pt x="3508246" y="657796"/>
                </a:lnTo>
                <a:lnTo>
                  <a:pt x="0" y="65779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trike="noStrike" u="none">
              <a:solidFill>
                <a:srgbClr val="000000"/>
              </a:solidFill>
              <a:uFillTx/>
              <a:latin typeface="Arial"/>
            </a:endParaRPr>
          </a:p>
        </p:txBody>
      </p:sp>
      <p:grpSp>
        <p:nvGrpSpPr>
          <p:cNvPr id="125" name="Group 3"/>
          <p:cNvGrpSpPr/>
          <p:nvPr/>
        </p:nvGrpSpPr>
        <p:grpSpPr>
          <a:xfrm>
            <a:off x="879480" y="1532880"/>
            <a:ext cx="16232400" cy="4987440"/>
            <a:chOff x="879480" y="1532880"/>
            <a:chExt cx="16232400" cy="4987440"/>
          </a:xfrm>
        </p:grpSpPr>
        <p:sp>
          <p:nvSpPr>
            <p:cNvPr id="126" name="TextBox 4"/>
            <p:cNvSpPr/>
            <p:nvPr/>
          </p:nvSpPr>
          <p:spPr>
            <a:xfrm>
              <a:off x="879480" y="1532880"/>
              <a:ext cx="16232400" cy="2742840"/>
            </a:xfrm>
            <a:prstGeom prst="rect">
              <a:avLst/>
            </a:prstGeom>
            <a:noFill/>
            <a:ln w="0">
              <a:noFill/>
            </a:ln>
          </p:spPr>
          <p:style>
            <a:lnRef idx="0"/>
            <a:fillRef idx="0"/>
            <a:effectRef idx="0"/>
            <a:fontRef idx="minor"/>
          </p:style>
          <p:txBody>
            <a:bodyPr lIns="0" rIns="0" tIns="0" bIns="0" anchor="t">
              <a:spAutoFit/>
            </a:bodyPr>
            <a:p>
              <a:pPr defTabSz="914400">
                <a:lnSpc>
                  <a:spcPts val="7200"/>
                </a:lnSpc>
              </a:pPr>
              <a:r>
                <a:rPr b="1" lang="en-US" sz="7200" strike="noStrike" u="none">
                  <a:solidFill>
                    <a:srgbClr val="000000"/>
                  </a:solidFill>
                  <a:uFillTx/>
                  <a:latin typeface="Nourd Bold"/>
                  <a:ea typeface="Nourd Bold"/>
                </a:rPr>
                <a:t>Attack Detection and Autonomous mitigation </a:t>
              </a:r>
              <a:endParaRPr b="0" lang="en-IN" sz="7200" strike="noStrike" u="none">
                <a:solidFill>
                  <a:srgbClr val="000000"/>
                </a:solidFill>
                <a:uFillTx/>
                <a:latin typeface="Arial"/>
              </a:endParaRPr>
            </a:p>
            <a:p>
              <a:pPr defTabSz="914400">
                <a:lnSpc>
                  <a:spcPts val="7200"/>
                </a:lnSpc>
              </a:pPr>
              <a:r>
                <a:rPr b="1" lang="en-US" sz="7200" strike="noStrike" u="none">
                  <a:solidFill>
                    <a:srgbClr val="000000"/>
                  </a:solidFill>
                  <a:uFillTx/>
                  <a:latin typeface="Nourd Bold"/>
                  <a:ea typeface="Nourd Bold"/>
                </a:rPr>
                <a:t>through Agentic AI </a:t>
              </a:r>
              <a:endParaRPr b="0" lang="en-IN" sz="7200" strike="noStrike" u="none">
                <a:solidFill>
                  <a:srgbClr val="000000"/>
                </a:solidFill>
                <a:uFillTx/>
                <a:latin typeface="Arial"/>
              </a:endParaRPr>
            </a:p>
          </p:txBody>
        </p:sp>
        <p:sp>
          <p:nvSpPr>
            <p:cNvPr id="127" name="TextBox 5"/>
            <p:cNvSpPr/>
            <p:nvPr/>
          </p:nvSpPr>
          <p:spPr>
            <a:xfrm>
              <a:off x="879480" y="4761360"/>
              <a:ext cx="15171840" cy="1758960"/>
            </a:xfrm>
            <a:prstGeom prst="rect">
              <a:avLst/>
            </a:prstGeom>
            <a:noFill/>
            <a:ln w="0">
              <a:noFill/>
            </a:ln>
          </p:spPr>
          <p:style>
            <a:lnRef idx="0"/>
            <a:fillRef idx="0"/>
            <a:effectRef idx="0"/>
            <a:fontRef idx="minor"/>
          </p:style>
          <p:txBody>
            <a:bodyPr lIns="0" rIns="0" tIns="0" bIns="0" anchor="t">
              <a:spAutoFit/>
            </a:bodyPr>
            <a:p>
              <a:pPr defTabSz="914400">
                <a:lnSpc>
                  <a:spcPts val="4618"/>
                </a:lnSpc>
              </a:pPr>
              <a:r>
                <a:rPr b="0" lang="en-US" sz="3300" strike="noStrike" u="none">
                  <a:solidFill>
                    <a:srgbClr val="000000"/>
                  </a:solidFill>
                  <a:uFillTx/>
                  <a:latin typeface="Rubik"/>
                  <a:ea typeface="Rubik"/>
                </a:rPr>
                <a:t>Detection of Cyber attacks like DDOS , BOTs , other Anomalies and attacks , complemented by the Agentic Gen-AI to automate the process of giving insights and mitigation measures . </a:t>
              </a:r>
              <a:endParaRPr b="0" lang="en-IN" sz="3300" strike="noStrike" u="none">
                <a:solidFill>
                  <a:srgbClr val="000000"/>
                </a:solidFill>
                <a:uFillTx/>
                <a:latin typeface="Arial"/>
              </a:endParaRPr>
            </a:p>
          </p:txBody>
        </p:sp>
      </p:grpSp>
      <p:sp>
        <p:nvSpPr>
          <p:cNvPr id="128" name="Freeform 6"/>
          <p:cNvSpPr/>
          <p:nvPr/>
        </p:nvSpPr>
        <p:spPr>
          <a:xfrm rot="12810000">
            <a:off x="10001880" y="3885120"/>
            <a:ext cx="396720" cy="803520"/>
          </a:xfrm>
          <a:custGeom>
            <a:avLst/>
            <a:gdLst>
              <a:gd name="textAreaLeft" fmla="*/ 0 w 396720"/>
              <a:gd name="textAreaRight" fmla="*/ 397800 w 396720"/>
              <a:gd name="textAreaTop" fmla="*/ 0 h 803520"/>
              <a:gd name="textAreaBottom" fmla="*/ 804600 h 803520"/>
            </a:gdLst>
            <a:ahLst/>
            <a:rect l="textAreaLeft" t="textAreaTop" r="textAreaRight" b="textAreaBottom"/>
            <a:pathLst>
              <a:path w="397932" h="804642">
                <a:moveTo>
                  <a:pt x="0" y="0"/>
                </a:moveTo>
                <a:lnTo>
                  <a:pt x="397932" y="0"/>
                </a:lnTo>
                <a:lnTo>
                  <a:pt x="397932" y="804641"/>
                </a:lnTo>
                <a:lnTo>
                  <a:pt x="0" y="804641"/>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Box 15"/>
          <p:cNvSpPr/>
          <p:nvPr/>
        </p:nvSpPr>
        <p:spPr>
          <a:xfrm>
            <a:off x="1028880" y="508320"/>
            <a:ext cx="12733920" cy="1238040"/>
          </a:xfrm>
          <a:prstGeom prst="rect">
            <a:avLst/>
          </a:prstGeom>
          <a:noFill/>
          <a:ln w="0">
            <a:noFill/>
          </a:ln>
        </p:spPr>
        <p:style>
          <a:lnRef idx="0"/>
          <a:fillRef idx="0"/>
          <a:effectRef idx="0"/>
          <a:fontRef idx="minor"/>
        </p:style>
        <p:txBody>
          <a:bodyPr lIns="0" rIns="0" tIns="0" bIns="0" anchor="t">
            <a:spAutoFit/>
          </a:bodyPr>
          <a:p>
            <a:pPr defTabSz="914400">
              <a:lnSpc>
                <a:spcPts val="9751"/>
              </a:lnSpc>
              <a:tabLst>
                <a:tab algn="l" pos="0"/>
              </a:tabLst>
            </a:pPr>
            <a:r>
              <a:rPr b="1" lang="en-US" sz="7500" strike="noStrike" u="none">
                <a:solidFill>
                  <a:srgbClr val="000000"/>
                </a:solidFill>
                <a:uFillTx/>
                <a:latin typeface="Nourd Bold"/>
                <a:ea typeface="Nourd Bold"/>
              </a:rPr>
              <a:t>Notes from Pratul  </a:t>
            </a:r>
            <a:endParaRPr b="0" lang="en-IN" sz="7500" strike="noStrike" u="none">
              <a:solidFill>
                <a:srgbClr val="000000"/>
              </a:solidFill>
              <a:uFillTx/>
              <a:latin typeface="Arial"/>
            </a:endParaRPr>
          </a:p>
        </p:txBody>
      </p:sp>
      <p:sp>
        <p:nvSpPr>
          <p:cNvPr id="151" name="TextBox 16"/>
          <p:cNvSpPr/>
          <p:nvPr/>
        </p:nvSpPr>
        <p:spPr>
          <a:xfrm>
            <a:off x="1028880" y="2064960"/>
            <a:ext cx="16229520" cy="2311200"/>
          </a:xfrm>
          <a:prstGeom prst="rect">
            <a:avLst/>
          </a:prstGeom>
          <a:noFill/>
          <a:ln w="0">
            <a:noFill/>
          </a:ln>
        </p:spPr>
        <p:style>
          <a:lnRef idx="0"/>
          <a:fillRef idx="0"/>
          <a:effectRef idx="0"/>
          <a:fontRef idx="minor"/>
        </p:style>
        <p:txBody>
          <a:bodyPr lIns="0" rIns="0" tIns="0" bIns="0" anchor="t">
            <a:spAutoFit/>
          </a:bodyPr>
          <a:p>
            <a:pPr lvl="1" marL="561240" indent="-280800" defTabSz="914400">
              <a:lnSpc>
                <a:spcPts val="3640"/>
              </a:lnSpc>
              <a:buClr>
                <a:srgbClr val="000000"/>
              </a:buClr>
              <a:buFont typeface="Arial"/>
              <a:buChar char="•"/>
            </a:pPr>
            <a:r>
              <a:rPr b="0" lang="en-US" sz="2600" strike="noStrike" u="none">
                <a:solidFill>
                  <a:srgbClr val="000000"/>
                </a:solidFill>
                <a:uFillTx/>
                <a:latin typeface="Rubik"/>
                <a:ea typeface="Rubik"/>
              </a:rPr>
              <a:t>Pratul gave Megha and I suggestions about courses from platforms like Deeplearning.ai and the official tutorials for LangChain</a:t>
            </a:r>
            <a:endParaRPr b="0" lang="en-IN" sz="2600" strike="noStrike" u="none">
              <a:solidFill>
                <a:srgbClr val="000000"/>
              </a:solidFill>
              <a:uFillTx/>
              <a:latin typeface="Arial"/>
            </a:endParaRPr>
          </a:p>
          <a:p>
            <a:pPr lvl="1" marL="561240" indent="-280800" defTabSz="914400">
              <a:lnSpc>
                <a:spcPts val="3640"/>
              </a:lnSpc>
              <a:buClr>
                <a:srgbClr val="000000"/>
              </a:buClr>
              <a:buFont typeface="Arial"/>
              <a:buChar char="•"/>
            </a:pPr>
            <a:r>
              <a:rPr b="0" lang="en-US" sz="2600" strike="noStrike" u="none">
                <a:solidFill>
                  <a:srgbClr val="000000"/>
                </a:solidFill>
                <a:uFillTx/>
                <a:latin typeface="Rubik"/>
                <a:ea typeface="Rubik"/>
              </a:rPr>
              <a:t>He also validated and approved the basic flowchart we created for the agent </a:t>
            </a:r>
            <a:endParaRPr b="0" lang="en-IN" sz="2600" strike="noStrike" u="none">
              <a:solidFill>
                <a:srgbClr val="000000"/>
              </a:solidFill>
              <a:uFillTx/>
              <a:latin typeface="Arial"/>
            </a:endParaRPr>
          </a:p>
          <a:p>
            <a:pPr lvl="1" marL="561240" indent="-280800" defTabSz="914400">
              <a:lnSpc>
                <a:spcPts val="3640"/>
              </a:lnSpc>
              <a:buClr>
                <a:srgbClr val="000000"/>
              </a:buClr>
              <a:buFont typeface="Arial"/>
              <a:buChar char="•"/>
            </a:pPr>
            <a:r>
              <a:rPr b="0" lang="en-US" sz="2600" strike="noStrike" u="none">
                <a:solidFill>
                  <a:srgbClr val="000000"/>
                </a:solidFill>
                <a:uFillTx/>
                <a:latin typeface="Rubik"/>
                <a:ea typeface="Rubik"/>
              </a:rPr>
              <a:t>He suggested to go to Hugging face to find the Deep learning model ( looking into that now )</a:t>
            </a:r>
            <a:br>
              <a:rPr sz="2600"/>
            </a:br>
            <a:r>
              <a:rPr b="0" lang="en-US" sz="2600" strike="noStrike" u="none">
                <a:solidFill>
                  <a:srgbClr val="000000"/>
                </a:solidFill>
                <a:uFillTx/>
                <a:latin typeface="Rubik"/>
                <a:ea typeface="Rubik"/>
              </a:rPr>
              <a:t> </a:t>
            </a:r>
            <a:endParaRPr b="0" lang="en-IN"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Box 2"/>
          <p:cNvSpPr/>
          <p:nvPr/>
        </p:nvSpPr>
        <p:spPr>
          <a:xfrm>
            <a:off x="1028880" y="508320"/>
            <a:ext cx="12733920" cy="1238040"/>
          </a:xfrm>
          <a:prstGeom prst="rect">
            <a:avLst/>
          </a:prstGeom>
          <a:noFill/>
          <a:ln w="0">
            <a:noFill/>
          </a:ln>
        </p:spPr>
        <p:style>
          <a:lnRef idx="0"/>
          <a:fillRef idx="0"/>
          <a:effectRef idx="0"/>
          <a:fontRef idx="minor"/>
        </p:style>
        <p:txBody>
          <a:bodyPr lIns="0" rIns="0" tIns="0" bIns="0" anchor="t">
            <a:spAutoFit/>
          </a:bodyPr>
          <a:p>
            <a:pPr defTabSz="914400">
              <a:lnSpc>
                <a:spcPts val="9751"/>
              </a:lnSpc>
              <a:tabLst>
                <a:tab algn="l" pos="0"/>
              </a:tabLst>
            </a:pPr>
            <a:r>
              <a:rPr b="1" lang="en-US" sz="7500" strike="noStrike" u="none">
                <a:solidFill>
                  <a:srgbClr val="000000"/>
                </a:solidFill>
                <a:uFillTx/>
                <a:latin typeface="Nourd Bold"/>
                <a:ea typeface="Nourd Bold"/>
              </a:rPr>
              <a:t>Plan </a:t>
            </a:r>
            <a:endParaRPr b="0" lang="en-IN" sz="7500" strike="noStrike" u="none">
              <a:solidFill>
                <a:srgbClr val="000000"/>
              </a:solidFill>
              <a:uFillTx/>
              <a:latin typeface="Arial"/>
            </a:endParaRPr>
          </a:p>
        </p:txBody>
      </p:sp>
      <p:sp>
        <p:nvSpPr>
          <p:cNvPr id="153" name="TextBox 3"/>
          <p:cNvSpPr/>
          <p:nvPr/>
        </p:nvSpPr>
        <p:spPr>
          <a:xfrm>
            <a:off x="540000" y="1980000"/>
            <a:ext cx="17280000" cy="924840"/>
          </a:xfrm>
          <a:prstGeom prst="rect">
            <a:avLst/>
          </a:prstGeom>
          <a:noFill/>
          <a:ln w="0">
            <a:noFill/>
          </a:ln>
        </p:spPr>
        <p:style>
          <a:lnRef idx="0"/>
          <a:fillRef idx="0"/>
          <a:effectRef idx="0"/>
          <a:fontRef idx="minor"/>
        </p:style>
        <p:txBody>
          <a:bodyPr lIns="0" rIns="0" tIns="0" bIns="0" anchor="t">
            <a:spAutoFit/>
          </a:bodyPr>
          <a:p>
            <a:pPr defTabSz="914400">
              <a:lnSpc>
                <a:spcPts val="7279"/>
              </a:lnSpc>
            </a:pPr>
            <a:r>
              <a:rPr b="1" lang="en-US" sz="4200" strike="noStrike" u="none">
                <a:solidFill>
                  <a:srgbClr val="000000"/>
                </a:solidFill>
                <a:uFillTx/>
                <a:latin typeface="Canva Sans Bold"/>
                <a:ea typeface="Canva Sans Bold"/>
              </a:rPr>
              <a:t>1. Preparing Network capture tool and Dataset </a:t>
            </a:r>
            <a:endParaRPr b="0" lang="en-IN" sz="4200" strike="noStrike" u="none">
              <a:solidFill>
                <a:srgbClr val="000000"/>
              </a:solidFill>
              <a:uFillTx/>
              <a:latin typeface="Arial"/>
            </a:endParaRPr>
          </a:p>
        </p:txBody>
      </p:sp>
      <p:sp>
        <p:nvSpPr>
          <p:cNvPr id="154" name="TextBox 4"/>
          <p:cNvSpPr/>
          <p:nvPr/>
        </p:nvSpPr>
        <p:spPr>
          <a:xfrm>
            <a:off x="335880" y="6024240"/>
            <a:ext cx="17614800" cy="924840"/>
          </a:xfrm>
          <a:prstGeom prst="rect">
            <a:avLst/>
          </a:prstGeom>
          <a:noFill/>
          <a:ln w="0">
            <a:noFill/>
          </a:ln>
        </p:spPr>
        <p:style>
          <a:lnRef idx="0"/>
          <a:fillRef idx="0"/>
          <a:effectRef idx="0"/>
          <a:fontRef idx="minor"/>
        </p:style>
        <p:txBody>
          <a:bodyPr lIns="0" rIns="0" tIns="0" bIns="0" anchor="t">
            <a:spAutoFit/>
          </a:bodyPr>
          <a:p>
            <a:pPr defTabSz="914400">
              <a:lnSpc>
                <a:spcPts val="7279"/>
              </a:lnSpc>
            </a:pPr>
            <a:r>
              <a:rPr b="1" lang="en-US" sz="4400" strike="noStrike" u="none">
                <a:solidFill>
                  <a:srgbClr val="000000"/>
                </a:solidFill>
                <a:uFillTx/>
                <a:latin typeface="Canva Sans Bold"/>
                <a:ea typeface="Canva Sans Bold"/>
              </a:rPr>
              <a:t>2. Developing the Attack classification model </a:t>
            </a:r>
            <a:endParaRPr b="0" lang="en-IN" sz="4400" strike="noStrike" u="none">
              <a:solidFill>
                <a:srgbClr val="000000"/>
              </a:solidFill>
              <a:uFillTx/>
              <a:latin typeface="Arial"/>
            </a:endParaRPr>
          </a:p>
        </p:txBody>
      </p:sp>
      <p:sp>
        <p:nvSpPr>
          <p:cNvPr id="155" name="TextBox 5"/>
          <p:cNvSpPr/>
          <p:nvPr/>
        </p:nvSpPr>
        <p:spPr>
          <a:xfrm>
            <a:off x="1293840" y="3137400"/>
            <a:ext cx="16229520" cy="2773080"/>
          </a:xfrm>
          <a:prstGeom prst="rect">
            <a:avLst/>
          </a:prstGeom>
          <a:noFill/>
          <a:ln w="0">
            <a:noFill/>
          </a:ln>
        </p:spPr>
        <p:style>
          <a:lnRef idx="0"/>
          <a:fillRef idx="0"/>
          <a:effectRef idx="0"/>
          <a:fontRef idx="minor"/>
        </p:style>
        <p:txBody>
          <a:bodyPr lIns="0" rIns="0" tIns="0" bIns="0" anchor="t">
            <a:spAutoFit/>
          </a:bodyPr>
          <a:p>
            <a:pPr lvl="1" marL="561240" indent="-280800" defTabSz="914400">
              <a:lnSpc>
                <a:spcPts val="3640"/>
              </a:lnSpc>
              <a:buClr>
                <a:srgbClr val="000000"/>
              </a:buClr>
              <a:buFont typeface="Arial"/>
              <a:buChar char="•"/>
            </a:pPr>
            <a:r>
              <a:rPr b="0" lang="en-US" sz="2600" strike="noStrike" u="none">
                <a:solidFill>
                  <a:srgbClr val="000000"/>
                </a:solidFill>
                <a:uFillTx/>
                <a:latin typeface="Rubik"/>
                <a:ea typeface="Rubik"/>
              </a:rPr>
              <a:t>Clean and filter dataset for unwanted and Unnecessary values and features </a:t>
            </a:r>
            <a:endParaRPr b="0" lang="en-IN" sz="2600" strike="noStrike" u="none">
              <a:solidFill>
                <a:srgbClr val="000000"/>
              </a:solidFill>
              <a:uFillTx/>
              <a:latin typeface="Arial"/>
            </a:endParaRPr>
          </a:p>
          <a:p>
            <a:pPr lvl="1" marL="561240" indent="-280800" defTabSz="914400">
              <a:lnSpc>
                <a:spcPts val="3640"/>
              </a:lnSpc>
              <a:buClr>
                <a:srgbClr val="000000"/>
              </a:buClr>
              <a:buFont typeface="Arial"/>
              <a:buChar char="•"/>
            </a:pPr>
            <a:r>
              <a:rPr b="0" lang="en-US" sz="2600" strike="noStrike" u="none">
                <a:solidFill>
                  <a:srgbClr val="000000"/>
                </a:solidFill>
                <a:uFillTx/>
                <a:latin typeface="Rubik"/>
                <a:ea typeface="Rubik"/>
              </a:rPr>
              <a:t>Selection of features using PCA or other feature selection methods </a:t>
            </a:r>
            <a:endParaRPr b="0" lang="en-IN" sz="2600" strike="noStrike" u="none">
              <a:solidFill>
                <a:srgbClr val="000000"/>
              </a:solidFill>
              <a:uFillTx/>
              <a:latin typeface="Arial"/>
            </a:endParaRPr>
          </a:p>
          <a:p>
            <a:pPr lvl="1" marL="561240" indent="-280800" defTabSz="914400">
              <a:lnSpc>
                <a:spcPts val="3640"/>
              </a:lnSpc>
              <a:buClr>
                <a:srgbClr val="000000"/>
              </a:buClr>
              <a:buFont typeface="Arial"/>
              <a:buChar char="•"/>
            </a:pPr>
            <a:r>
              <a:rPr b="0" lang="en-US" sz="2600" strike="noStrike" u="none">
                <a:solidFill>
                  <a:srgbClr val="000000"/>
                </a:solidFill>
                <a:uFillTx/>
                <a:latin typeface="Rubik"/>
                <a:ea typeface="Rubik"/>
              </a:rPr>
              <a:t>Scaling dataset to be fed into the Deep learning model </a:t>
            </a:r>
            <a:endParaRPr b="0" lang="en-IN" sz="2600" strike="noStrike" u="none">
              <a:solidFill>
                <a:srgbClr val="000000"/>
              </a:solidFill>
              <a:uFillTx/>
              <a:latin typeface="Arial"/>
            </a:endParaRPr>
          </a:p>
          <a:p>
            <a:pPr lvl="1" marL="561240" indent="-280800" defTabSz="914400">
              <a:lnSpc>
                <a:spcPts val="3640"/>
              </a:lnSpc>
              <a:buClr>
                <a:srgbClr val="000000"/>
              </a:buClr>
              <a:buFont typeface="Arial"/>
              <a:buChar char="•"/>
            </a:pPr>
            <a:r>
              <a:rPr b="0" lang="en-US" sz="2600" strike="noStrike" u="none">
                <a:solidFill>
                  <a:srgbClr val="000000"/>
                </a:solidFill>
                <a:uFillTx/>
                <a:latin typeface="Rubik"/>
                <a:ea typeface="Rubik"/>
              </a:rPr>
              <a:t>Applying the above changes to all the different attack datasets and concatenating them for further shuffling and train - test splitting .</a:t>
            </a:r>
            <a:endParaRPr b="0" lang="en-IN" sz="2600" strike="noStrike" u="none">
              <a:solidFill>
                <a:srgbClr val="000000"/>
              </a:solidFill>
              <a:uFillTx/>
              <a:latin typeface="Arial"/>
            </a:endParaRPr>
          </a:p>
          <a:p>
            <a:pPr defTabSz="914400">
              <a:lnSpc>
                <a:spcPts val="3640"/>
              </a:lnSpc>
            </a:pPr>
            <a:endParaRPr b="0" lang="en-IN" sz="1800" strike="noStrike" u="none">
              <a:solidFill>
                <a:srgbClr val="000000"/>
              </a:solidFill>
              <a:uFillTx/>
              <a:latin typeface="Arial"/>
            </a:endParaRPr>
          </a:p>
        </p:txBody>
      </p:sp>
      <p:sp>
        <p:nvSpPr>
          <p:cNvPr id="156" name="TextBox 6"/>
          <p:cNvSpPr/>
          <p:nvPr/>
        </p:nvSpPr>
        <p:spPr>
          <a:xfrm>
            <a:off x="1293840" y="7101720"/>
            <a:ext cx="16229520" cy="924120"/>
          </a:xfrm>
          <a:prstGeom prst="rect">
            <a:avLst/>
          </a:prstGeom>
          <a:noFill/>
          <a:ln w="0">
            <a:noFill/>
          </a:ln>
        </p:spPr>
        <p:style>
          <a:lnRef idx="0"/>
          <a:fillRef idx="0"/>
          <a:effectRef idx="0"/>
          <a:fontRef idx="minor"/>
        </p:style>
        <p:txBody>
          <a:bodyPr lIns="0" rIns="0" tIns="0" bIns="0" anchor="t">
            <a:spAutoFit/>
          </a:bodyPr>
          <a:p>
            <a:pPr lvl="1" marL="561240" indent="-280800" defTabSz="914400">
              <a:lnSpc>
                <a:spcPts val="3640"/>
              </a:lnSpc>
              <a:buClr>
                <a:srgbClr val="000000"/>
              </a:buClr>
              <a:buFont typeface="Arial"/>
              <a:buChar char="•"/>
            </a:pPr>
            <a:r>
              <a:rPr b="0" lang="en-US" sz="2600" strike="noStrike" u="none">
                <a:solidFill>
                  <a:srgbClr val="000000"/>
                </a:solidFill>
                <a:uFillTx/>
                <a:latin typeface="Rubik"/>
                <a:ea typeface="Rubik"/>
              </a:rPr>
              <a:t>Research and find an architecture with proven high accuracy scores and low latency numbers </a:t>
            </a:r>
            <a:endParaRPr b="0" lang="en-IN" sz="2600" strike="noStrike" u="none">
              <a:solidFill>
                <a:srgbClr val="000000"/>
              </a:solidFill>
              <a:uFillTx/>
              <a:latin typeface="Arial"/>
            </a:endParaRPr>
          </a:p>
          <a:p>
            <a:pPr lvl="1" marL="561240" indent="-280800" defTabSz="914400">
              <a:lnSpc>
                <a:spcPts val="3640"/>
              </a:lnSpc>
              <a:buClr>
                <a:srgbClr val="000000"/>
              </a:buClr>
              <a:buFont typeface="Arial"/>
              <a:buChar char="•"/>
            </a:pPr>
            <a:r>
              <a:rPr b="0" lang="en-US" sz="2600" strike="noStrike" u="none">
                <a:solidFill>
                  <a:srgbClr val="000000"/>
                </a:solidFill>
                <a:uFillTx/>
                <a:latin typeface="Rubik"/>
                <a:ea typeface="Rubik"/>
              </a:rPr>
              <a:t>developing the architecture in AWS and preparing for training </a:t>
            </a:r>
            <a:endParaRPr b="0" lang="en-IN"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Box 2"/>
          <p:cNvSpPr/>
          <p:nvPr/>
        </p:nvSpPr>
        <p:spPr>
          <a:xfrm>
            <a:off x="1028880" y="508320"/>
            <a:ext cx="12733920" cy="1238040"/>
          </a:xfrm>
          <a:prstGeom prst="rect">
            <a:avLst/>
          </a:prstGeom>
          <a:noFill/>
          <a:ln w="0">
            <a:noFill/>
          </a:ln>
        </p:spPr>
        <p:style>
          <a:lnRef idx="0"/>
          <a:fillRef idx="0"/>
          <a:effectRef idx="0"/>
          <a:fontRef idx="minor"/>
        </p:style>
        <p:txBody>
          <a:bodyPr lIns="0" rIns="0" tIns="0" bIns="0" anchor="t">
            <a:spAutoFit/>
          </a:bodyPr>
          <a:p>
            <a:pPr defTabSz="914400">
              <a:lnSpc>
                <a:spcPts val="9751"/>
              </a:lnSpc>
              <a:tabLst>
                <a:tab algn="l" pos="0"/>
              </a:tabLst>
            </a:pPr>
            <a:r>
              <a:rPr b="1" lang="en-US" sz="7500" strike="noStrike" u="none">
                <a:solidFill>
                  <a:srgbClr val="000000"/>
                </a:solidFill>
                <a:uFillTx/>
                <a:latin typeface="Nourd Bold"/>
                <a:ea typeface="Nourd Bold"/>
              </a:rPr>
              <a:t>Plan </a:t>
            </a:r>
            <a:endParaRPr b="0" lang="en-IN" sz="7500" strike="noStrike" u="none">
              <a:solidFill>
                <a:srgbClr val="000000"/>
              </a:solidFill>
              <a:uFillTx/>
              <a:latin typeface="Arial"/>
            </a:endParaRPr>
          </a:p>
        </p:txBody>
      </p:sp>
      <p:sp>
        <p:nvSpPr>
          <p:cNvPr id="158" name="TextBox 3"/>
          <p:cNvSpPr/>
          <p:nvPr/>
        </p:nvSpPr>
        <p:spPr>
          <a:xfrm>
            <a:off x="1136160" y="1965240"/>
            <a:ext cx="12543120" cy="924840"/>
          </a:xfrm>
          <a:prstGeom prst="rect">
            <a:avLst/>
          </a:prstGeom>
          <a:noFill/>
          <a:ln w="0">
            <a:noFill/>
          </a:ln>
        </p:spPr>
        <p:style>
          <a:lnRef idx="0"/>
          <a:fillRef idx="0"/>
          <a:effectRef idx="0"/>
          <a:fontRef idx="minor"/>
        </p:style>
        <p:txBody>
          <a:bodyPr lIns="0" rIns="0" tIns="0" bIns="0" anchor="t">
            <a:spAutoFit/>
          </a:bodyPr>
          <a:p>
            <a:pPr defTabSz="914400">
              <a:lnSpc>
                <a:spcPts val="7279"/>
              </a:lnSpc>
            </a:pPr>
            <a:r>
              <a:rPr b="1" lang="en-US" sz="4200" strike="noStrike" u="none">
                <a:solidFill>
                  <a:srgbClr val="000000"/>
                </a:solidFill>
                <a:uFillTx/>
                <a:latin typeface="Canva Sans Bold"/>
                <a:ea typeface="Canva Sans Bold"/>
              </a:rPr>
              <a:t>3. Training/Fine-tuning detector model</a:t>
            </a:r>
            <a:endParaRPr b="0" lang="en-IN" sz="4200" strike="noStrike" u="none">
              <a:solidFill>
                <a:srgbClr val="000000"/>
              </a:solidFill>
              <a:uFillTx/>
              <a:latin typeface="Arial"/>
            </a:endParaRPr>
          </a:p>
        </p:txBody>
      </p:sp>
      <p:sp>
        <p:nvSpPr>
          <p:cNvPr id="159" name="TextBox 4"/>
          <p:cNvSpPr/>
          <p:nvPr/>
        </p:nvSpPr>
        <p:spPr>
          <a:xfrm>
            <a:off x="1136160" y="4569120"/>
            <a:ext cx="10923120" cy="924120"/>
          </a:xfrm>
          <a:prstGeom prst="rect">
            <a:avLst/>
          </a:prstGeom>
          <a:noFill/>
          <a:ln w="0">
            <a:noFill/>
          </a:ln>
        </p:spPr>
        <p:style>
          <a:lnRef idx="0"/>
          <a:fillRef idx="0"/>
          <a:effectRef idx="0"/>
          <a:fontRef idx="minor"/>
        </p:style>
        <p:txBody>
          <a:bodyPr lIns="0" rIns="0" tIns="0" bIns="0" anchor="t">
            <a:spAutoFit/>
          </a:bodyPr>
          <a:p>
            <a:pPr defTabSz="914400">
              <a:lnSpc>
                <a:spcPts val="7279"/>
              </a:lnSpc>
            </a:pPr>
            <a:r>
              <a:rPr b="1" lang="en-US" sz="4400" strike="noStrike" u="none">
                <a:solidFill>
                  <a:srgbClr val="000000"/>
                </a:solidFill>
                <a:uFillTx/>
                <a:latin typeface="Canva Sans Bold"/>
                <a:ea typeface="Canva Sans Bold"/>
              </a:rPr>
              <a:t>4. Testing the model</a:t>
            </a:r>
            <a:endParaRPr b="0" lang="en-IN" sz="4400" strike="noStrike" u="none">
              <a:solidFill>
                <a:srgbClr val="000000"/>
              </a:solidFill>
              <a:uFillTx/>
              <a:latin typeface="Arial"/>
            </a:endParaRPr>
          </a:p>
        </p:txBody>
      </p:sp>
      <p:sp>
        <p:nvSpPr>
          <p:cNvPr id="160" name="TextBox 5"/>
          <p:cNvSpPr/>
          <p:nvPr/>
        </p:nvSpPr>
        <p:spPr>
          <a:xfrm>
            <a:off x="1293840" y="3137400"/>
            <a:ext cx="16229520" cy="924120"/>
          </a:xfrm>
          <a:prstGeom prst="rect">
            <a:avLst/>
          </a:prstGeom>
          <a:noFill/>
          <a:ln w="0">
            <a:noFill/>
          </a:ln>
        </p:spPr>
        <p:style>
          <a:lnRef idx="0"/>
          <a:fillRef idx="0"/>
          <a:effectRef idx="0"/>
          <a:fontRef idx="minor"/>
        </p:style>
        <p:txBody>
          <a:bodyPr lIns="0" rIns="0" tIns="0" bIns="0" anchor="t">
            <a:spAutoFit/>
          </a:bodyPr>
          <a:p>
            <a:pPr lvl="1" marL="561240" indent="-280800" defTabSz="914400">
              <a:lnSpc>
                <a:spcPts val="3640"/>
              </a:lnSpc>
              <a:buClr>
                <a:srgbClr val="000000"/>
              </a:buClr>
              <a:buFont typeface="Arial"/>
              <a:buChar char="•"/>
            </a:pPr>
            <a:r>
              <a:rPr b="0" lang="en-US" sz="2600" strike="noStrike" u="none">
                <a:solidFill>
                  <a:srgbClr val="000000"/>
                </a:solidFill>
                <a:uFillTx/>
                <a:latin typeface="Rubik"/>
                <a:ea typeface="Rubik"/>
              </a:rPr>
              <a:t>Batchwise training of the detector model</a:t>
            </a:r>
            <a:endParaRPr b="0" lang="en-IN" sz="2600" strike="noStrike" u="none">
              <a:solidFill>
                <a:srgbClr val="000000"/>
              </a:solidFill>
              <a:uFillTx/>
              <a:latin typeface="Arial"/>
            </a:endParaRPr>
          </a:p>
          <a:p>
            <a:pPr lvl="1" marL="561240" indent="-280800" defTabSz="914400">
              <a:lnSpc>
                <a:spcPts val="3640"/>
              </a:lnSpc>
              <a:buClr>
                <a:srgbClr val="000000"/>
              </a:buClr>
              <a:buFont typeface="Arial"/>
              <a:buChar char="•"/>
            </a:pPr>
            <a:r>
              <a:rPr b="0" lang="en-US" sz="2600" strike="noStrike" u="none">
                <a:solidFill>
                  <a:srgbClr val="000000"/>
                </a:solidFill>
                <a:uFillTx/>
                <a:latin typeface="Rubik"/>
                <a:ea typeface="Rubik"/>
              </a:rPr>
              <a:t>closely monitoring the model training </a:t>
            </a:r>
            <a:endParaRPr b="0" lang="en-IN" sz="2600" strike="noStrike" u="none">
              <a:solidFill>
                <a:srgbClr val="000000"/>
              </a:solidFill>
              <a:uFillTx/>
              <a:latin typeface="Arial"/>
            </a:endParaRPr>
          </a:p>
        </p:txBody>
      </p:sp>
      <p:sp>
        <p:nvSpPr>
          <p:cNvPr id="161" name="TextBox 6"/>
          <p:cNvSpPr/>
          <p:nvPr/>
        </p:nvSpPr>
        <p:spPr>
          <a:xfrm>
            <a:off x="1293840" y="5729760"/>
            <a:ext cx="16229520" cy="1848600"/>
          </a:xfrm>
          <a:prstGeom prst="rect">
            <a:avLst/>
          </a:prstGeom>
          <a:noFill/>
          <a:ln w="0">
            <a:noFill/>
          </a:ln>
        </p:spPr>
        <p:style>
          <a:lnRef idx="0"/>
          <a:fillRef idx="0"/>
          <a:effectRef idx="0"/>
          <a:fontRef idx="minor"/>
        </p:style>
        <p:txBody>
          <a:bodyPr lIns="0" rIns="0" tIns="0" bIns="0" anchor="t">
            <a:spAutoFit/>
          </a:bodyPr>
          <a:p>
            <a:pPr lvl="1" marL="561240" indent="-280800" defTabSz="914400">
              <a:lnSpc>
                <a:spcPts val="3640"/>
              </a:lnSpc>
              <a:buClr>
                <a:srgbClr val="000000"/>
              </a:buClr>
              <a:buFont typeface="Arial"/>
              <a:buChar char="•"/>
            </a:pPr>
            <a:r>
              <a:rPr b="0" lang="en-US" sz="2600" strike="noStrike" u="none">
                <a:solidFill>
                  <a:srgbClr val="000000"/>
                </a:solidFill>
                <a:uFillTx/>
                <a:latin typeface="Rubik"/>
                <a:ea typeface="Rubik"/>
              </a:rPr>
              <a:t>Testing the model on real or generated traffic data to see if it accurately identifies and classifies the attack </a:t>
            </a:r>
            <a:endParaRPr b="0" lang="en-IN" sz="2600" strike="noStrike" u="none">
              <a:solidFill>
                <a:srgbClr val="000000"/>
              </a:solidFill>
              <a:uFillTx/>
              <a:latin typeface="Arial"/>
            </a:endParaRPr>
          </a:p>
          <a:p>
            <a:pPr lvl="1" marL="561240" indent="-280800" defTabSz="914400">
              <a:lnSpc>
                <a:spcPts val="3640"/>
              </a:lnSpc>
              <a:buClr>
                <a:srgbClr val="000000"/>
              </a:buClr>
              <a:buFont typeface="Arial"/>
              <a:buChar char="•"/>
            </a:pPr>
            <a:r>
              <a:rPr b="0" lang="en-US" sz="2600" strike="noStrike" u="none">
                <a:solidFill>
                  <a:srgbClr val="000000"/>
                </a:solidFill>
                <a:uFillTx/>
                <a:latin typeface="Rubik"/>
                <a:ea typeface="Rubik"/>
              </a:rPr>
              <a:t>If accuracy scores aren’t high enough or latency isn’t low enough we reiterate from step 2 to 4 , where we restructure or use a different deep learning model that could potentially satisfy our needs.</a:t>
            </a:r>
            <a:endParaRPr b="0" lang="en-IN"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Box 2"/>
          <p:cNvSpPr/>
          <p:nvPr/>
        </p:nvSpPr>
        <p:spPr>
          <a:xfrm>
            <a:off x="1028880" y="508320"/>
            <a:ext cx="12733920" cy="1238040"/>
          </a:xfrm>
          <a:prstGeom prst="rect">
            <a:avLst/>
          </a:prstGeom>
          <a:noFill/>
          <a:ln w="0">
            <a:noFill/>
          </a:ln>
        </p:spPr>
        <p:style>
          <a:lnRef idx="0"/>
          <a:fillRef idx="0"/>
          <a:effectRef idx="0"/>
          <a:fontRef idx="minor"/>
        </p:style>
        <p:txBody>
          <a:bodyPr lIns="0" rIns="0" tIns="0" bIns="0" anchor="t">
            <a:spAutoFit/>
          </a:bodyPr>
          <a:p>
            <a:pPr defTabSz="914400">
              <a:lnSpc>
                <a:spcPts val="9751"/>
              </a:lnSpc>
              <a:tabLst>
                <a:tab algn="l" pos="0"/>
              </a:tabLst>
            </a:pPr>
            <a:r>
              <a:rPr b="1" lang="en-US" sz="7500" strike="noStrike" u="none">
                <a:solidFill>
                  <a:srgbClr val="000000"/>
                </a:solidFill>
                <a:uFillTx/>
                <a:latin typeface="Nourd Bold"/>
                <a:ea typeface="Nourd Bold"/>
              </a:rPr>
              <a:t>Plan </a:t>
            </a:r>
            <a:endParaRPr b="0" lang="en-IN" sz="7500" strike="noStrike" u="none">
              <a:solidFill>
                <a:srgbClr val="000000"/>
              </a:solidFill>
              <a:uFillTx/>
              <a:latin typeface="Arial"/>
            </a:endParaRPr>
          </a:p>
        </p:txBody>
      </p:sp>
      <p:sp>
        <p:nvSpPr>
          <p:cNvPr id="163" name="TextBox 3"/>
          <p:cNvSpPr/>
          <p:nvPr/>
        </p:nvSpPr>
        <p:spPr>
          <a:xfrm>
            <a:off x="1028880" y="1960560"/>
            <a:ext cx="11661120" cy="746280"/>
          </a:xfrm>
          <a:prstGeom prst="rect">
            <a:avLst/>
          </a:prstGeom>
          <a:noFill/>
          <a:ln w="0">
            <a:noFill/>
          </a:ln>
        </p:spPr>
        <p:style>
          <a:lnRef idx="0"/>
          <a:fillRef idx="0"/>
          <a:effectRef idx="0"/>
          <a:fontRef idx="minor"/>
        </p:style>
        <p:txBody>
          <a:bodyPr lIns="0" rIns="0" tIns="0" bIns="0" anchor="t">
            <a:spAutoFit/>
          </a:bodyPr>
          <a:p>
            <a:pPr defTabSz="914400">
              <a:lnSpc>
                <a:spcPts val="5879"/>
              </a:lnSpc>
            </a:pPr>
            <a:r>
              <a:rPr b="0" lang="en-US" sz="3600" strike="noStrike" u="none">
                <a:solidFill>
                  <a:srgbClr val="000000"/>
                </a:solidFill>
                <a:uFillTx/>
                <a:latin typeface="Canva Sans Bold"/>
                <a:ea typeface="Canva Sans Bold"/>
              </a:rPr>
              <a:t>5. Designing LangGraph Agent </a:t>
            </a:r>
            <a:endParaRPr b="0" lang="en-IN" sz="3600" strike="noStrike" u="none">
              <a:solidFill>
                <a:srgbClr val="000000"/>
              </a:solidFill>
              <a:uFillTx/>
              <a:latin typeface="Arial"/>
            </a:endParaRPr>
          </a:p>
        </p:txBody>
      </p:sp>
      <p:sp>
        <p:nvSpPr>
          <p:cNvPr id="164" name="TextBox 4"/>
          <p:cNvSpPr/>
          <p:nvPr/>
        </p:nvSpPr>
        <p:spPr>
          <a:xfrm>
            <a:off x="1028880" y="3918960"/>
            <a:ext cx="15965640" cy="1492920"/>
          </a:xfrm>
          <a:prstGeom prst="rect">
            <a:avLst/>
          </a:prstGeom>
          <a:noFill/>
          <a:ln w="0">
            <a:noFill/>
          </a:ln>
        </p:spPr>
        <p:style>
          <a:lnRef idx="0"/>
          <a:fillRef idx="0"/>
          <a:effectRef idx="0"/>
          <a:fontRef idx="minor"/>
        </p:style>
        <p:txBody>
          <a:bodyPr lIns="0" rIns="0" tIns="0" bIns="0" anchor="t">
            <a:spAutoFit/>
          </a:bodyPr>
          <a:p>
            <a:pPr defTabSz="914400">
              <a:lnSpc>
                <a:spcPts val="5879"/>
              </a:lnSpc>
            </a:pPr>
            <a:r>
              <a:rPr b="1" lang="en-US" sz="4000" strike="noStrike" u="none">
                <a:solidFill>
                  <a:srgbClr val="000000"/>
                </a:solidFill>
                <a:uFillTx/>
                <a:latin typeface="Canva Sans Bold"/>
                <a:ea typeface="Canva Sans Bold"/>
              </a:rPr>
              <a:t>6. Design Agent Tooling for Autonomous mitigation actions</a:t>
            </a:r>
            <a:endParaRPr b="0" lang="en-IN" sz="4000" strike="noStrike" u="none">
              <a:solidFill>
                <a:srgbClr val="000000"/>
              </a:solidFill>
              <a:uFillTx/>
              <a:latin typeface="Arial"/>
            </a:endParaRPr>
          </a:p>
        </p:txBody>
      </p:sp>
      <p:sp>
        <p:nvSpPr>
          <p:cNvPr id="165" name="TextBox 5"/>
          <p:cNvSpPr/>
          <p:nvPr/>
        </p:nvSpPr>
        <p:spPr>
          <a:xfrm>
            <a:off x="1080000" y="5373720"/>
            <a:ext cx="15965640" cy="746280"/>
          </a:xfrm>
          <a:prstGeom prst="rect">
            <a:avLst/>
          </a:prstGeom>
          <a:noFill/>
          <a:ln w="0">
            <a:noFill/>
          </a:ln>
        </p:spPr>
        <p:style>
          <a:lnRef idx="0"/>
          <a:fillRef idx="0"/>
          <a:effectRef idx="0"/>
          <a:fontRef idx="minor"/>
        </p:style>
        <p:txBody>
          <a:bodyPr lIns="0" rIns="0" tIns="0" bIns="0" anchor="t">
            <a:spAutoFit/>
          </a:bodyPr>
          <a:p>
            <a:pPr defTabSz="914400">
              <a:lnSpc>
                <a:spcPts val="5879"/>
              </a:lnSpc>
            </a:pPr>
            <a:r>
              <a:rPr b="1" lang="en-US" sz="4200" strike="noStrike" u="none">
                <a:solidFill>
                  <a:srgbClr val="000000"/>
                </a:solidFill>
                <a:uFillTx/>
                <a:latin typeface="Canva Sans Bold"/>
                <a:ea typeface="Canva Sans Bold"/>
              </a:rPr>
              <a:t>7. Compile Agent Workflow with tools</a:t>
            </a:r>
            <a:endParaRPr b="0" lang="en-IN" sz="4200" strike="noStrike" u="none">
              <a:solidFill>
                <a:srgbClr val="000000"/>
              </a:solidFill>
              <a:uFillTx/>
              <a:latin typeface="Arial"/>
            </a:endParaRPr>
          </a:p>
        </p:txBody>
      </p:sp>
      <p:sp>
        <p:nvSpPr>
          <p:cNvPr id="166" name="TextBox 6"/>
          <p:cNvSpPr/>
          <p:nvPr/>
        </p:nvSpPr>
        <p:spPr>
          <a:xfrm>
            <a:off x="1028880" y="6147360"/>
            <a:ext cx="15965640" cy="746280"/>
          </a:xfrm>
          <a:prstGeom prst="rect">
            <a:avLst/>
          </a:prstGeom>
          <a:noFill/>
          <a:ln w="0">
            <a:noFill/>
          </a:ln>
        </p:spPr>
        <p:style>
          <a:lnRef idx="0"/>
          <a:fillRef idx="0"/>
          <a:effectRef idx="0"/>
          <a:fontRef idx="minor"/>
        </p:style>
        <p:txBody>
          <a:bodyPr lIns="0" rIns="0" tIns="0" bIns="0" anchor="t">
            <a:spAutoFit/>
          </a:bodyPr>
          <a:p>
            <a:pPr defTabSz="914400">
              <a:lnSpc>
                <a:spcPts val="5879"/>
              </a:lnSpc>
            </a:pPr>
            <a:r>
              <a:rPr b="1" lang="en-US" sz="4200" strike="noStrike" u="none">
                <a:solidFill>
                  <a:srgbClr val="000000"/>
                </a:solidFill>
                <a:uFillTx/>
                <a:latin typeface="Canva Sans Bold"/>
                <a:ea typeface="Canva Sans Bold"/>
              </a:rPr>
              <a:t>8. Test and Fine tune agent </a:t>
            </a:r>
            <a:endParaRPr b="0" lang="en-IN" sz="4200" strike="noStrike" u="none">
              <a:solidFill>
                <a:srgbClr val="000000"/>
              </a:solidFill>
              <a:uFillTx/>
              <a:latin typeface="Arial"/>
            </a:endParaRPr>
          </a:p>
        </p:txBody>
      </p:sp>
      <p:sp>
        <p:nvSpPr>
          <p:cNvPr id="167" name="TextBox 7"/>
          <p:cNvSpPr/>
          <p:nvPr/>
        </p:nvSpPr>
        <p:spPr>
          <a:xfrm>
            <a:off x="1028880" y="7215120"/>
            <a:ext cx="15965640" cy="1492920"/>
          </a:xfrm>
          <a:prstGeom prst="rect">
            <a:avLst/>
          </a:prstGeom>
          <a:noFill/>
          <a:ln w="0">
            <a:noFill/>
          </a:ln>
        </p:spPr>
        <p:style>
          <a:lnRef idx="0"/>
          <a:fillRef idx="0"/>
          <a:effectRef idx="0"/>
          <a:fontRef idx="minor"/>
        </p:style>
        <p:txBody>
          <a:bodyPr lIns="0" rIns="0" tIns="0" bIns="0" anchor="t">
            <a:spAutoFit/>
          </a:bodyPr>
          <a:p>
            <a:pPr defTabSz="914400">
              <a:lnSpc>
                <a:spcPts val="5879"/>
              </a:lnSpc>
            </a:pPr>
            <a:r>
              <a:rPr b="1" lang="en-US" sz="4200" strike="noStrike" u="none">
                <a:solidFill>
                  <a:srgbClr val="000000"/>
                </a:solidFill>
                <a:uFillTx/>
                <a:latin typeface="Canva Sans Bold"/>
                <a:ea typeface="Canva Sans Bold"/>
              </a:rPr>
              <a:t>9. Test Agent and reiterate from step 5 to 8 if agent Graph requires modification </a:t>
            </a:r>
            <a:endParaRPr b="0" lang="en-IN" sz="4200" strike="noStrike" u="none">
              <a:solidFill>
                <a:srgbClr val="000000"/>
              </a:solidFill>
              <a:uFillTx/>
              <a:latin typeface="Arial"/>
            </a:endParaRPr>
          </a:p>
        </p:txBody>
      </p:sp>
      <p:sp>
        <p:nvSpPr>
          <p:cNvPr id="168" name="TextBox 8"/>
          <p:cNvSpPr/>
          <p:nvPr/>
        </p:nvSpPr>
        <p:spPr>
          <a:xfrm>
            <a:off x="1028880" y="8831520"/>
            <a:ext cx="15965640" cy="746280"/>
          </a:xfrm>
          <a:prstGeom prst="rect">
            <a:avLst/>
          </a:prstGeom>
          <a:noFill/>
          <a:ln w="0">
            <a:noFill/>
          </a:ln>
        </p:spPr>
        <p:style>
          <a:lnRef idx="0"/>
          <a:fillRef idx="0"/>
          <a:effectRef idx="0"/>
          <a:fontRef idx="minor"/>
        </p:style>
        <p:txBody>
          <a:bodyPr lIns="0" rIns="0" tIns="0" bIns="0" anchor="t">
            <a:spAutoFit/>
          </a:bodyPr>
          <a:p>
            <a:pPr defTabSz="914400">
              <a:lnSpc>
                <a:spcPts val="5879"/>
              </a:lnSpc>
            </a:pPr>
            <a:r>
              <a:rPr b="1" lang="en-US" sz="4200" strike="noStrike" u="none">
                <a:solidFill>
                  <a:srgbClr val="000000"/>
                </a:solidFill>
                <a:uFillTx/>
                <a:latin typeface="Canva Sans Bold"/>
                <a:ea typeface="Canva Sans Bold"/>
              </a:rPr>
              <a:t>10. Deploy and Integrate</a:t>
            </a:r>
            <a:endParaRPr b="0" lang="en-IN" sz="4200" strike="noStrike" u="none">
              <a:solidFill>
                <a:srgbClr val="000000"/>
              </a:solidFill>
              <a:uFillTx/>
              <a:latin typeface="Arial"/>
            </a:endParaRPr>
          </a:p>
        </p:txBody>
      </p:sp>
      <p:sp>
        <p:nvSpPr>
          <p:cNvPr id="169" name="TextBox 9"/>
          <p:cNvSpPr/>
          <p:nvPr/>
        </p:nvSpPr>
        <p:spPr>
          <a:xfrm>
            <a:off x="1293840" y="3137400"/>
            <a:ext cx="16229520" cy="461880"/>
          </a:xfrm>
          <a:prstGeom prst="rect">
            <a:avLst/>
          </a:prstGeom>
          <a:noFill/>
          <a:ln w="0">
            <a:noFill/>
          </a:ln>
        </p:spPr>
        <p:style>
          <a:lnRef idx="0"/>
          <a:fillRef idx="0"/>
          <a:effectRef idx="0"/>
          <a:fontRef idx="minor"/>
        </p:style>
        <p:txBody>
          <a:bodyPr lIns="0" rIns="0" tIns="0" bIns="0" anchor="t">
            <a:spAutoFit/>
          </a:bodyPr>
          <a:p>
            <a:pPr lvl="1" marL="561240" indent="-280800" defTabSz="914400">
              <a:lnSpc>
                <a:spcPts val="3640"/>
              </a:lnSpc>
              <a:buClr>
                <a:srgbClr val="000000"/>
              </a:buClr>
              <a:buFont typeface="Arial"/>
              <a:buChar char="•"/>
            </a:pPr>
            <a:r>
              <a:rPr b="0" lang="en-US" sz="2600" strike="noStrike" u="none">
                <a:solidFill>
                  <a:srgbClr val="000000"/>
                </a:solidFill>
                <a:uFillTx/>
                <a:latin typeface="Rubik"/>
                <a:ea typeface="Rubik"/>
              </a:rPr>
              <a:t>Design agent workflow using LangGraph </a:t>
            </a:r>
            <a:endParaRPr b="0" lang="en-IN"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Box 2"/>
          <p:cNvSpPr/>
          <p:nvPr/>
        </p:nvSpPr>
        <p:spPr>
          <a:xfrm>
            <a:off x="1028880" y="508320"/>
            <a:ext cx="12733920" cy="1238040"/>
          </a:xfrm>
          <a:prstGeom prst="rect">
            <a:avLst/>
          </a:prstGeom>
          <a:noFill/>
          <a:ln w="0">
            <a:noFill/>
          </a:ln>
        </p:spPr>
        <p:style>
          <a:lnRef idx="0"/>
          <a:fillRef idx="0"/>
          <a:effectRef idx="0"/>
          <a:fontRef idx="minor"/>
        </p:style>
        <p:txBody>
          <a:bodyPr lIns="0" rIns="0" tIns="0" bIns="0" anchor="t">
            <a:spAutoFit/>
          </a:bodyPr>
          <a:p>
            <a:pPr defTabSz="914400">
              <a:lnSpc>
                <a:spcPts val="9751"/>
              </a:lnSpc>
              <a:tabLst>
                <a:tab algn="l" pos="0"/>
              </a:tabLst>
            </a:pPr>
            <a:r>
              <a:rPr b="1" lang="en-US" sz="7500" strike="noStrike" u="none">
                <a:solidFill>
                  <a:srgbClr val="000000"/>
                </a:solidFill>
                <a:uFillTx/>
                <a:latin typeface="Nourd Bold"/>
                <a:ea typeface="Nourd Bold"/>
              </a:rPr>
              <a:t>Scope</a:t>
            </a:r>
            <a:endParaRPr b="0" lang="en-IN" sz="7500" strike="noStrike" u="none">
              <a:solidFill>
                <a:srgbClr val="000000"/>
              </a:solidFill>
              <a:uFillTx/>
              <a:latin typeface="Arial"/>
            </a:endParaRPr>
          </a:p>
        </p:txBody>
      </p:sp>
      <p:sp>
        <p:nvSpPr>
          <p:cNvPr id="130" name="TextBox 3"/>
          <p:cNvSpPr/>
          <p:nvPr/>
        </p:nvSpPr>
        <p:spPr>
          <a:xfrm>
            <a:off x="1028880" y="2064960"/>
            <a:ext cx="16229520" cy="7395480"/>
          </a:xfrm>
          <a:prstGeom prst="rect">
            <a:avLst/>
          </a:prstGeom>
          <a:noFill/>
          <a:ln w="0">
            <a:noFill/>
          </a:ln>
        </p:spPr>
        <p:style>
          <a:lnRef idx="0"/>
          <a:fillRef idx="0"/>
          <a:effectRef idx="0"/>
          <a:fontRef idx="minor"/>
        </p:style>
        <p:txBody>
          <a:bodyPr lIns="0" rIns="0" tIns="0" bIns="0" anchor="t">
            <a:spAutoFit/>
          </a:bodyPr>
          <a:p>
            <a:pPr lvl="1" marL="561240" indent="-280800" defTabSz="914400">
              <a:lnSpc>
                <a:spcPts val="3640"/>
              </a:lnSpc>
              <a:buClr>
                <a:srgbClr val="000000"/>
              </a:buClr>
              <a:buFont typeface="Arial"/>
              <a:buChar char="•"/>
            </a:pPr>
            <a:r>
              <a:rPr b="1" lang="en-US" sz="2600" strike="noStrike" u="none">
                <a:solidFill>
                  <a:srgbClr val="000000"/>
                </a:solidFill>
                <a:uFillTx/>
                <a:latin typeface="Rubik Bold"/>
                <a:ea typeface="Rubik Bold"/>
              </a:rPr>
              <a:t>Lack of explainability:</a:t>
            </a:r>
            <a:r>
              <a:rPr b="0" lang="en-US" sz="2600" strike="noStrike" u="none">
                <a:solidFill>
                  <a:srgbClr val="000000"/>
                </a:solidFill>
                <a:uFillTx/>
                <a:latin typeface="Rubik"/>
                <a:ea typeface="Rubik"/>
              </a:rPr>
              <a:t>  </a:t>
            </a:r>
            <a:r>
              <a:rPr b="1" lang="en-US" sz="2600" strike="noStrike" u="none">
                <a:solidFill>
                  <a:srgbClr val="ff3131"/>
                </a:solidFill>
                <a:uFillTx/>
                <a:latin typeface="Rubik Bold"/>
                <a:ea typeface="Rubik Bold"/>
              </a:rPr>
              <a:t>Current models fall short in offering detailed explanations </a:t>
            </a:r>
            <a:r>
              <a:rPr b="0" lang="en-US" sz="2600" strike="noStrike" u="none">
                <a:solidFill>
                  <a:srgbClr val="000000"/>
                </a:solidFill>
                <a:uFillTx/>
                <a:latin typeface="Rubik"/>
                <a:ea typeface="Rubik"/>
              </a:rPr>
              <a:t>for their predictions, specifically in delineating the rationale for identifying traffic as malicious. While shallow models like decision trees or linear regression can highlight influential traffic features through feature importance analysis, these features are manually curated, demanding substantial human effort and potentially lacking comprehensiveness. This deficiency in explainability hinders the broader adoption of existing AI models, often perceived as black boxes, in industrial settings. </a:t>
            </a:r>
            <a:endParaRPr b="0" lang="en-IN" sz="2600" strike="noStrike" u="none">
              <a:solidFill>
                <a:srgbClr val="000000"/>
              </a:solidFill>
              <a:uFillTx/>
              <a:latin typeface="Arial"/>
            </a:endParaRPr>
          </a:p>
          <a:p>
            <a:pPr lvl="1" marL="561240" indent="-280800" defTabSz="914400">
              <a:lnSpc>
                <a:spcPts val="3640"/>
              </a:lnSpc>
              <a:buClr>
                <a:srgbClr val="000000"/>
              </a:buClr>
              <a:buFont typeface="Arial"/>
              <a:buChar char="•"/>
            </a:pPr>
            <a:r>
              <a:rPr b="1" lang="en-US" sz="2600" strike="noStrike" u="none">
                <a:solidFill>
                  <a:srgbClr val="000000"/>
                </a:solidFill>
                <a:uFillTx/>
                <a:latin typeface="Rubik Bold"/>
                <a:ea typeface="Rubik Bold"/>
              </a:rPr>
              <a:t>Lack of mitigation instructions:</a:t>
            </a:r>
            <a:r>
              <a:rPr b="0" lang="en-US" sz="2600" strike="noStrike" u="none">
                <a:solidFill>
                  <a:srgbClr val="000000"/>
                </a:solidFill>
                <a:uFillTx/>
                <a:latin typeface="Rubik"/>
                <a:ea typeface="Rubik"/>
              </a:rPr>
              <a:t> </a:t>
            </a:r>
            <a:r>
              <a:rPr b="1" lang="en-US" sz="2600" strike="noStrike" u="none">
                <a:solidFill>
                  <a:srgbClr val="ff3131"/>
                </a:solidFill>
                <a:uFillTx/>
                <a:latin typeface="Rubik Bold"/>
                <a:ea typeface="Rubik Bold"/>
              </a:rPr>
              <a:t>Existing models, designed primarily for classification or regression,</a:t>
            </a:r>
            <a:r>
              <a:rPr b="0" lang="en-US" sz="2600" strike="noStrike" u="none">
                <a:solidFill>
                  <a:srgbClr val="000000"/>
                </a:solidFill>
                <a:uFillTx/>
                <a:latin typeface="Rubik"/>
                <a:ea typeface="Rubik"/>
              </a:rPr>
              <a:t> lack the capability to generate actionable mitigation instructions, such as Access Control List (ACL) configurations, for DDoS attacks. Moreover, the capabilities, configuration methods, and commands accepted by different attack mitigation devices differ significantly, posing a challenge in generating tailored mitigation instructions for each device. </a:t>
            </a:r>
            <a:endParaRPr b="0" lang="en-IN" sz="2600" strike="noStrike" u="none">
              <a:solidFill>
                <a:srgbClr val="000000"/>
              </a:solidFill>
              <a:uFillTx/>
              <a:latin typeface="Arial"/>
            </a:endParaRPr>
          </a:p>
          <a:p>
            <a:pPr defTabSz="914400">
              <a:lnSpc>
                <a:spcPts val="3640"/>
              </a:lnSpc>
            </a:pPr>
            <a:endParaRPr b="0" lang="en-IN" sz="1800" strike="noStrike" u="none">
              <a:solidFill>
                <a:srgbClr val="000000"/>
              </a:solidFill>
              <a:uFillTx/>
              <a:latin typeface="Arial"/>
            </a:endParaRPr>
          </a:p>
          <a:p>
            <a:pPr defTabSz="914400">
              <a:lnSpc>
                <a:spcPts val="3640"/>
              </a:lnSpc>
            </a:pPr>
            <a:endParaRPr b="0" lang="en-IN" sz="1800" strike="noStrike" u="none">
              <a:solidFill>
                <a:srgbClr val="000000"/>
              </a:solidFill>
              <a:uFillTx/>
              <a:latin typeface="Arial"/>
            </a:endParaRPr>
          </a:p>
          <a:p>
            <a:pPr defTabSz="914400">
              <a:lnSpc>
                <a:spcPts val="3640"/>
              </a:lnSpc>
            </a:pPr>
            <a:r>
              <a:rPr b="0" lang="en-US" sz="2600" strike="noStrike" u="none">
                <a:solidFill>
                  <a:srgbClr val="000000"/>
                </a:solidFill>
                <a:uFillTx/>
                <a:latin typeface="Rubik"/>
                <a:ea typeface="Rubik"/>
              </a:rPr>
              <a:t>These limitations render AI models efficient yet impractical and unusable in real-world scenarios. The emergence of LLMs may address these challenges, which motivates the research presented in this work</a:t>
            </a:r>
            <a:endParaRPr b="0" lang="en-IN" sz="2600" strike="noStrike" u="none">
              <a:solidFill>
                <a:srgbClr val="000000"/>
              </a:solidFill>
              <a:uFillTx/>
              <a:latin typeface="Arial"/>
            </a:endParaRPr>
          </a:p>
          <a:p>
            <a:pPr defTabSz="914400">
              <a:lnSpc>
                <a:spcPts val="3640"/>
              </a:lnSpc>
            </a:pPr>
            <a:endParaRPr b="0" lang="en-IN"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Box 1"/>
          <p:cNvSpPr/>
          <p:nvPr/>
        </p:nvSpPr>
        <p:spPr>
          <a:xfrm>
            <a:off x="1028880" y="508320"/>
            <a:ext cx="12733920" cy="1238040"/>
          </a:xfrm>
          <a:prstGeom prst="rect">
            <a:avLst/>
          </a:prstGeom>
          <a:noFill/>
          <a:ln w="0">
            <a:noFill/>
          </a:ln>
        </p:spPr>
        <p:style>
          <a:lnRef idx="0"/>
          <a:fillRef idx="0"/>
          <a:effectRef idx="0"/>
          <a:fontRef idx="minor"/>
        </p:style>
        <p:txBody>
          <a:bodyPr lIns="0" rIns="0" tIns="0" bIns="0" anchor="t">
            <a:spAutoFit/>
          </a:bodyPr>
          <a:p>
            <a:pPr defTabSz="914400">
              <a:lnSpc>
                <a:spcPts val="9751"/>
              </a:lnSpc>
              <a:tabLst>
                <a:tab algn="l" pos="0"/>
              </a:tabLst>
            </a:pPr>
            <a:r>
              <a:rPr b="1" lang="en-US" sz="4200" strike="noStrike" u="none">
                <a:solidFill>
                  <a:srgbClr val="000000"/>
                </a:solidFill>
                <a:uFillTx/>
                <a:latin typeface="Nourd Bold"/>
                <a:ea typeface="Nourd Bold"/>
              </a:rPr>
              <a:t>Progress ( Nikhil )   </a:t>
            </a:r>
            <a:endParaRPr b="0" lang="en-IN" sz="4200" strike="noStrike" u="none">
              <a:solidFill>
                <a:srgbClr val="000000"/>
              </a:solidFill>
              <a:uFillTx/>
              <a:latin typeface="Arial"/>
            </a:endParaRPr>
          </a:p>
        </p:txBody>
      </p:sp>
      <p:sp>
        <p:nvSpPr>
          <p:cNvPr id="132" name="TextBox 14"/>
          <p:cNvSpPr/>
          <p:nvPr/>
        </p:nvSpPr>
        <p:spPr>
          <a:xfrm>
            <a:off x="1028880" y="2064960"/>
            <a:ext cx="16229520" cy="7857720"/>
          </a:xfrm>
          <a:prstGeom prst="rect">
            <a:avLst/>
          </a:prstGeom>
          <a:noFill/>
          <a:ln w="0">
            <a:noFill/>
          </a:ln>
        </p:spPr>
        <p:style>
          <a:lnRef idx="0"/>
          <a:fillRef idx="0"/>
          <a:effectRef idx="0"/>
          <a:fontRef idx="minor"/>
        </p:style>
        <p:txBody>
          <a:bodyPr lIns="0" rIns="0" tIns="0" bIns="0" anchor="t">
            <a:spAutoFit/>
          </a:bodyPr>
          <a:p>
            <a:pPr lvl="1" marL="561240" indent="-280800" defTabSz="914400">
              <a:lnSpc>
                <a:spcPts val="3640"/>
              </a:lnSpc>
              <a:buClr>
                <a:srgbClr val="000000"/>
              </a:buClr>
              <a:buFont typeface="Arial"/>
              <a:buChar char="•"/>
            </a:pPr>
            <a:r>
              <a:rPr b="0" lang="en-US" sz="2100" strike="noStrike" u="none">
                <a:solidFill>
                  <a:srgbClr val="000000"/>
                </a:solidFill>
                <a:uFillTx/>
                <a:latin typeface="Rubik"/>
                <a:ea typeface="Rubik"/>
              </a:rPr>
              <a:t>Learnt the basics of DDOS attacks and its different types :</a:t>
            </a:r>
            <a:endParaRPr b="0" lang="en-IN" sz="2100" strike="noStrike" u="none">
              <a:solidFill>
                <a:srgbClr val="000000"/>
              </a:solidFill>
              <a:uFillTx/>
              <a:latin typeface="Arial"/>
            </a:endParaRPr>
          </a:p>
          <a:p>
            <a:pPr lvl="1" marL="360000" indent="-280800" defTabSz="914400">
              <a:lnSpc>
                <a:spcPts val="3640"/>
              </a:lnSpc>
              <a:buClr>
                <a:srgbClr val="000000"/>
              </a:buClr>
              <a:buFont typeface="Arial"/>
              <a:buChar char="•"/>
            </a:pPr>
            <a:r>
              <a:rPr b="0" lang="en-US" sz="2100" strike="noStrike" u="none">
                <a:solidFill>
                  <a:srgbClr val="000000"/>
                </a:solidFill>
                <a:uFillTx/>
                <a:latin typeface="Rubik"/>
                <a:ea typeface="Rubik"/>
              </a:rPr>
              <a:t>DNS Amplification Attack , and how the DNS lookup works </a:t>
            </a:r>
            <a:endParaRPr b="0" lang="en-IN" sz="2100" strike="noStrike" u="none">
              <a:solidFill>
                <a:srgbClr val="000000"/>
              </a:solidFill>
              <a:uFillTx/>
              <a:latin typeface="Arial"/>
            </a:endParaRPr>
          </a:p>
          <a:p>
            <a:pPr lvl="1" marL="360000" indent="-280800" defTabSz="914400">
              <a:lnSpc>
                <a:spcPts val="3640"/>
              </a:lnSpc>
              <a:buClr>
                <a:srgbClr val="000000"/>
              </a:buClr>
              <a:buFont typeface="Arial"/>
              <a:buChar char="•"/>
            </a:pPr>
            <a:r>
              <a:rPr b="0" lang="en-US" sz="2100" strike="noStrike" u="none">
                <a:solidFill>
                  <a:srgbClr val="000000"/>
                </a:solidFill>
                <a:uFillTx/>
                <a:latin typeface="Rubik"/>
                <a:ea typeface="Rubik"/>
              </a:rPr>
              <a:t>SYN flood attack and how it works , and also how we can reroute to a honeypot if attack detected </a:t>
            </a:r>
            <a:endParaRPr b="0" lang="en-IN" sz="2100" strike="noStrike" u="none">
              <a:solidFill>
                <a:srgbClr val="000000"/>
              </a:solidFill>
              <a:uFillTx/>
              <a:latin typeface="Arial"/>
            </a:endParaRPr>
          </a:p>
          <a:p>
            <a:pPr lvl="1" marL="360000" indent="-280800" defTabSz="914400">
              <a:lnSpc>
                <a:spcPts val="3640"/>
              </a:lnSpc>
              <a:buClr>
                <a:srgbClr val="000000"/>
              </a:buClr>
              <a:buFont typeface="Arial"/>
              <a:buChar char="•"/>
            </a:pPr>
            <a:r>
              <a:rPr b="0" lang="en-US" sz="2100" strike="noStrike" u="none">
                <a:solidFill>
                  <a:srgbClr val="000000"/>
                </a:solidFill>
                <a:uFillTx/>
                <a:latin typeface="Rubik"/>
                <a:ea typeface="Rubik"/>
              </a:rPr>
              <a:t>Researched papers that implemented DDOS detection and mitigation through generative AI and deep learning </a:t>
            </a:r>
            <a:endParaRPr b="0" lang="en-IN" sz="2100" strike="noStrike" u="none">
              <a:solidFill>
                <a:srgbClr val="000000"/>
              </a:solidFill>
              <a:uFillTx/>
              <a:latin typeface="Arial"/>
            </a:endParaRPr>
          </a:p>
          <a:p>
            <a:pPr lvl="1" marL="360000" indent="-280800" defTabSz="914400">
              <a:lnSpc>
                <a:spcPts val="3640"/>
              </a:lnSpc>
              <a:buClr>
                <a:srgbClr val="000000"/>
              </a:buClr>
              <a:buFont typeface="Arial"/>
              <a:buChar char="•"/>
            </a:pPr>
            <a:r>
              <a:rPr b="0" lang="en-US" sz="2100" strike="noStrike" u="none">
                <a:solidFill>
                  <a:srgbClr val="000000"/>
                </a:solidFill>
                <a:uFillTx/>
                <a:latin typeface="Rubik"/>
                <a:ea typeface="Rubik"/>
              </a:rPr>
              <a:t>Came up with a basic flow chart on how we could implement a hybrid Deep learning and Gen AI model to detect and mitigate against attacks </a:t>
            </a:r>
            <a:endParaRPr b="0" lang="en-IN" sz="2100" strike="noStrike" u="none">
              <a:solidFill>
                <a:srgbClr val="000000"/>
              </a:solidFill>
              <a:uFillTx/>
              <a:latin typeface="Arial"/>
            </a:endParaRPr>
          </a:p>
          <a:p>
            <a:pPr defTabSz="914400">
              <a:lnSpc>
                <a:spcPts val="3640"/>
              </a:lnSpc>
            </a:pPr>
            <a:endParaRPr b="0" lang="en-IN" sz="2100" strike="noStrike" u="none">
              <a:solidFill>
                <a:srgbClr val="000000"/>
              </a:solidFill>
              <a:uFillTx/>
              <a:latin typeface="Arial"/>
            </a:endParaRPr>
          </a:p>
          <a:p>
            <a:pPr lvl="1" marL="561240" indent="-280800" defTabSz="914400">
              <a:lnSpc>
                <a:spcPts val="3640"/>
              </a:lnSpc>
              <a:buClr>
                <a:srgbClr val="000000"/>
              </a:buClr>
              <a:buFont typeface="Arial"/>
              <a:buChar char="•"/>
            </a:pPr>
            <a:r>
              <a:rPr b="0" lang="en-US" sz="2100" strike="noStrike" u="none">
                <a:solidFill>
                  <a:srgbClr val="000000"/>
                </a:solidFill>
                <a:uFillTx/>
                <a:latin typeface="Rubik"/>
                <a:ea typeface="Rubik"/>
              </a:rPr>
              <a:t>Learnt about Bots and their patterns and how to recognize Good bots from Bad Bots</a:t>
            </a:r>
            <a:endParaRPr b="0" lang="en-IN" sz="2100" strike="noStrike" u="none">
              <a:solidFill>
                <a:srgbClr val="000000"/>
              </a:solidFill>
              <a:uFillTx/>
              <a:latin typeface="Arial"/>
            </a:endParaRPr>
          </a:p>
          <a:p>
            <a:pPr lvl="1" marL="360000" indent="-280800" defTabSz="914400">
              <a:lnSpc>
                <a:spcPts val="3640"/>
              </a:lnSpc>
              <a:buClr>
                <a:srgbClr val="000000"/>
              </a:buClr>
              <a:buFont typeface="Arial"/>
              <a:buChar char="•"/>
            </a:pPr>
            <a:r>
              <a:rPr b="0" lang="en-US" sz="2100" strike="noStrike" u="none">
                <a:solidFill>
                  <a:srgbClr val="000000"/>
                </a:solidFill>
                <a:uFillTx/>
                <a:latin typeface="Rubik"/>
                <a:ea typeface="Rubik"/>
              </a:rPr>
              <a:t>Learned specifically the patterns of bad bots , that ignore rules and keep flooding the application with requests </a:t>
            </a:r>
            <a:endParaRPr b="0" lang="en-IN" sz="2100" strike="noStrike" u="none">
              <a:solidFill>
                <a:srgbClr val="000000"/>
              </a:solidFill>
              <a:uFillTx/>
              <a:latin typeface="Arial"/>
            </a:endParaRPr>
          </a:p>
          <a:p>
            <a:pPr lvl="1" marL="561240" indent="-280800" defTabSz="914400">
              <a:lnSpc>
                <a:spcPts val="3640"/>
              </a:lnSpc>
              <a:buClr>
                <a:srgbClr val="000000"/>
              </a:buClr>
              <a:buFont typeface="Arial"/>
              <a:buChar char="•"/>
            </a:pPr>
            <a:r>
              <a:rPr b="0" lang="en-US" sz="2100" strike="noStrike" u="none">
                <a:solidFill>
                  <a:srgbClr val="000000"/>
                </a:solidFill>
                <a:uFillTx/>
                <a:latin typeface="Rubik"/>
                <a:ea typeface="Rubik"/>
              </a:rPr>
              <a:t> </a:t>
            </a:r>
            <a:r>
              <a:rPr b="0" lang="en-US" sz="2100" strike="noStrike" u="none">
                <a:solidFill>
                  <a:srgbClr val="000000"/>
                </a:solidFill>
                <a:uFillTx/>
                <a:latin typeface="Rubik"/>
                <a:ea typeface="Rubik"/>
              </a:rPr>
              <a:t>Learnt about python frameworks like </a:t>
            </a:r>
            <a:r>
              <a:rPr b="0" i="1" lang="en-US" sz="2100" strike="noStrike" u="none">
                <a:solidFill>
                  <a:srgbClr val="000000"/>
                </a:solidFill>
                <a:uFillTx/>
                <a:latin typeface="Rubik"/>
                <a:ea typeface="Rubik"/>
              </a:rPr>
              <a:t>scapy</a:t>
            </a:r>
            <a:r>
              <a:rPr b="0" lang="en-US" sz="2100" strike="noStrike" u="none">
                <a:solidFill>
                  <a:srgbClr val="000000"/>
                </a:solidFill>
                <a:uFillTx/>
                <a:latin typeface="Rubik"/>
                <a:ea typeface="Rubik"/>
              </a:rPr>
              <a:t> and </a:t>
            </a:r>
            <a:r>
              <a:rPr b="0" i="1" lang="en-US" sz="2100" strike="noStrike" u="none">
                <a:solidFill>
                  <a:srgbClr val="000000"/>
                </a:solidFill>
                <a:uFillTx/>
                <a:latin typeface="Rubik"/>
                <a:ea typeface="Rubik"/>
              </a:rPr>
              <a:t>pyshark</a:t>
            </a:r>
            <a:r>
              <a:rPr b="0" lang="en-US" sz="2100" strike="noStrike" u="none">
                <a:solidFill>
                  <a:srgbClr val="000000"/>
                </a:solidFill>
                <a:uFillTx/>
                <a:latin typeface="Rubik"/>
                <a:ea typeface="Rubik"/>
              </a:rPr>
              <a:t> that help in network traffic analysis and packet manipulation and did a short course on using the scapy CLI for packet sniffing and summarization and reading from pcap ( packet capture files ) for further network analysis .</a:t>
            </a:r>
            <a:endParaRPr b="0" lang="en-IN" sz="2100" strike="noStrike" u="none">
              <a:solidFill>
                <a:srgbClr val="000000"/>
              </a:solidFill>
              <a:uFillTx/>
              <a:latin typeface="Arial"/>
            </a:endParaRPr>
          </a:p>
          <a:p>
            <a:pPr lvl="1" marL="561240" indent="-280800" defTabSz="914400">
              <a:lnSpc>
                <a:spcPts val="3640"/>
              </a:lnSpc>
              <a:buClr>
                <a:srgbClr val="000000"/>
              </a:buClr>
              <a:buFont typeface="Arial"/>
              <a:buChar char="•"/>
            </a:pPr>
            <a:r>
              <a:rPr b="0" lang="en-US" sz="2100" strike="noStrike" u="none">
                <a:solidFill>
                  <a:srgbClr val="000000"/>
                </a:solidFill>
                <a:uFillTx/>
                <a:latin typeface="Rubik"/>
                <a:ea typeface="Rubik"/>
              </a:rPr>
              <a:t>Looking into MCP servers and how to integrate them with langchain ( specifically to use in the future for cyber security MCP servers ) </a:t>
            </a:r>
            <a:endParaRPr b="0" lang="en-IN" sz="2100" strike="noStrike" u="none">
              <a:solidFill>
                <a:srgbClr val="000000"/>
              </a:solidFill>
              <a:uFillTx/>
              <a:latin typeface="Arial"/>
            </a:endParaRPr>
          </a:p>
          <a:p>
            <a:pPr lvl="1" marL="561240" indent="-280800" defTabSz="914400">
              <a:lnSpc>
                <a:spcPts val="3640"/>
              </a:lnSpc>
              <a:buClr>
                <a:srgbClr val="000000"/>
              </a:buClr>
              <a:buFont typeface="Arial"/>
              <a:buChar char="•"/>
            </a:pPr>
            <a:r>
              <a:rPr b="0" lang="en-US" sz="2100" strike="noStrike" u="none">
                <a:solidFill>
                  <a:srgbClr val="000000"/>
                </a:solidFill>
                <a:uFillTx/>
                <a:latin typeface="Rubik"/>
                <a:ea typeface="Rubik"/>
              </a:rPr>
              <a:t>Megha , Pratul and I talked about the final product and he approved the flowchart and the architecture of the Hybrid agent ( deep learning + gen AI agent ) </a:t>
            </a:r>
            <a:br>
              <a:rPr sz="2600"/>
            </a:br>
            <a:r>
              <a:rPr b="0" lang="en-US" sz="2600" strike="noStrike" u="none">
                <a:solidFill>
                  <a:srgbClr val="000000"/>
                </a:solidFill>
                <a:uFillTx/>
                <a:latin typeface="Rubik"/>
                <a:ea typeface="Rubik"/>
              </a:rPr>
              <a:t> </a:t>
            </a:r>
            <a:endParaRPr b="0" lang="en-IN"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Box 13"/>
          <p:cNvSpPr/>
          <p:nvPr/>
        </p:nvSpPr>
        <p:spPr>
          <a:xfrm>
            <a:off x="1028880" y="508320"/>
            <a:ext cx="12733920" cy="1238040"/>
          </a:xfrm>
          <a:prstGeom prst="rect">
            <a:avLst/>
          </a:prstGeom>
          <a:noFill/>
          <a:ln w="0">
            <a:noFill/>
          </a:ln>
        </p:spPr>
        <p:style>
          <a:lnRef idx="0"/>
          <a:fillRef idx="0"/>
          <a:effectRef idx="0"/>
          <a:fontRef idx="minor"/>
        </p:style>
        <p:txBody>
          <a:bodyPr lIns="0" rIns="0" tIns="0" bIns="0" anchor="t">
            <a:spAutoFit/>
          </a:bodyPr>
          <a:p>
            <a:pPr defTabSz="914400">
              <a:lnSpc>
                <a:spcPts val="9751"/>
              </a:lnSpc>
              <a:tabLst>
                <a:tab algn="l" pos="0"/>
              </a:tabLst>
            </a:pPr>
            <a:r>
              <a:rPr b="1" lang="en-US" sz="4200" strike="noStrike" u="none">
                <a:solidFill>
                  <a:srgbClr val="000000"/>
                </a:solidFill>
                <a:uFillTx/>
                <a:latin typeface="Nourd Bold"/>
                <a:ea typeface="Nourd Bold"/>
              </a:rPr>
              <a:t>Progress ( Nikhil )   </a:t>
            </a:r>
            <a:endParaRPr b="0" lang="en-IN" sz="4200" strike="noStrike" u="none">
              <a:solidFill>
                <a:srgbClr val="000000"/>
              </a:solidFill>
              <a:uFillTx/>
              <a:latin typeface="Arial"/>
            </a:endParaRPr>
          </a:p>
        </p:txBody>
      </p:sp>
      <p:sp>
        <p:nvSpPr>
          <p:cNvPr id="134" name="TextBox 19"/>
          <p:cNvSpPr/>
          <p:nvPr/>
        </p:nvSpPr>
        <p:spPr>
          <a:xfrm>
            <a:off x="1028880" y="2064960"/>
            <a:ext cx="16229520" cy="1848600"/>
          </a:xfrm>
          <a:prstGeom prst="rect">
            <a:avLst/>
          </a:prstGeom>
          <a:noFill/>
          <a:ln w="0">
            <a:noFill/>
          </a:ln>
        </p:spPr>
        <p:style>
          <a:lnRef idx="0"/>
          <a:fillRef idx="0"/>
          <a:effectRef idx="0"/>
          <a:fontRef idx="minor"/>
        </p:style>
        <p:txBody>
          <a:bodyPr lIns="0" rIns="0" tIns="0" bIns="0" anchor="t">
            <a:spAutoFit/>
          </a:bodyPr>
          <a:p>
            <a:pPr lvl="1" marL="561240" indent="-280800" defTabSz="914400">
              <a:lnSpc>
                <a:spcPts val="3640"/>
              </a:lnSpc>
              <a:buClr>
                <a:srgbClr val="000000"/>
              </a:buClr>
              <a:buFont typeface="Arial"/>
              <a:buChar char="•"/>
            </a:pPr>
            <a:r>
              <a:rPr b="0" lang="en-US" sz="2100" strike="noStrike" u="none">
                <a:solidFill>
                  <a:srgbClr val="000000"/>
                </a:solidFill>
                <a:uFillTx/>
                <a:latin typeface="Rubik"/>
                <a:ea typeface="Rubik"/>
              </a:rPr>
              <a:t>Features required as input to the Deep learning Attack detection model ,  will be captured using python tools such as scapy , pyshark and we are currently looking into that </a:t>
            </a:r>
            <a:endParaRPr b="0" lang="en-IN" sz="2100" strike="noStrike" u="none">
              <a:solidFill>
                <a:srgbClr val="000000"/>
              </a:solidFill>
              <a:uFillTx/>
              <a:latin typeface="Arial"/>
            </a:endParaRPr>
          </a:p>
          <a:p>
            <a:pPr lvl="1" marL="561240" indent="-280800" defTabSz="914400">
              <a:lnSpc>
                <a:spcPts val="3640"/>
              </a:lnSpc>
              <a:buClr>
                <a:srgbClr val="000000"/>
              </a:buClr>
              <a:buFont typeface="Arial"/>
              <a:buChar char="•"/>
            </a:pPr>
            <a:r>
              <a:rPr b="0" lang="en-US" sz="2100" strike="noStrike" u="none">
                <a:solidFill>
                  <a:srgbClr val="000000"/>
                </a:solidFill>
                <a:uFillTx/>
                <a:latin typeface="Rubik"/>
                <a:ea typeface="Rubik"/>
              </a:rPr>
              <a:t>also.</a:t>
            </a:r>
            <a:endParaRPr b="0" lang="en-IN" sz="2100" strike="noStrike" u="none">
              <a:solidFill>
                <a:srgbClr val="000000"/>
              </a:solidFill>
              <a:uFillTx/>
              <a:latin typeface="Arial"/>
            </a:endParaRPr>
          </a:p>
          <a:p>
            <a:pPr lvl="1" marL="561240" indent="-280800" defTabSz="914400">
              <a:lnSpc>
                <a:spcPts val="3640"/>
              </a:lnSpc>
              <a:buClr>
                <a:srgbClr val="000000"/>
              </a:buClr>
              <a:buFont typeface="Arial"/>
              <a:buChar char="•"/>
            </a:pPr>
            <a:endParaRPr b="0" lang="en-IN" sz="2100" strike="noStrike" u="none">
              <a:solidFill>
                <a:srgbClr val="000000"/>
              </a:solidFill>
              <a:uFillTx/>
              <a:latin typeface="Arial"/>
            </a:endParaRPr>
          </a:p>
        </p:txBody>
      </p:sp>
      <p:pic>
        <p:nvPicPr>
          <p:cNvPr id="135" name="" descr=""/>
          <p:cNvPicPr/>
          <p:nvPr/>
        </p:nvPicPr>
        <p:blipFill>
          <a:blip r:embed="rId1"/>
          <a:stretch/>
        </p:blipFill>
        <p:spPr>
          <a:xfrm>
            <a:off x="8100000" y="2722320"/>
            <a:ext cx="9009720" cy="6637680"/>
          </a:xfrm>
          <a:prstGeom prst="rect">
            <a:avLst/>
          </a:prstGeom>
          <a:noFill/>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Freeform 2"/>
          <p:cNvSpPr/>
          <p:nvPr/>
        </p:nvSpPr>
        <p:spPr>
          <a:xfrm>
            <a:off x="5219280" y="388440"/>
            <a:ext cx="12960720" cy="9898560"/>
          </a:xfrm>
          <a:custGeom>
            <a:avLst/>
            <a:gdLst>
              <a:gd name="textAreaLeft" fmla="*/ 0 w 12960720"/>
              <a:gd name="textAreaRight" fmla="*/ 12961800 w 12960720"/>
              <a:gd name="textAreaTop" fmla="*/ 0 h 9898560"/>
              <a:gd name="textAreaBottom" fmla="*/ 9899640 h 9898560"/>
            </a:gdLst>
            <a:ahLst/>
            <a:rect l="textAreaLeft" t="textAreaTop" r="textAreaRight" b="textAreaBottom"/>
            <a:pathLst>
              <a:path w="12961847" h="9899611">
                <a:moveTo>
                  <a:pt x="0" y="0"/>
                </a:moveTo>
                <a:lnTo>
                  <a:pt x="12961847" y="0"/>
                </a:lnTo>
                <a:lnTo>
                  <a:pt x="12961847" y="9899610"/>
                </a:lnTo>
                <a:lnTo>
                  <a:pt x="0" y="989961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trike="noStrike" u="none">
              <a:solidFill>
                <a:srgbClr val="000000"/>
              </a:solidFill>
              <a:uFillTx/>
              <a:latin typeface="Arial"/>
            </a:endParaRPr>
          </a:p>
        </p:txBody>
      </p:sp>
      <p:sp>
        <p:nvSpPr>
          <p:cNvPr id="137" name=""/>
          <p:cNvSpPr txBox="1"/>
          <p:nvPr/>
        </p:nvSpPr>
        <p:spPr>
          <a:xfrm>
            <a:off x="519480" y="540000"/>
            <a:ext cx="5600520" cy="842040"/>
          </a:xfrm>
          <a:prstGeom prst="rect">
            <a:avLst/>
          </a:prstGeom>
          <a:noFill/>
          <a:ln w="0">
            <a:noFill/>
          </a:ln>
        </p:spPr>
        <p:txBody>
          <a:bodyPr lIns="90000" rIns="90000" tIns="45000" bIns="45000" anchor="t">
            <a:noAutofit/>
          </a:bodyPr>
          <a:p>
            <a:r>
              <a:rPr b="1" lang="en-US" sz="4200" strike="noStrike" u="none">
                <a:solidFill>
                  <a:srgbClr val="000000"/>
                </a:solidFill>
                <a:uFillTx/>
                <a:latin typeface="Nourd Bold"/>
                <a:ea typeface="Nourd Bold"/>
              </a:rPr>
              <a:t>Progress ( Nikhil ) </a:t>
            </a:r>
            <a:endParaRPr b="0" lang="en-IN" sz="4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Box 2"/>
          <p:cNvSpPr/>
          <p:nvPr/>
        </p:nvSpPr>
        <p:spPr>
          <a:xfrm>
            <a:off x="1028880" y="508320"/>
            <a:ext cx="12733920" cy="1238040"/>
          </a:xfrm>
          <a:prstGeom prst="rect">
            <a:avLst/>
          </a:prstGeom>
          <a:noFill/>
          <a:ln w="0">
            <a:noFill/>
          </a:ln>
        </p:spPr>
        <p:style>
          <a:lnRef idx="0"/>
          <a:fillRef idx="0"/>
          <a:effectRef idx="0"/>
          <a:fontRef idx="minor"/>
        </p:style>
        <p:txBody>
          <a:bodyPr lIns="0" rIns="0" tIns="0" bIns="0" anchor="t">
            <a:spAutoFit/>
          </a:bodyPr>
          <a:p>
            <a:pPr defTabSz="914400">
              <a:lnSpc>
                <a:spcPts val="9751"/>
              </a:lnSpc>
              <a:tabLst>
                <a:tab algn="l" pos="0"/>
              </a:tabLst>
            </a:pPr>
            <a:r>
              <a:rPr b="1" lang="en-US" sz="7500" strike="noStrike" u="none">
                <a:solidFill>
                  <a:srgbClr val="000000"/>
                </a:solidFill>
                <a:uFillTx/>
                <a:latin typeface="Nourd Bold"/>
                <a:ea typeface="Nourd Bold"/>
              </a:rPr>
              <a:t>Key Points </a:t>
            </a:r>
            <a:endParaRPr b="0" lang="en-IN" sz="7500" strike="noStrike" u="none">
              <a:solidFill>
                <a:srgbClr val="000000"/>
              </a:solidFill>
              <a:uFillTx/>
              <a:latin typeface="Arial"/>
            </a:endParaRPr>
          </a:p>
        </p:txBody>
      </p:sp>
      <p:sp>
        <p:nvSpPr>
          <p:cNvPr id="139" name="TextBox 3"/>
          <p:cNvSpPr/>
          <p:nvPr/>
        </p:nvSpPr>
        <p:spPr>
          <a:xfrm>
            <a:off x="1028880" y="2064960"/>
            <a:ext cx="16229520" cy="3697560"/>
          </a:xfrm>
          <a:prstGeom prst="rect">
            <a:avLst/>
          </a:prstGeom>
          <a:noFill/>
          <a:ln w="0">
            <a:noFill/>
          </a:ln>
        </p:spPr>
        <p:style>
          <a:lnRef idx="0"/>
          <a:fillRef idx="0"/>
          <a:effectRef idx="0"/>
          <a:fontRef idx="minor"/>
        </p:style>
        <p:txBody>
          <a:bodyPr lIns="0" rIns="0" tIns="0" bIns="0" anchor="t">
            <a:spAutoFit/>
          </a:bodyPr>
          <a:p>
            <a:pPr lvl="1" marL="561240" indent="-280800" defTabSz="914400">
              <a:lnSpc>
                <a:spcPts val="3640"/>
              </a:lnSpc>
              <a:buClr>
                <a:srgbClr val="000000"/>
              </a:buClr>
              <a:buFont typeface="Arial"/>
              <a:buChar char="•"/>
            </a:pPr>
            <a:r>
              <a:rPr b="0" lang="en-US" sz="2600" strike="noStrike" u="none">
                <a:solidFill>
                  <a:srgbClr val="000000"/>
                </a:solidFill>
                <a:uFillTx/>
                <a:latin typeface="Rubik"/>
                <a:ea typeface="Rubik"/>
              </a:rPr>
              <a:t>Using a Hybrid strategy including Deep learning and Generative AI ensures low latency detection through Deep learning models and the autonomous mitigation measures and insight generation .</a:t>
            </a:r>
            <a:endParaRPr b="0" lang="en-IN" sz="2600" strike="noStrike" u="none">
              <a:solidFill>
                <a:srgbClr val="000000"/>
              </a:solidFill>
              <a:uFillTx/>
              <a:latin typeface="Arial"/>
            </a:endParaRPr>
          </a:p>
          <a:p>
            <a:pPr lvl="1" marL="561240" indent="-280800" defTabSz="914400">
              <a:lnSpc>
                <a:spcPts val="3640"/>
              </a:lnSpc>
              <a:buClr>
                <a:srgbClr val="000000"/>
              </a:buClr>
              <a:buFont typeface="Arial"/>
              <a:buChar char="•"/>
            </a:pPr>
            <a:r>
              <a:rPr b="0" lang="en-US" sz="2600" strike="noStrike" u="none">
                <a:solidFill>
                  <a:srgbClr val="000000"/>
                </a:solidFill>
                <a:uFillTx/>
                <a:latin typeface="Rubik"/>
                <a:ea typeface="Rubik"/>
              </a:rPr>
              <a:t>Unlike other Firewalls , this strategy includes Detection + Mitigation + Reasoning behind mitigative measures taken , which could serve as a major USP .</a:t>
            </a:r>
            <a:endParaRPr b="0" lang="en-IN" sz="2600" strike="noStrike" u="none">
              <a:solidFill>
                <a:srgbClr val="000000"/>
              </a:solidFill>
              <a:uFillTx/>
              <a:latin typeface="Arial"/>
            </a:endParaRPr>
          </a:p>
          <a:p>
            <a:pPr lvl="1" marL="561240" indent="-280800" defTabSz="914400">
              <a:lnSpc>
                <a:spcPts val="3640"/>
              </a:lnSpc>
              <a:buClr>
                <a:srgbClr val="000000"/>
              </a:buClr>
              <a:buFont typeface="Arial"/>
              <a:buChar char="•"/>
            </a:pPr>
            <a:r>
              <a:rPr b="0" lang="en-US" sz="2600" strike="noStrike" u="none">
                <a:solidFill>
                  <a:srgbClr val="000000"/>
                </a:solidFill>
                <a:uFillTx/>
                <a:latin typeface="Rubik"/>
                <a:ea typeface="Rubik"/>
              </a:rPr>
              <a:t>Its best if we keep each attack agent separate as it allows us to individually fine tune each agent to become better at mitigating each type of attack , instead of generalizing a single agent to all types of attacks . Therefore resulting in better mitigation efficacy .  </a:t>
            </a:r>
            <a:endParaRPr b="0" lang="en-IN" sz="2600" strike="noStrike" u="none">
              <a:solidFill>
                <a:srgbClr val="000000"/>
              </a:solidFill>
              <a:uFillTx/>
              <a:latin typeface="Arial"/>
            </a:endParaRPr>
          </a:p>
          <a:p>
            <a:pPr defTabSz="914400">
              <a:lnSpc>
                <a:spcPts val="3640"/>
              </a:lnSpc>
            </a:pPr>
            <a:endParaRPr b="0" lang="en-IN"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Box 10"/>
          <p:cNvSpPr/>
          <p:nvPr/>
        </p:nvSpPr>
        <p:spPr>
          <a:xfrm>
            <a:off x="1028880" y="508320"/>
            <a:ext cx="12733920" cy="1238040"/>
          </a:xfrm>
          <a:prstGeom prst="rect">
            <a:avLst/>
          </a:prstGeom>
          <a:noFill/>
          <a:ln w="0">
            <a:noFill/>
          </a:ln>
        </p:spPr>
        <p:style>
          <a:lnRef idx="0"/>
          <a:fillRef idx="0"/>
          <a:effectRef idx="0"/>
          <a:fontRef idx="minor"/>
        </p:style>
        <p:txBody>
          <a:bodyPr lIns="0" rIns="0" tIns="0" bIns="0" anchor="t">
            <a:spAutoFit/>
          </a:bodyPr>
          <a:p>
            <a:pPr defTabSz="914400">
              <a:lnSpc>
                <a:spcPts val="9751"/>
              </a:lnSpc>
              <a:tabLst>
                <a:tab algn="l" pos="0"/>
              </a:tabLst>
            </a:pPr>
            <a:r>
              <a:rPr b="1" lang="en-US" sz="4200" strike="noStrike" u="none">
                <a:solidFill>
                  <a:srgbClr val="000000"/>
                </a:solidFill>
                <a:uFillTx/>
                <a:latin typeface="Nourd Bold"/>
                <a:ea typeface="Nourd Bold"/>
              </a:rPr>
              <a:t>Progress ( Megha )   </a:t>
            </a:r>
            <a:endParaRPr b="0" lang="en-IN" sz="4200" strike="noStrike" u="none">
              <a:solidFill>
                <a:srgbClr val="000000"/>
              </a:solidFill>
              <a:uFillTx/>
              <a:latin typeface="Arial"/>
            </a:endParaRPr>
          </a:p>
        </p:txBody>
      </p:sp>
      <p:sp>
        <p:nvSpPr>
          <p:cNvPr id="141" name="TextBox 11"/>
          <p:cNvSpPr/>
          <p:nvPr/>
        </p:nvSpPr>
        <p:spPr>
          <a:xfrm>
            <a:off x="1028880" y="2064960"/>
            <a:ext cx="16229520" cy="6154920"/>
          </a:xfrm>
          <a:prstGeom prst="rect">
            <a:avLst/>
          </a:prstGeom>
          <a:noFill/>
          <a:ln w="0">
            <a:noFill/>
          </a:ln>
        </p:spPr>
        <p:style>
          <a:lnRef idx="0"/>
          <a:fillRef idx="0"/>
          <a:effectRef idx="0"/>
          <a:fontRef idx="minor"/>
        </p:style>
        <p:txBody>
          <a:bodyPr lIns="0" rIns="0" tIns="0" bIns="0" anchor="t">
            <a:spAutoFit/>
          </a:bodyPr>
          <a:p>
            <a:pPr marL="216000" indent="-216000">
              <a:lnSpc>
                <a:spcPct val="100000"/>
              </a:lnSpc>
              <a:buClr>
                <a:srgbClr val="000000"/>
              </a:buClr>
              <a:buFont typeface="OpenSymbol"/>
              <a:buAutoNum type="arabicParenR"/>
            </a:pPr>
            <a:r>
              <a:rPr b="1" lang="en-US" sz="2200" strike="noStrike" u="none">
                <a:solidFill>
                  <a:srgbClr val="000000"/>
                </a:solidFill>
                <a:uFillTx/>
                <a:latin typeface="Arial"/>
                <a:ea typeface="Microsoft YaHei"/>
              </a:rPr>
              <a:t> </a:t>
            </a:r>
            <a:r>
              <a:rPr b="1" lang="en-US" sz="2200" strike="noStrike" u="none">
                <a:solidFill>
                  <a:srgbClr val="000000"/>
                </a:solidFill>
                <a:uFillTx/>
                <a:latin typeface="Arial"/>
                <a:ea typeface="Microsoft YaHei"/>
              </a:rPr>
              <a:t>Cybersecurity Context (WAF &amp; Anomaly Detection)</a:t>
            </a:r>
            <a:endParaRPr b="0" lang="en-IN" sz="2200" strike="noStrike" u="none">
              <a:solidFill>
                <a:srgbClr val="000000"/>
              </a:solidFill>
              <a:uFillTx/>
              <a:latin typeface="Arial"/>
            </a:endParaRPr>
          </a:p>
          <a:p>
            <a:pPr marL="360000" indent="-216000">
              <a:lnSpc>
                <a:spcPct val="100000"/>
              </a:lnSpc>
              <a:buClr>
                <a:srgbClr val="000000"/>
              </a:buClr>
              <a:buSzPct val="45000"/>
              <a:buFont typeface="Wingdings" charset="2"/>
              <a:buChar char=""/>
            </a:pPr>
            <a:r>
              <a:rPr b="0" lang="en-US" sz="2200" strike="noStrike" u="none">
                <a:solidFill>
                  <a:srgbClr val="000000"/>
                </a:solidFill>
                <a:uFillTx/>
                <a:latin typeface="Arial"/>
                <a:ea typeface="Microsoft YaHei"/>
              </a:rPr>
              <a:t>Protect web applications from malicious traffic, especially attacks like:</a:t>
            </a:r>
            <a:endParaRPr b="0" lang="en-IN" sz="2200" strike="noStrike" u="none">
              <a:solidFill>
                <a:srgbClr val="000000"/>
              </a:solidFill>
              <a:uFillTx/>
              <a:latin typeface="Arial"/>
            </a:endParaRPr>
          </a:p>
          <a:p>
            <a:pPr marL="360000" indent="-216000">
              <a:lnSpc>
                <a:spcPct val="100000"/>
              </a:lnSpc>
              <a:buClr>
                <a:srgbClr val="000000"/>
              </a:buClr>
              <a:buSzPct val="45000"/>
              <a:buFont typeface="Wingdings" charset="2"/>
              <a:buChar char=""/>
            </a:pPr>
            <a:r>
              <a:rPr b="0" lang="en-US" sz="2200" strike="noStrike" u="none">
                <a:solidFill>
                  <a:srgbClr val="000000"/>
                </a:solidFill>
                <a:uFillTx/>
                <a:latin typeface="Arial"/>
                <a:ea typeface="Microsoft YaHei"/>
              </a:rPr>
              <a:t>SQL Injection</a:t>
            </a:r>
            <a:endParaRPr b="0" lang="en-IN" sz="2200" strike="noStrike" u="none">
              <a:solidFill>
                <a:srgbClr val="000000"/>
              </a:solidFill>
              <a:uFillTx/>
              <a:latin typeface="Arial"/>
            </a:endParaRPr>
          </a:p>
          <a:p>
            <a:pPr marL="360000" indent="-216000">
              <a:lnSpc>
                <a:spcPct val="100000"/>
              </a:lnSpc>
              <a:buClr>
                <a:srgbClr val="000000"/>
              </a:buClr>
              <a:buSzPct val="45000"/>
              <a:buFont typeface="Wingdings" charset="2"/>
              <a:buChar char=""/>
            </a:pPr>
            <a:r>
              <a:rPr b="0" lang="en-US" sz="2200" strike="noStrike" u="none">
                <a:solidFill>
                  <a:srgbClr val="000000"/>
                </a:solidFill>
                <a:uFillTx/>
                <a:latin typeface="Arial"/>
                <a:ea typeface="Microsoft YaHei"/>
              </a:rPr>
              <a:t>Cross-site Scripting (XSS)</a:t>
            </a:r>
            <a:endParaRPr b="0" lang="en-IN" sz="2200" strike="noStrike" u="none">
              <a:solidFill>
                <a:srgbClr val="000000"/>
              </a:solidFill>
              <a:uFillTx/>
              <a:latin typeface="Arial"/>
            </a:endParaRPr>
          </a:p>
          <a:p>
            <a:pPr marL="360000" indent="-216000">
              <a:lnSpc>
                <a:spcPct val="100000"/>
              </a:lnSpc>
              <a:buClr>
                <a:srgbClr val="000000"/>
              </a:buClr>
              <a:buSzPct val="45000"/>
              <a:buFont typeface="Wingdings" charset="2"/>
              <a:buChar char=""/>
            </a:pPr>
            <a:r>
              <a:rPr b="0" lang="en-US" sz="2200" strike="noStrike" u="none">
                <a:solidFill>
                  <a:srgbClr val="000000"/>
                </a:solidFill>
                <a:uFillTx/>
                <a:latin typeface="Arial"/>
                <a:ea typeface="Microsoft YaHei"/>
              </a:rPr>
              <a:t>Command Injection</a:t>
            </a:r>
            <a:endParaRPr b="0" lang="en-IN" sz="2200" strike="noStrike" u="none">
              <a:solidFill>
                <a:srgbClr val="000000"/>
              </a:solidFill>
              <a:uFillTx/>
              <a:latin typeface="Arial"/>
            </a:endParaRPr>
          </a:p>
          <a:p>
            <a:pPr marL="360000" indent="-216000">
              <a:lnSpc>
                <a:spcPct val="100000"/>
              </a:lnSpc>
              <a:buClr>
                <a:srgbClr val="000000"/>
              </a:buClr>
              <a:buSzPct val="45000"/>
              <a:buFont typeface="Wingdings" charset="2"/>
              <a:buChar char=""/>
            </a:pPr>
            <a:r>
              <a:rPr b="0" lang="en-US" sz="2200" strike="noStrike" u="none">
                <a:solidFill>
                  <a:srgbClr val="000000"/>
                </a:solidFill>
                <a:uFillTx/>
                <a:latin typeface="Arial"/>
                <a:ea typeface="Microsoft YaHei"/>
              </a:rPr>
              <a:t>Path Traversal</a:t>
            </a:r>
            <a:endParaRPr b="0" lang="en-IN" sz="2200" strike="noStrike" u="none">
              <a:solidFill>
                <a:srgbClr val="000000"/>
              </a:solidFill>
              <a:uFillTx/>
              <a:latin typeface="Arial"/>
            </a:endParaRPr>
          </a:p>
          <a:p>
            <a:pPr marL="360000" indent="-216000">
              <a:lnSpc>
                <a:spcPct val="100000"/>
              </a:lnSpc>
              <a:buClr>
                <a:srgbClr val="000000"/>
              </a:buClr>
              <a:buSzPct val="45000"/>
              <a:buFont typeface="Wingdings" charset="2"/>
              <a:buChar char=""/>
            </a:pPr>
            <a:r>
              <a:rPr b="0" lang="en-US" sz="2200" strike="noStrike" u="none">
                <a:solidFill>
                  <a:srgbClr val="000000"/>
                </a:solidFill>
                <a:uFillTx/>
                <a:latin typeface="Arial"/>
                <a:ea typeface="Microsoft YaHei"/>
              </a:rPr>
              <a:t>Detect anomalous behavior (unknown or zero-day attacks) not covered by static rules.</a:t>
            </a:r>
            <a:endParaRPr b="0" lang="en-IN" sz="2200" strike="noStrike" u="none">
              <a:solidFill>
                <a:srgbClr val="000000"/>
              </a:solidFill>
              <a:uFillTx/>
              <a:latin typeface="Arial"/>
            </a:endParaRPr>
          </a:p>
          <a:p>
            <a:pPr marL="216000" indent="-216000">
              <a:lnSpc>
                <a:spcPct val="100000"/>
              </a:lnSpc>
              <a:buClr>
                <a:srgbClr val="000000"/>
              </a:buClr>
              <a:buFont typeface="OpenSymbol"/>
              <a:buAutoNum type="arabicParenR"/>
            </a:pPr>
            <a:r>
              <a:rPr b="1" lang="en-US" sz="2200" strike="noStrike" u="none">
                <a:solidFill>
                  <a:srgbClr val="000000"/>
                </a:solidFill>
                <a:uFillTx/>
                <a:latin typeface="Arial"/>
                <a:ea typeface="Microsoft YaHei"/>
              </a:rPr>
              <a:t>Traditional WAF Limitations</a:t>
            </a:r>
            <a:endParaRPr b="0" lang="en-IN" sz="2200" strike="noStrike" u="none">
              <a:solidFill>
                <a:srgbClr val="000000"/>
              </a:solidFill>
              <a:uFillTx/>
              <a:latin typeface="Arial"/>
            </a:endParaRPr>
          </a:p>
          <a:p>
            <a:pPr marL="817200" indent="-228600">
              <a:lnSpc>
                <a:spcPct val="100000"/>
              </a:lnSpc>
              <a:buClr>
                <a:srgbClr val="000000"/>
              </a:buClr>
              <a:buSzPct val="45000"/>
              <a:buFont typeface="Wingdings" charset="2"/>
              <a:buChar char=""/>
            </a:pPr>
            <a:r>
              <a:rPr b="0" lang="en-US" sz="2200" strike="noStrike" u="none">
                <a:solidFill>
                  <a:srgbClr val="000000"/>
                </a:solidFill>
                <a:uFillTx/>
                <a:latin typeface="Arial"/>
                <a:ea typeface="Microsoft YaHei"/>
              </a:rPr>
              <a:t>Signature-based detection fails for </a:t>
            </a:r>
            <a:r>
              <a:rPr b="1" lang="en-US" sz="2200" strike="noStrike" u="none">
                <a:solidFill>
                  <a:srgbClr val="000000"/>
                </a:solidFill>
                <a:uFillTx/>
                <a:latin typeface="Arial"/>
                <a:ea typeface="Microsoft YaHei"/>
              </a:rPr>
              <a:t>new/obfuscated threats</a:t>
            </a:r>
            <a:r>
              <a:rPr b="0" lang="en-US" sz="2200" strike="noStrike" u="none">
                <a:solidFill>
                  <a:srgbClr val="000000"/>
                </a:solidFill>
                <a:uFillTx/>
                <a:latin typeface="Arial"/>
                <a:ea typeface="Microsoft YaHei"/>
              </a:rPr>
              <a:t>.</a:t>
            </a:r>
            <a:endParaRPr b="0" lang="en-IN" sz="2200" strike="noStrike" u="none">
              <a:solidFill>
                <a:srgbClr val="000000"/>
              </a:solidFill>
              <a:uFillTx/>
              <a:latin typeface="Arial"/>
            </a:endParaRPr>
          </a:p>
          <a:p>
            <a:pPr marL="817200" indent="-228600">
              <a:lnSpc>
                <a:spcPct val="100000"/>
              </a:lnSpc>
              <a:buClr>
                <a:srgbClr val="000000"/>
              </a:buClr>
              <a:buSzPct val="45000"/>
              <a:buFont typeface="Wingdings" charset="2"/>
              <a:buChar char=""/>
            </a:pPr>
            <a:r>
              <a:rPr b="0" lang="en-US" sz="2200" strike="noStrike" u="none">
                <a:solidFill>
                  <a:srgbClr val="000000"/>
                </a:solidFill>
                <a:uFillTx/>
                <a:latin typeface="Arial"/>
                <a:ea typeface="Microsoft YaHei"/>
              </a:rPr>
              <a:t>No adaptability or learning from traffic patterns</a:t>
            </a:r>
            <a:endParaRPr b="0" lang="en-IN" sz="2200" strike="noStrike" u="none">
              <a:solidFill>
                <a:srgbClr val="000000"/>
              </a:solidFill>
              <a:uFillTx/>
              <a:latin typeface="Arial"/>
            </a:endParaRPr>
          </a:p>
          <a:p>
            <a:pPr marL="817200" indent="-228600">
              <a:lnSpc>
                <a:spcPct val="100000"/>
              </a:lnSpc>
              <a:tabLst>
                <a:tab algn="l" pos="0"/>
              </a:tabLst>
            </a:pPr>
            <a:endParaRPr b="0" lang="en-IN" sz="2200" strike="noStrike" u="none">
              <a:solidFill>
                <a:srgbClr val="000000"/>
              </a:solidFill>
              <a:uFillTx/>
              <a:latin typeface="Arial"/>
            </a:endParaRPr>
          </a:p>
          <a:p>
            <a:pPr marL="228600" indent="-228600">
              <a:lnSpc>
                <a:spcPct val="100000"/>
              </a:lnSpc>
              <a:tabLst>
                <a:tab algn="l" pos="0"/>
              </a:tabLst>
            </a:pPr>
            <a:r>
              <a:rPr b="1" lang="en-US" sz="2200" strike="noStrike" u="none">
                <a:solidFill>
                  <a:srgbClr val="000000"/>
                </a:solidFill>
                <a:uFillTx/>
                <a:latin typeface="Arial"/>
                <a:ea typeface="Microsoft YaHei"/>
              </a:rPr>
              <a:t>2) Why AI / LLMs Enhance WAF?</a:t>
            </a:r>
            <a:endParaRPr b="0" lang="en-IN" sz="2200" strike="noStrike" u="none">
              <a:solidFill>
                <a:srgbClr val="000000"/>
              </a:solidFill>
              <a:uFillTx/>
              <a:latin typeface="Arial"/>
            </a:endParaRPr>
          </a:p>
          <a:p>
            <a:pPr marL="228600" indent="-228600">
              <a:lnSpc>
                <a:spcPct val="100000"/>
              </a:lnSpc>
              <a:tabLst>
                <a:tab algn="l" pos="0"/>
              </a:tabLst>
            </a:pPr>
            <a:endParaRPr b="0" lang="en-IN" sz="2200" strike="noStrike" u="none">
              <a:solidFill>
                <a:srgbClr val="000000"/>
              </a:solidFill>
              <a:uFillTx/>
              <a:latin typeface="Arial"/>
            </a:endParaRPr>
          </a:p>
          <a:p>
            <a:pPr marL="228600">
              <a:lnSpc>
                <a:spcPct val="100000"/>
              </a:lnSpc>
              <a:tabLst>
                <a:tab algn="l" pos="0"/>
              </a:tabLst>
            </a:pPr>
            <a:r>
              <a:rPr b="0" lang="en-US" sz="2400" strike="noStrike" u="none">
                <a:solidFill>
                  <a:srgbClr val="000000"/>
                </a:solidFill>
                <a:uFillTx/>
                <a:latin typeface="Arial"/>
                <a:ea typeface="Microsoft YaHei"/>
              </a:rPr>
              <a:t>LLMs are useful because:</a:t>
            </a:r>
            <a:endParaRPr b="0" lang="en-IN" sz="2400" strike="noStrike" u="none">
              <a:solidFill>
                <a:srgbClr val="000000"/>
              </a:solidFill>
              <a:uFillTx/>
              <a:latin typeface="Arial"/>
            </a:endParaRPr>
          </a:p>
          <a:p>
            <a:pPr marL="457200" indent="-228600">
              <a:lnSpc>
                <a:spcPct val="100000"/>
              </a:lnSpc>
              <a:buClr>
                <a:srgbClr val="000000"/>
              </a:buClr>
              <a:buSzPct val="45000"/>
              <a:buFont typeface="Wingdings" charset="2"/>
              <a:buChar char=""/>
              <a:tabLst>
                <a:tab algn="l" pos="0"/>
              </a:tabLst>
            </a:pPr>
            <a:r>
              <a:rPr b="0" lang="en-US" sz="2400" strike="noStrike" u="none">
                <a:solidFill>
                  <a:srgbClr val="000000"/>
                </a:solidFill>
                <a:uFillTx/>
                <a:latin typeface="Arial"/>
                <a:ea typeface="Microsoft YaHei"/>
              </a:rPr>
              <a:t>Can </a:t>
            </a:r>
            <a:r>
              <a:rPr b="1" lang="en-US" sz="2400" strike="noStrike" u="none">
                <a:solidFill>
                  <a:srgbClr val="000000"/>
                </a:solidFill>
                <a:uFillTx/>
                <a:latin typeface="Arial"/>
                <a:ea typeface="Microsoft YaHei"/>
              </a:rPr>
              <a:t>understand context</a:t>
            </a:r>
            <a:r>
              <a:rPr b="0" lang="en-US" sz="2400" strike="noStrike" u="none">
                <a:solidFill>
                  <a:srgbClr val="000000"/>
                </a:solidFill>
                <a:uFillTx/>
                <a:latin typeface="Arial"/>
                <a:ea typeface="Microsoft YaHei"/>
              </a:rPr>
              <a:t> of requests (like a sentence).</a:t>
            </a:r>
            <a:endParaRPr b="0" lang="en-IN" sz="2400" strike="noStrike" u="none">
              <a:solidFill>
                <a:srgbClr val="000000"/>
              </a:solidFill>
              <a:uFillTx/>
              <a:latin typeface="Arial"/>
            </a:endParaRPr>
          </a:p>
          <a:p>
            <a:pPr marL="457200" indent="-228600">
              <a:lnSpc>
                <a:spcPct val="100000"/>
              </a:lnSpc>
              <a:buClr>
                <a:srgbClr val="000000"/>
              </a:buClr>
              <a:buSzPct val="45000"/>
              <a:buFont typeface="Wingdings" charset="2"/>
              <a:buChar char=""/>
              <a:tabLst>
                <a:tab algn="l" pos="0"/>
              </a:tabLst>
            </a:pPr>
            <a:r>
              <a:rPr b="0" lang="en-US" sz="2400" strike="noStrike" u="none">
                <a:solidFill>
                  <a:srgbClr val="000000"/>
                </a:solidFill>
                <a:uFillTx/>
                <a:latin typeface="Arial"/>
                <a:ea typeface="Microsoft YaHei"/>
              </a:rPr>
              <a:t>Detect </a:t>
            </a:r>
            <a:r>
              <a:rPr b="1" lang="en-US" sz="2400" strike="noStrike" u="none">
                <a:solidFill>
                  <a:srgbClr val="000000"/>
                </a:solidFill>
                <a:uFillTx/>
                <a:latin typeface="Arial"/>
                <a:ea typeface="Microsoft YaHei"/>
              </a:rPr>
              <a:t>malicious intent</a:t>
            </a:r>
            <a:r>
              <a:rPr b="0" lang="en-US" sz="2400" strike="noStrike" u="none">
                <a:solidFill>
                  <a:srgbClr val="000000"/>
                </a:solidFill>
                <a:uFillTx/>
                <a:latin typeface="Arial"/>
                <a:ea typeface="Microsoft YaHei"/>
              </a:rPr>
              <a:t> even with encoded/obfuscated payloads.</a:t>
            </a:r>
            <a:endParaRPr b="0" lang="en-IN" sz="2400" strike="noStrike" u="none">
              <a:solidFill>
                <a:srgbClr val="000000"/>
              </a:solidFill>
              <a:uFillTx/>
              <a:latin typeface="Arial"/>
            </a:endParaRPr>
          </a:p>
          <a:p>
            <a:pPr marL="457200" indent="-228600">
              <a:lnSpc>
                <a:spcPct val="100000"/>
              </a:lnSpc>
              <a:buClr>
                <a:srgbClr val="000000"/>
              </a:buClr>
              <a:buSzPct val="45000"/>
              <a:buFont typeface="Wingdings" charset="2"/>
              <a:buChar char=""/>
              <a:tabLst>
                <a:tab algn="l" pos="0"/>
              </a:tabLst>
            </a:pPr>
            <a:r>
              <a:rPr b="0" lang="en-US" sz="2400" strike="noStrike" u="none">
                <a:solidFill>
                  <a:srgbClr val="000000"/>
                </a:solidFill>
                <a:uFillTx/>
                <a:latin typeface="Arial"/>
                <a:ea typeface="Microsoft YaHei"/>
              </a:rPr>
              <a:t>Transfer learning (pretrained BERT) helps with </a:t>
            </a:r>
            <a:r>
              <a:rPr b="1" lang="en-US" sz="2400" strike="noStrike" u="none">
                <a:solidFill>
                  <a:srgbClr val="000000"/>
                </a:solidFill>
                <a:uFillTx/>
                <a:latin typeface="Arial"/>
                <a:ea typeface="Microsoft YaHei"/>
              </a:rPr>
              <a:t>small datasets</a:t>
            </a:r>
            <a:r>
              <a:rPr b="0" lang="en-US" sz="2400" strike="noStrike" u="none">
                <a:solidFill>
                  <a:srgbClr val="000000"/>
                </a:solidFill>
                <a:uFillTx/>
                <a:latin typeface="Arial"/>
                <a:ea typeface="Microsoft YaHei"/>
              </a:rPr>
              <a:t>.</a:t>
            </a:r>
            <a:endParaRPr b="0" lang="en-IN" sz="2400" strike="noStrike" u="none">
              <a:solidFill>
                <a:srgbClr val="000000"/>
              </a:solidFill>
              <a:uFillTx/>
              <a:latin typeface="Arial"/>
            </a:endParaRPr>
          </a:p>
          <a:p>
            <a:pPr marL="228600" indent="-228600">
              <a:lnSpc>
                <a:spcPct val="100000"/>
              </a:lnSpc>
              <a:tabLst>
                <a:tab algn="l" pos="0"/>
              </a:tabLst>
            </a:pPr>
            <a:r>
              <a:rPr b="1" lang="en-US" sz="2200" strike="noStrike" u="none">
                <a:solidFill>
                  <a:srgbClr val="000000"/>
                </a:solidFill>
                <a:uFillTx/>
                <a:latin typeface="Arial"/>
                <a:ea typeface="Microsoft YaHei"/>
              </a:rPr>
              <a:t>  </a:t>
            </a:r>
            <a:endParaRPr b="0" lang="en-IN" sz="2200" strike="noStrike" u="none">
              <a:solidFill>
                <a:srgbClr val="000000"/>
              </a:solidFill>
              <a:uFillTx/>
              <a:latin typeface="Arial"/>
            </a:endParaRPr>
          </a:p>
        </p:txBody>
      </p:sp>
      <p:graphicFrame>
        <p:nvGraphicFramePr>
          <p:cNvPr id="142" name=""/>
          <p:cNvGraphicFramePr/>
          <p:nvPr/>
        </p:nvGraphicFramePr>
        <p:xfrm>
          <a:off x="12049920" y="5516640"/>
          <a:ext cx="5075280" cy="3019320"/>
        </p:xfrm>
        <a:graphic>
          <a:graphicData uri="http://schemas.openxmlformats.org/drawingml/2006/table">
            <a:tbl>
              <a:tblPr/>
              <a:tblGrid>
                <a:gridCol w="2537640"/>
                <a:gridCol w="2538000"/>
              </a:tblGrid>
              <a:tr h="364680">
                <a:tc>
                  <a:txBody>
                    <a:bodyPr lIns="36000" rIns="36000" anchor="t">
                      <a:noAutofit/>
                    </a:bodyPr>
                    <a:p>
                      <a:pPr>
                        <a:lnSpc>
                          <a:spcPct val="100000"/>
                        </a:lnSpc>
                      </a:pPr>
                      <a:r>
                        <a:rPr b="1" lang="en-IN" sz="1800" strike="noStrike" u="none">
                          <a:solidFill>
                            <a:srgbClr val="000000"/>
                          </a:solidFill>
                          <a:uFillTx/>
                          <a:latin typeface="Arial"/>
                        </a:rPr>
                        <a:t>Traditional WAF</a:t>
                      </a:r>
                      <a:endParaRPr b="0" lang="en-IN" sz="18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pPr>
                      <a:r>
                        <a:rPr b="1" lang="en-IN" sz="1800" strike="noStrike" u="none">
                          <a:solidFill>
                            <a:srgbClr val="000000"/>
                          </a:solidFill>
                          <a:uFillTx/>
                          <a:latin typeface="Arial"/>
                        </a:rPr>
                        <a:t>AI/LLM based WAF </a:t>
                      </a:r>
                      <a:endParaRPr b="0" lang="en-IN" sz="18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64680">
                <a:tc>
                  <a:txBody>
                    <a:bodyPr lIns="36000" rIns="36000" anchor="t">
                      <a:noAutofit/>
                    </a:bodyPr>
                    <a:p>
                      <a:pPr>
                        <a:lnSpc>
                          <a:spcPct val="100000"/>
                        </a:lnSpc>
                      </a:pPr>
                      <a:endParaRPr b="0" lang="en-IN" sz="1800" strike="noStrike" u="none">
                        <a:solidFill>
                          <a:srgbClr val="000000"/>
                        </a:solidFill>
                        <a:uFillTx/>
                        <a:latin typeface="Arial"/>
                      </a:endParaRPr>
                    </a:p>
                    <a:p>
                      <a:pPr>
                        <a:lnSpc>
                          <a:spcPct val="100000"/>
                        </a:lnSpc>
                      </a:pPr>
                      <a:r>
                        <a:rPr b="0" lang="en-IN" sz="1200" strike="noStrike" u="none">
                          <a:solidFill>
                            <a:srgbClr val="000000"/>
                          </a:solidFill>
                          <a:uFillTx/>
                          <a:latin typeface="Arial"/>
                        </a:rPr>
                        <a:t>Rule-based</a:t>
                      </a:r>
                      <a:endParaRPr b="0" lang="en-IN" sz="1200" strike="noStrike" u="none">
                        <a:solidFill>
                          <a:srgbClr val="000000"/>
                        </a:solidFill>
                        <a:uFillTx/>
                        <a:latin typeface="Arial"/>
                      </a:endParaRPr>
                    </a:p>
                    <a:p>
                      <a:pPr>
                        <a:lnSpc>
                          <a:spcPct val="100000"/>
                        </a:lnSpc>
                      </a:pPr>
                      <a:endParaRPr b="0" lang="en-IN" sz="12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pPr>
                      <a:endParaRPr b="0" lang="en-IN" sz="1200" strike="noStrike" u="none">
                        <a:solidFill>
                          <a:srgbClr val="000000"/>
                        </a:solidFill>
                        <a:uFillTx/>
                        <a:latin typeface="Arial"/>
                      </a:endParaRPr>
                    </a:p>
                    <a:p>
                      <a:pPr>
                        <a:lnSpc>
                          <a:spcPct val="100000"/>
                        </a:lnSpc>
                      </a:pPr>
                      <a:r>
                        <a:rPr b="0" lang="en-IN" sz="1200" strike="noStrike" u="none">
                          <a:solidFill>
                            <a:srgbClr val="000000"/>
                          </a:solidFill>
                          <a:uFillTx/>
                          <a:latin typeface="Arial"/>
                        </a:rPr>
                        <a:t>Context-aware</a:t>
                      </a:r>
                      <a:endParaRPr b="0" lang="en-IN" sz="12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64680">
                <a:tc>
                  <a:txBody>
                    <a:bodyPr lIns="36000" rIns="36000" anchor="t">
                      <a:noAutofit/>
                    </a:bodyPr>
                    <a:p>
                      <a:pPr>
                        <a:lnSpc>
                          <a:spcPct val="100000"/>
                        </a:lnSpc>
                        <a:tabLst>
                          <a:tab algn="l" pos="335880"/>
                        </a:tabLst>
                      </a:pPr>
                      <a:endParaRPr b="0" lang="en-IN" sz="1200" strike="noStrike" u="none">
                        <a:solidFill>
                          <a:srgbClr val="000000"/>
                        </a:solidFill>
                        <a:uFillTx/>
                        <a:latin typeface="Arial"/>
                      </a:endParaRPr>
                    </a:p>
                    <a:p>
                      <a:pPr>
                        <a:lnSpc>
                          <a:spcPct val="100000"/>
                        </a:lnSpc>
                        <a:tabLst>
                          <a:tab algn="l" pos="335880"/>
                        </a:tabLst>
                      </a:pPr>
                      <a:r>
                        <a:rPr b="0" lang="en-IN" sz="1200" strike="noStrike" u="none">
                          <a:solidFill>
                            <a:srgbClr val="000000"/>
                          </a:solidFill>
                          <a:uFillTx/>
                          <a:latin typeface="Arial"/>
                        </a:rPr>
                        <a:t>Needs manual updates</a:t>
                      </a:r>
                      <a:endParaRPr b="0" lang="en-IN" sz="1200" strike="noStrike" u="none">
                        <a:solidFill>
                          <a:srgbClr val="000000"/>
                        </a:solidFill>
                        <a:uFillTx/>
                        <a:latin typeface="Arial"/>
                      </a:endParaRPr>
                    </a:p>
                    <a:p>
                      <a:pPr>
                        <a:lnSpc>
                          <a:spcPct val="100000"/>
                        </a:lnSpc>
                        <a:tabLst>
                          <a:tab algn="l" pos="335880"/>
                        </a:tabLst>
                      </a:pPr>
                      <a:endParaRPr b="0" lang="en-IN" sz="12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pPr>
                      <a:endParaRPr b="0" lang="en-IN" sz="1200" strike="noStrike" u="none">
                        <a:solidFill>
                          <a:srgbClr val="000000"/>
                        </a:solidFill>
                        <a:uFillTx/>
                        <a:latin typeface="Arial"/>
                      </a:endParaRPr>
                    </a:p>
                    <a:p>
                      <a:pPr>
                        <a:lnSpc>
                          <a:spcPct val="100000"/>
                        </a:lnSpc>
                      </a:pPr>
                      <a:r>
                        <a:rPr b="0" lang="en-IN" sz="1200" strike="noStrike" u="none">
                          <a:solidFill>
                            <a:srgbClr val="000000"/>
                          </a:solidFill>
                          <a:uFillTx/>
                          <a:latin typeface="Arial"/>
                        </a:rPr>
                        <a:t>Learns patterns</a:t>
                      </a:r>
                      <a:endParaRPr b="0" lang="en-IN" sz="12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64680">
                <a:tc>
                  <a:txBody>
                    <a:bodyPr lIns="36000" rIns="36000" anchor="t">
                      <a:noAutofit/>
                    </a:bodyPr>
                    <a:p>
                      <a:pPr>
                        <a:lnSpc>
                          <a:spcPct val="100000"/>
                        </a:lnSpc>
                      </a:pPr>
                      <a:endParaRPr b="0" lang="en-IN" sz="1200" strike="noStrike" u="none">
                        <a:solidFill>
                          <a:srgbClr val="000000"/>
                        </a:solidFill>
                        <a:uFillTx/>
                        <a:latin typeface="Arial"/>
                      </a:endParaRPr>
                    </a:p>
                    <a:p>
                      <a:pPr>
                        <a:lnSpc>
                          <a:spcPct val="100000"/>
                        </a:lnSpc>
                      </a:pPr>
                      <a:r>
                        <a:rPr b="0" lang="en-IN" sz="1200" strike="noStrike" u="none">
                          <a:solidFill>
                            <a:srgbClr val="000000"/>
                          </a:solidFill>
                          <a:uFillTx/>
                          <a:latin typeface="Arial"/>
                        </a:rPr>
                        <a:t>Static defense</a:t>
                      </a:r>
                      <a:endParaRPr b="0" lang="en-IN" sz="1200" strike="noStrike" u="none">
                        <a:solidFill>
                          <a:srgbClr val="000000"/>
                        </a:solidFill>
                        <a:uFillTx/>
                        <a:latin typeface="Arial"/>
                      </a:endParaRPr>
                    </a:p>
                    <a:p>
                      <a:pPr>
                        <a:lnSpc>
                          <a:spcPct val="100000"/>
                        </a:lnSpc>
                      </a:pPr>
                      <a:endParaRPr b="0" lang="en-IN" sz="12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pPr>
                      <a:endParaRPr b="0" lang="en-IN" sz="1200" strike="noStrike" u="none">
                        <a:solidFill>
                          <a:srgbClr val="000000"/>
                        </a:solidFill>
                        <a:uFillTx/>
                        <a:latin typeface="Arial"/>
                      </a:endParaRPr>
                    </a:p>
                    <a:p>
                      <a:pPr>
                        <a:lnSpc>
                          <a:spcPct val="100000"/>
                        </a:lnSpc>
                      </a:pPr>
                      <a:r>
                        <a:rPr b="0" lang="en-IN" sz="1200" strike="noStrike" u="none">
                          <a:solidFill>
                            <a:srgbClr val="000000"/>
                          </a:solidFill>
                          <a:uFillTx/>
                          <a:latin typeface="Arial"/>
                        </a:rPr>
                        <a:t>Adaptive defense</a:t>
                      </a:r>
                      <a:endParaRPr b="0" lang="en-IN" sz="12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64680">
                <a:tc>
                  <a:txBody>
                    <a:bodyPr lIns="36000" rIns="36000" anchor="t">
                      <a:noAutofit/>
                    </a:bodyPr>
                    <a:p>
                      <a:pPr>
                        <a:lnSpc>
                          <a:spcPct val="100000"/>
                        </a:lnSpc>
                      </a:pPr>
                      <a:endParaRPr b="0" lang="en-IN" sz="1200" strike="noStrike" u="none">
                        <a:solidFill>
                          <a:srgbClr val="000000"/>
                        </a:solidFill>
                        <a:uFillTx/>
                        <a:latin typeface="Arial"/>
                      </a:endParaRPr>
                    </a:p>
                    <a:p>
                      <a:pPr>
                        <a:lnSpc>
                          <a:spcPct val="100000"/>
                        </a:lnSpc>
                      </a:pPr>
                      <a:r>
                        <a:rPr b="0" lang="en-IN" sz="1200" strike="noStrike" u="none">
                          <a:solidFill>
                            <a:srgbClr val="000000"/>
                          </a:solidFill>
                          <a:uFillTx/>
                          <a:latin typeface="Arial"/>
                        </a:rPr>
                        <a:t>Weak against unknown</a:t>
                      </a:r>
                      <a:endParaRPr b="0" lang="en-IN" sz="1200" strike="noStrike" u="none">
                        <a:solidFill>
                          <a:srgbClr val="000000"/>
                        </a:solidFill>
                        <a:uFillTx/>
                        <a:latin typeface="Arial"/>
                      </a:endParaRPr>
                    </a:p>
                    <a:p>
                      <a:pPr>
                        <a:lnSpc>
                          <a:spcPct val="100000"/>
                        </a:lnSpc>
                      </a:pPr>
                      <a:endParaRPr b="0" lang="en-IN" sz="12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pPr>
                        <a:lnSpc>
                          <a:spcPct val="100000"/>
                        </a:lnSpc>
                      </a:pPr>
                      <a:endParaRPr b="0" lang="en-IN" sz="1200" strike="noStrike" u="none">
                        <a:solidFill>
                          <a:srgbClr val="000000"/>
                        </a:solidFill>
                        <a:uFillTx/>
                        <a:latin typeface="Arial"/>
                      </a:endParaRPr>
                    </a:p>
                    <a:p>
                      <a:pPr>
                        <a:lnSpc>
                          <a:spcPct val="100000"/>
                        </a:lnSpc>
                      </a:pPr>
                      <a:r>
                        <a:rPr b="0" lang="en-IN" sz="1200" strike="noStrike" u="none">
                          <a:solidFill>
                            <a:srgbClr val="000000"/>
                          </a:solidFill>
                          <a:uFillTx/>
                          <a:latin typeface="Arial"/>
                        </a:rPr>
                        <a:t>Can detect anomalies</a:t>
                      </a:r>
                      <a:endParaRPr b="0" lang="en-IN" sz="12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Box 17"/>
          <p:cNvSpPr/>
          <p:nvPr/>
        </p:nvSpPr>
        <p:spPr>
          <a:xfrm>
            <a:off x="900000" y="-360000"/>
            <a:ext cx="12733920" cy="1238040"/>
          </a:xfrm>
          <a:prstGeom prst="rect">
            <a:avLst/>
          </a:prstGeom>
          <a:noFill/>
          <a:ln w="0">
            <a:noFill/>
          </a:ln>
        </p:spPr>
        <p:style>
          <a:lnRef idx="0"/>
          <a:fillRef idx="0"/>
          <a:effectRef idx="0"/>
          <a:fontRef idx="minor"/>
        </p:style>
        <p:txBody>
          <a:bodyPr lIns="0" rIns="0" tIns="0" bIns="0" anchor="t">
            <a:spAutoFit/>
          </a:bodyPr>
          <a:p>
            <a:pPr defTabSz="914400">
              <a:lnSpc>
                <a:spcPts val="9751"/>
              </a:lnSpc>
              <a:tabLst>
                <a:tab algn="l" pos="0"/>
              </a:tabLst>
            </a:pPr>
            <a:r>
              <a:rPr b="1" lang="en-US" sz="4200" strike="noStrike" u="none">
                <a:solidFill>
                  <a:srgbClr val="000000"/>
                </a:solidFill>
                <a:uFillTx/>
                <a:latin typeface="Nourd Bold"/>
                <a:ea typeface="Nourd Bold"/>
              </a:rPr>
              <a:t>Progress ( Megha )   </a:t>
            </a:r>
            <a:endParaRPr b="0" lang="en-IN" sz="4200" strike="noStrike" u="none">
              <a:solidFill>
                <a:srgbClr val="000000"/>
              </a:solidFill>
              <a:uFillTx/>
              <a:latin typeface="Arial"/>
            </a:endParaRPr>
          </a:p>
        </p:txBody>
      </p:sp>
      <p:sp>
        <p:nvSpPr>
          <p:cNvPr id="144" name="TextBox 18"/>
          <p:cNvSpPr/>
          <p:nvPr/>
        </p:nvSpPr>
        <p:spPr>
          <a:xfrm>
            <a:off x="360000" y="9000000"/>
            <a:ext cx="11138400" cy="670320"/>
          </a:xfrm>
          <a:prstGeom prst="rect">
            <a:avLst/>
          </a:prstGeom>
          <a:noFill/>
          <a:ln w="0">
            <a:noFill/>
          </a:ln>
        </p:spPr>
        <p:style>
          <a:lnRef idx="0"/>
          <a:fillRef idx="0"/>
          <a:effectRef idx="0"/>
          <a:fontRef idx="minor"/>
        </p:style>
        <p:txBody>
          <a:bodyPr lIns="0" rIns="0" tIns="0" bIns="0" anchor="t">
            <a:spAutoFit/>
          </a:bodyPr>
          <a:p>
            <a:pPr>
              <a:lnSpc>
                <a:spcPct val="100000"/>
              </a:lnSpc>
            </a:pPr>
            <a:r>
              <a:rPr b="1" lang="en-US" sz="2200" strike="noStrike" u="none">
                <a:solidFill>
                  <a:srgbClr val="000000"/>
                </a:solidFill>
                <a:uFillTx/>
                <a:latin typeface="Arial"/>
                <a:ea typeface="Microsoft YaHei"/>
              </a:rPr>
              <a:t>Architecture: AI Agent for WAF &amp; Anomaly Detection</a:t>
            </a:r>
            <a:endParaRPr b="0" lang="en-IN" sz="2200" strike="noStrike" u="none">
              <a:solidFill>
                <a:srgbClr val="000000"/>
              </a:solidFill>
              <a:uFillTx/>
              <a:latin typeface="Arial"/>
            </a:endParaRPr>
          </a:p>
          <a:p>
            <a:pPr>
              <a:lnSpc>
                <a:spcPct val="100000"/>
              </a:lnSpc>
            </a:pPr>
            <a:endParaRPr b="0" lang="en-IN" sz="2200" strike="noStrike" u="none">
              <a:solidFill>
                <a:srgbClr val="000000"/>
              </a:solidFill>
              <a:uFillTx/>
              <a:latin typeface="Arial"/>
            </a:endParaRPr>
          </a:p>
        </p:txBody>
      </p:sp>
      <p:pic>
        <p:nvPicPr>
          <p:cNvPr id="145" name="" descr=""/>
          <p:cNvPicPr/>
          <p:nvPr/>
        </p:nvPicPr>
        <p:blipFill>
          <a:blip r:embed="rId1"/>
          <a:stretch/>
        </p:blipFill>
        <p:spPr>
          <a:xfrm>
            <a:off x="1755360" y="3060000"/>
            <a:ext cx="3644280" cy="5466960"/>
          </a:xfrm>
          <a:prstGeom prst="rect">
            <a:avLst/>
          </a:prstGeom>
          <a:noFill/>
          <a:ln w="0">
            <a:noFill/>
          </a:ln>
        </p:spPr>
      </p:pic>
      <p:pic>
        <p:nvPicPr>
          <p:cNvPr id="146" name="" descr=""/>
          <p:cNvPicPr/>
          <p:nvPr/>
        </p:nvPicPr>
        <p:blipFill>
          <a:blip r:embed="rId2"/>
          <a:stretch/>
        </p:blipFill>
        <p:spPr>
          <a:xfrm>
            <a:off x="9000000" y="508320"/>
            <a:ext cx="8279640" cy="9274320"/>
          </a:xfrm>
          <a:prstGeom prst="rect">
            <a:avLst/>
          </a:prstGeom>
          <a:noFill/>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Box 12"/>
          <p:cNvSpPr/>
          <p:nvPr/>
        </p:nvSpPr>
        <p:spPr>
          <a:xfrm>
            <a:off x="900000" y="-360000"/>
            <a:ext cx="12733920" cy="1238040"/>
          </a:xfrm>
          <a:prstGeom prst="rect">
            <a:avLst/>
          </a:prstGeom>
          <a:noFill/>
          <a:ln w="0">
            <a:noFill/>
          </a:ln>
        </p:spPr>
        <p:style>
          <a:lnRef idx="0"/>
          <a:fillRef idx="0"/>
          <a:effectRef idx="0"/>
          <a:fontRef idx="minor"/>
        </p:style>
        <p:txBody>
          <a:bodyPr lIns="0" rIns="0" tIns="0" bIns="0" anchor="t">
            <a:spAutoFit/>
          </a:bodyPr>
          <a:p>
            <a:pPr defTabSz="914400">
              <a:lnSpc>
                <a:spcPts val="9751"/>
              </a:lnSpc>
              <a:tabLst>
                <a:tab algn="l" pos="0"/>
              </a:tabLst>
            </a:pPr>
            <a:r>
              <a:rPr b="1" lang="en-US" sz="4200" strike="noStrike" u="none">
                <a:solidFill>
                  <a:srgbClr val="000000"/>
                </a:solidFill>
                <a:uFillTx/>
                <a:latin typeface="Nourd Bold"/>
                <a:ea typeface="Nourd Bold"/>
              </a:rPr>
              <a:t>Progress ( Megha )   </a:t>
            </a:r>
            <a:endParaRPr b="0" lang="en-IN" sz="4200" strike="noStrike" u="none">
              <a:solidFill>
                <a:srgbClr val="000000"/>
              </a:solidFill>
              <a:uFillTx/>
              <a:latin typeface="Arial"/>
            </a:endParaRPr>
          </a:p>
        </p:txBody>
      </p:sp>
      <p:pic>
        <p:nvPicPr>
          <p:cNvPr id="148" name="" descr=""/>
          <p:cNvPicPr/>
          <p:nvPr/>
        </p:nvPicPr>
        <p:blipFill>
          <a:blip r:embed="rId1"/>
          <a:stretch/>
        </p:blipFill>
        <p:spPr>
          <a:xfrm>
            <a:off x="1080000" y="1620000"/>
            <a:ext cx="8044200" cy="2388960"/>
          </a:xfrm>
          <a:prstGeom prst="rect">
            <a:avLst/>
          </a:prstGeom>
          <a:noFill/>
          <a:ln w="0">
            <a:noFill/>
          </a:ln>
        </p:spPr>
      </p:pic>
      <p:sp>
        <p:nvSpPr>
          <p:cNvPr id="149" name=""/>
          <p:cNvSpPr txBox="1"/>
          <p:nvPr/>
        </p:nvSpPr>
        <p:spPr>
          <a:xfrm>
            <a:off x="1440000" y="4860000"/>
            <a:ext cx="10080000" cy="324000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0" lang="en-IN" sz="1800" strike="noStrike" u="none">
                <a:solidFill>
                  <a:srgbClr val="000000"/>
                </a:solidFill>
                <a:uFillTx/>
                <a:latin typeface="Arial"/>
              </a:rPr>
              <a:t>Before  this, I studied the OWASP Top 10, traditional WAF rules, and how logs are structured (URL, method, headers). Then I learned about LLMs, tokenization, and fine-tuning using Hugging Face. This helped me understand how to convert web traffic into model-readable format for AI-based detection.</a:t>
            </a:r>
            <a:endParaRPr b="0" lang="en-IN"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154</TotalTime>
  <Application>LibreOffice/24.8.5.2$Windows_X86_64 LibreOffice_project/fddf2685c70b461e7832239a0162a77216259f22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identifier>DAGjvUAYhGc</dc:identifier>
  <dc:language>en-IN</dc:language>
  <cp:lastModifiedBy/>
  <dcterms:modified xsi:type="dcterms:W3CDTF">2025-04-12T15:38:17Z</dcterms:modified>
  <cp:revision>8</cp:revision>
  <dc:subject/>
  <dc:title>Add Company Name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