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D405B-0988-4870-B9A3-73369F10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875D55-8A68-4996-B318-4FE00D3C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FE058-4975-4820-9897-DD6B452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CB432-F623-405E-8612-41ECD092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4BDCC-4815-4666-9EA7-E3D98DC8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4833A-04D3-4FBF-8BC9-769A5868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75ACA1-4BDD-4609-928D-B8317455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3C7B4-8B2F-4F0A-9B51-0DFDD756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6008E-AF6C-4767-B59D-2FFBF249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D372A-8DF6-4B0A-8DE6-863CE420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0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0D354-4668-4A1A-AE4D-6A38BC028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1129AA-4FD1-4633-92FD-BEC4418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7FA14-FAA2-45A3-AB03-D24395B3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CA443-A48D-456D-8277-BB9FB870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8887E-2E53-4EC1-855D-8038F0C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2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46EDC-736F-4CF5-88BC-EB392E1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94893-7242-46B6-9D0D-AF5D390E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CB6E-C6C3-4046-94CA-AAEE5C5B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01026-4D5F-4836-A1F4-F7E7D7C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F6B5C5-CAEE-4035-820B-3BC3ABB7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3EAE-8F40-4D75-A603-5DE3B302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737BB-0AF4-45CC-A70D-D10777A6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714D8-E456-4A9F-9FB6-F1F69F25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A64665-1498-4534-AE3C-BE737D9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75753-BD7B-4F7B-A3F3-66091B8C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121B9-D029-42A0-9A35-9555137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1FE67-87DE-4674-8192-67F3283E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A3848-C2CB-4C2A-A1C0-6DC8C66C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DB20C4-48CC-4AF8-AD7E-D0260245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BBDA87-3B03-4137-B8F3-AB886AF6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67655-7264-4582-BA0F-C71FF1DA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9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B078-C939-496B-BBA4-A66DF5C7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D5EC5-CAC9-4EA0-A798-B22B871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CF1A9-9A06-450E-B9B9-1585DC4D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6A8F6D-A31D-47F0-A342-30E97D037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185F61-A452-417C-8DC1-ADA6AAA72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35C89E-6005-4644-B737-7F0895C3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7E9F22-C8EF-47A0-8DDD-EC7CA26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5EBB16-8A68-4DCC-BCBB-257B0083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FAFB-D5C7-4EFA-9A32-45A5A09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9F855-E3D5-44DF-B28F-B0C19D13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4143D-C5A5-4FD5-9418-2225F45B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C97F18-C9A6-475B-B20F-6C1F930C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B6850D-D27B-4F5E-A11C-999CA03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9AC4E9-7B52-429F-83D2-2DD5AF91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B369BE-1EA5-4704-9BC3-EFAA75C8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6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7BFF5-5661-43F4-9A5E-5F119290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60BFE-0222-4F85-B79A-16B27E3F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8596D0-B097-4C82-A211-6FD429EC8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572E7E-D20E-46C5-94A9-71F9DAF9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CA8A3D-10ED-4D95-B502-ED5B6EDC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85E51-2F97-4C50-8C9B-DDB6A978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11182-131A-4C51-A59D-3FE9F14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F4297-DD0C-4EFE-9913-33A747E88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B11469-BA8E-4E89-A553-C0D8A452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B5BEE-EAAA-4529-B87A-4F40BB2F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9C0199-DB35-4C4A-8C5E-D13E5CFF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F5B52-C377-4D7B-83C8-B68B5003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9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06888C-28F9-4A16-88CB-4E449C5F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4D027-3970-4C76-A89A-8C52A1FD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2242D-E8BA-4914-BBAA-BFAF6C67B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8587-6EC8-4810-AC6E-CB52EBBA7B18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C2C6C-71FA-47C0-9EA8-FF359D21D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5AC80-F0D7-409A-8F5A-2509A898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0407-510A-498C-8713-577F6B165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D3B1-2D07-4DDD-80A7-A264D7F4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H="1" flipV="1">
            <a:off x="3247389" y="-1743116"/>
            <a:ext cx="6223000" cy="495300"/>
          </a:xfrm>
        </p:spPr>
        <p:txBody>
          <a:bodyPr>
            <a:noAutofit/>
          </a:bodyPr>
          <a:lstStyle/>
          <a:p>
            <a:r>
              <a:rPr lang="pt-BR" dirty="0"/>
              <a:t>LEAN 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6B0366-CDED-4A9C-8B56-914960EAA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88900" y="165099"/>
            <a:ext cx="3441687" cy="66037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Necessidades ou problemas do negocio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29D373-1FF7-424E-AB4A-5BF199B78E5D}"/>
              </a:ext>
            </a:extLst>
          </p:cNvPr>
          <p:cNvCxnSpPr/>
          <p:nvPr/>
        </p:nvCxnSpPr>
        <p:spPr>
          <a:xfrm>
            <a:off x="3733800" y="165100"/>
            <a:ext cx="0" cy="652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8DDCA4-ED5B-44B2-B52A-740871836A52}"/>
              </a:ext>
            </a:extLst>
          </p:cNvPr>
          <p:cNvCxnSpPr/>
          <p:nvPr/>
        </p:nvCxnSpPr>
        <p:spPr>
          <a:xfrm>
            <a:off x="8023861" y="165100"/>
            <a:ext cx="0" cy="652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D3E40A8-4CF7-4B85-95DF-5BE2C09371E9}"/>
              </a:ext>
            </a:extLst>
          </p:cNvPr>
          <p:cNvCxnSpPr/>
          <p:nvPr/>
        </p:nvCxnSpPr>
        <p:spPr>
          <a:xfrm flipH="1">
            <a:off x="0" y="386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6E3A56AF-D35B-43E5-9517-14A621EDF99E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4157987" y="177770"/>
            <a:ext cx="3441687" cy="6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Ideias e soluções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20284D-EAFE-4D96-8A18-632F5D116A15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8331200" y="177771"/>
            <a:ext cx="3441687" cy="660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Benefícios para o negocio ou para o usuário.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8F8D65B5-9A84-4BCC-9C26-E3B58749FE22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146056" y="3975099"/>
            <a:ext cx="3441687" cy="6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08E7B08-0B6B-4976-857F-FD560AA1775B}"/>
              </a:ext>
            </a:extLst>
          </p:cNvPr>
          <p:cNvSpPr/>
          <p:nvPr/>
        </p:nvSpPr>
        <p:spPr>
          <a:xfrm>
            <a:off x="215920" y="825471"/>
            <a:ext cx="2044681" cy="8381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Mapeamento das máquinas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BF20389-2B84-4DF4-B1EF-525B640B1E66}"/>
              </a:ext>
            </a:extLst>
          </p:cNvPr>
          <p:cNvSpPr/>
          <p:nvPr/>
        </p:nvSpPr>
        <p:spPr>
          <a:xfrm>
            <a:off x="231191" y="1809720"/>
            <a:ext cx="2044681" cy="83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+mj-lt"/>
              </a:rPr>
              <a:t>Controle remoto das máquinas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BD377C6-B7D8-4FA6-AFFE-229834F47176}"/>
              </a:ext>
            </a:extLst>
          </p:cNvPr>
          <p:cNvSpPr/>
          <p:nvPr/>
        </p:nvSpPr>
        <p:spPr>
          <a:xfrm>
            <a:off x="4155460" y="2952432"/>
            <a:ext cx="2890487" cy="105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+mj-lt"/>
              </a:rPr>
              <a:t>Aplicação JAVA para visualizar e  controlar processos remotamente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7D52714-E0B3-4C11-944B-6135BC4AE503}"/>
              </a:ext>
            </a:extLst>
          </p:cNvPr>
          <p:cNvSpPr/>
          <p:nvPr/>
        </p:nvSpPr>
        <p:spPr>
          <a:xfrm>
            <a:off x="4856490" y="888945"/>
            <a:ext cx="2044681" cy="10542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Dashboard para visualização dos processos na maquina.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ABC9AC9-89F0-44F1-B80E-DC53E85B9E6D}"/>
              </a:ext>
            </a:extLst>
          </p:cNvPr>
          <p:cNvSpPr/>
          <p:nvPr/>
        </p:nvSpPr>
        <p:spPr>
          <a:xfrm>
            <a:off x="805213" y="4438654"/>
            <a:ext cx="2044681" cy="83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Técnicos de TI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2381936-04CC-4D10-AE7C-312115A5CF12}"/>
              </a:ext>
            </a:extLst>
          </p:cNvPr>
          <p:cNvSpPr/>
          <p:nvPr/>
        </p:nvSpPr>
        <p:spPr>
          <a:xfrm>
            <a:off x="8448049" y="2768571"/>
            <a:ext cx="2044681" cy="154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+mj-lt"/>
              </a:rPr>
              <a:t>Solucionar problemas com maior agilidade remotamente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16FE380-69A9-43B1-BBFE-D1865DA0C86F}"/>
              </a:ext>
            </a:extLst>
          </p:cNvPr>
          <p:cNvSpPr/>
          <p:nvPr/>
        </p:nvSpPr>
        <p:spPr>
          <a:xfrm>
            <a:off x="9916128" y="1054105"/>
            <a:ext cx="2044681" cy="1371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Visão geral das máquinas para identificar as que precisam de manutenção.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78E32FF-F7D7-49E2-9763-F2A464AB79CE}"/>
              </a:ext>
            </a:extLst>
          </p:cNvPr>
          <p:cNvSpPr/>
          <p:nvPr/>
        </p:nvSpPr>
        <p:spPr>
          <a:xfrm>
            <a:off x="317519" y="2851064"/>
            <a:ext cx="2829542" cy="8635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Falta de computadores funcionais para a aula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A426E45-6CE0-42DB-B7C4-8E00A9C9B6A2}"/>
              </a:ext>
            </a:extLst>
          </p:cNvPr>
          <p:cNvSpPr/>
          <p:nvPr/>
        </p:nvSpPr>
        <p:spPr>
          <a:xfrm>
            <a:off x="8864587" y="5118114"/>
            <a:ext cx="2829542" cy="10477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aproveitamento dos alunos nas aulas com as máquinas.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2D9696A-03B9-48C8-9FE7-04061B2FAD32}"/>
              </a:ext>
            </a:extLst>
          </p:cNvPr>
          <p:cNvSpPr/>
          <p:nvPr/>
        </p:nvSpPr>
        <p:spPr>
          <a:xfrm>
            <a:off x="4681229" y="5111665"/>
            <a:ext cx="2829542" cy="10542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Identificação de máquinas com problemas antes das aulas para efetuar a troca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134C061-7A93-42BC-BE52-C13758605765}"/>
              </a:ext>
            </a:extLst>
          </p:cNvPr>
          <p:cNvSpPr/>
          <p:nvPr/>
        </p:nvSpPr>
        <p:spPr>
          <a:xfrm>
            <a:off x="412782" y="5518182"/>
            <a:ext cx="1102333" cy="6476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3719492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LEAN 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Gabriel Gabriel</dc:creator>
  <cp:lastModifiedBy>Gabriel Gabriel</cp:lastModifiedBy>
  <cp:revision>1</cp:revision>
  <dcterms:created xsi:type="dcterms:W3CDTF">2022-08-31T01:53:18Z</dcterms:created>
  <dcterms:modified xsi:type="dcterms:W3CDTF">2022-08-31T02:24:22Z</dcterms:modified>
</cp:coreProperties>
</file>