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B19075-3226-4C50-9802-0DBF04FAA26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i.org/10.1186/s12911-020-1023-5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Heart Failure Prediction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 Data Science Case Study)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part of “Applied Data Science Capstone” Assignment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Cardiovascular diseases (CVDs) are the primary cause of death globally.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estimated 17.9 million lives each year, which accounts for 31% of all deaths worlwide.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factors may lead to heart failures due to CVDs.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factors are suspected to be due to smoking, hypertension, tobacco use, unhealthy diet and obesity, physical inactivity and harmful use of alcohol.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(Conti..)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Medical records provide information to unveil hidden and non-obvious correlations and relationships between patients’ data.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Hence,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applied to medical records, in particular, can be an effective tool.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can predict the survival of each patient having heart failure symptoms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can help detect the most important clinical features (or risk factors) that may lead to heart failure.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analyzed a dataset containing the medical records of 299 heart failure patients derived from a recent study:-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Chicco, D., Jurman, G. Machine learning can predict survival of patients with heart failure from serum creatinine and ejection fraction alone. BMC Med Inform Decis Mak 20, 16 (2020).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https://doi.org/10.1186/s12911-020-1023-5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dataset contains 13 features, which report clinical, body, and lifestyle, that is briefly described in next slide.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features are binary: anaemia, high blood pressure, diabetes, sex, and smoking.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 Features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Age: Age of the patient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Anaemia: Decrease of red blood cells or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hemoglobin (boolean)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CPK: Creatine phosphate kinase level in 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blood (mcg/L)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diabetes: If the patient has diabetes (boolean)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ejection_fraction: Percentage of blood leaving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heart at each contraction (%)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6) high_blood_pressure: If the patient has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hypertension (boolean)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7) Platelets: Platelets in the blood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(kiloplatelets/mL)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8) Creatinine: Level of serum creatinine in 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blood (mg/dL)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9) Sodium: Level of serum sodium in the blood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(mEq/L)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10) Sex: Woman or man (binary)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11) Time: Follow up period (days)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12) Event: Whether the patient survived or not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(binary)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13) Smoking: If the person smokes (binary)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Methodology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was obtained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was checked for null values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of the samples (i.e patients) was plotted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analysis was done to get relevant features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Machine learning Models were built and tested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7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0" t="0" r="0" b="6993"/>
          <a:stretch/>
        </p:blipFill>
        <p:spPr>
          <a:xfrm>
            <a:off x="1728000" y="1512000"/>
            <a:ext cx="6408000" cy="595980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2520000" y="1296000"/>
            <a:ext cx="52560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Sample Distribution Analysis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92000" y="216000"/>
            <a:ext cx="784800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Feature Correlation Analysis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401120" y="1296000"/>
            <a:ext cx="5078880" cy="3789000"/>
          </a:xfrm>
          <a:prstGeom prst="rect">
            <a:avLst/>
          </a:prstGeom>
          <a:ln>
            <a:noFill/>
          </a:ln>
        </p:spPr>
      </p:pic>
      <p:graphicFrame>
        <p:nvGraphicFramePr>
          <p:cNvPr id="56" name="Table 2"/>
          <p:cNvGraphicFramePr/>
          <p:nvPr/>
        </p:nvGraphicFramePr>
        <p:xfrm>
          <a:off x="915480" y="5256720"/>
          <a:ext cx="6119640" cy="2105640"/>
        </p:xfrm>
        <a:graphic>
          <a:graphicData uri="http://schemas.openxmlformats.org/drawingml/2006/table">
            <a:tbl>
              <a:tblPr/>
              <a:tblGrid>
                <a:gridCol w="3059280"/>
                <a:gridCol w="3060360"/>
              </a:tblGrid>
              <a:tr h="2160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Attribute (Feature)</a:t>
                      </a:r>
                      <a:endParaRPr b="1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Pearsons Correlation Value</a:t>
                      </a:r>
                      <a:endParaRPr b="1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 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-0.52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Creatinine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0.294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Age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0.25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Ejection Fraction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-0.268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Sodium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-0.195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7" name="TextShape 3"/>
          <p:cNvSpPr txBox="1"/>
          <p:nvPr/>
        </p:nvSpPr>
        <p:spPr>
          <a:xfrm>
            <a:off x="7200000" y="5256000"/>
            <a:ext cx="23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Relevant 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Pearson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Value 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greater than 0.1)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Machine Learning Model testing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97160" y="2625120"/>
          <a:ext cx="6858000" cy="2728440"/>
        </p:xfrm>
        <a:graphic>
          <a:graphicData uri="http://schemas.openxmlformats.org/drawingml/2006/table">
            <a:tbl>
              <a:tblPr/>
              <a:tblGrid>
                <a:gridCol w="3428280"/>
                <a:gridCol w="3429720"/>
              </a:tblGrid>
              <a:tr h="6984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Machine Learning Approach</a:t>
                      </a:r>
                      <a:endParaRPr b="1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Accuracy</a:t>
                      </a:r>
                      <a:endParaRPr b="1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72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 Regression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78.33%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72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Forest Classifier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68.33%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72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K-Nearest Neighbor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81.67%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 Vector Machine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75%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0" name="TextShape 3"/>
          <p:cNvSpPr txBox="1"/>
          <p:nvPr/>
        </p:nvSpPr>
        <p:spPr>
          <a:xfrm>
            <a:off x="1224000" y="5688000"/>
            <a:ext cx="741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Models were made from the dataset, using features that were relevant (determined from correlation analysis)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4"/>
          <p:cNvSpPr txBox="1"/>
          <p:nvPr/>
        </p:nvSpPr>
        <p:spPr>
          <a:xfrm>
            <a:off x="2376000" y="1872000"/>
            <a:ext cx="496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K-Nearest Neighbor gives the best accuracy</a:t>
            </a:r>
            <a:endParaRPr b="1" lang="en-IN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2020-08-20T01:30:28Z</dcterms:created>
  <dc:creator/>
  <dc:description/>
  <dc:language>en-IN</dc:language>
  <cp:lastModifiedBy/>
  <dcterms:modified xsi:type="dcterms:W3CDTF">2020-08-20T02:03:33Z</dcterms:modified>
  <cp:revision>6</cp:revision>
  <dc:subject/>
  <dc:title/>
</cp:coreProperties>
</file>