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8288000" cy="10287000"/>
  <p:notesSz cx="6858000" cy="9144000"/>
  <p:embeddedFontLst>
    <p:embeddedFont>
      <p:font typeface="Arial Bold" panose="020B0704020202020204" pitchFamily="34" charset="0"/>
      <p:bold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9" autoAdjust="0"/>
    <p:restoredTop sz="94622" autoAdjust="0"/>
  </p:normalViewPr>
  <p:slideViewPr>
    <p:cSldViewPr>
      <p:cViewPr varScale="1">
        <p:scale>
          <a:sx n="37" d="100"/>
          <a:sy n="37" d="100"/>
        </p:scale>
        <p:origin x="112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EB210-012F-4772-A2BF-F4B7359729B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B3DA0-9CAD-4428-BA29-9144E029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9666315" y="3626280"/>
            <a:ext cx="2652018" cy="205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594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old"/>
                <a:ea typeface="+mn-ea"/>
                <a:cs typeface="+mn-cs"/>
              </a:rPr>
              <a:t>Siemens </a:t>
            </a:r>
            <a:r>
              <a:rPr kumimoji="0" lang="en-US" sz="1600" b="0" i="0" u="none" strike="noStrike" kern="1200" cap="none" spc="8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old"/>
                <a:ea typeface="+mn-ea"/>
                <a:cs typeface="+mn-cs"/>
              </a:rPr>
              <a:t>S71500</a:t>
            </a:r>
            <a:endParaRPr kumimoji="0" lang="en-US" sz="1600" b="0" i="0" u="none" strike="noStrike" kern="1200" cap="none" spc="8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old"/>
              <a:ea typeface="+mn-ea"/>
              <a:cs typeface="+mn-cs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1138556" y="6270763"/>
            <a:ext cx="3382844" cy="256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17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53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old"/>
                <a:ea typeface="+mn-ea"/>
                <a:cs typeface="+mn-cs"/>
              </a:rPr>
              <a:t>Python-based </a:t>
            </a:r>
            <a:r>
              <a:rPr kumimoji="0" lang="en-US" sz="1553" b="0" i="0" u="none" strike="noStrike" kern="1200" cap="none" spc="11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old"/>
                <a:ea typeface="+mn-ea"/>
                <a:cs typeface="+mn-cs"/>
              </a:rPr>
              <a:t>application</a:t>
            </a:r>
            <a:endParaRPr kumimoji="0" lang="en-US" sz="1553" b="0" i="0" u="none" strike="noStrike" kern="1200" cap="none" spc="1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old"/>
              <a:ea typeface="+mn-ea"/>
              <a:cs typeface="+mn-cs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13599089" y="6420416"/>
            <a:ext cx="3431244" cy="256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7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53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old"/>
                <a:ea typeface="+mn-ea"/>
                <a:cs typeface="+mn-cs"/>
              </a:rPr>
              <a:t>Network traffic </a:t>
            </a:r>
            <a:r>
              <a:rPr kumimoji="0" lang="en-US" sz="1553" b="0" i="0" u="none" strike="noStrike" kern="1200" cap="none" spc="11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old"/>
                <a:ea typeface="+mn-ea"/>
                <a:cs typeface="+mn-cs"/>
              </a:rPr>
              <a:t>monitoring</a:t>
            </a:r>
            <a:endParaRPr kumimoji="0" lang="en-US" sz="1553" b="0" i="0" u="none" strike="noStrike" kern="1200" cap="none" spc="1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old"/>
              <a:ea typeface="+mn-ea"/>
              <a:cs typeface="+mn-cs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9711077" y="6437737"/>
            <a:ext cx="1875736" cy="34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27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64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old"/>
                <a:ea typeface="+mn-ea"/>
                <a:cs typeface="+mn-cs"/>
              </a:rPr>
              <a:t>PLCSIM Advanced</a:t>
            </a:r>
            <a:endParaRPr kumimoji="0" lang="en-US" sz="1600" b="0" i="0" u="none" strike="noStrike" kern="1200" cap="none" spc="64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old"/>
              <a:ea typeface="+mn-ea"/>
              <a:cs typeface="+mn-cs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7" y="714928"/>
            <a:ext cx="17961905" cy="8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13236</TotalTime>
  <Words>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Bold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Nükleer yakıt (genellikle uranyum) çekirdek reaksiyonunu başlatır. Zincirleme reaksiyon sırasında açığa çıkan ısı kullanılarak su ısıtılır ve buhar üretilir. Buhar, türbinleri döndürmek için kullanılır. Türbinlerin dönüşü, jeneratörler aracılığıyla</dc:title>
  <dc:creator>INET4</dc:creator>
  <cp:lastModifiedBy>INET4</cp:lastModifiedBy>
  <cp:revision>26</cp:revision>
  <dcterms:created xsi:type="dcterms:W3CDTF">2006-08-16T00:00:00Z</dcterms:created>
  <dcterms:modified xsi:type="dcterms:W3CDTF">2024-05-05T08:45:39Z</dcterms:modified>
  <dc:identifier>DAF_d42w1ck</dc:identifier>
</cp:coreProperties>
</file>