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297c7e7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297c7e7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619108d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619108d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297c7e78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297c7e78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97c7e7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97c7e7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297c7e78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297c7e7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190e67e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6190e67e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297c7e78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297c7e7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619108d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619108d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97c7e7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97c7e7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97c7e7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297c7e7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Flash card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Requirements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Supporting d</a:t>
            </a:r>
            <a:r>
              <a:rPr lang="ja"/>
              <a:t>evices: mobile phone(iOS and Android) and 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Languages: Multi-language including Japanese (UI and contents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Development: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Web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Frontend: Vue (</a:t>
            </a:r>
            <a:r>
              <a:rPr lang="ja"/>
              <a:t>If possible, it would be prefered to use</a:t>
            </a:r>
            <a:r>
              <a:rPr lang="ja"/>
              <a:t> Typescript.)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Backend: Django/Python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Database: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If possible, it would be helpful to deliver with Dockerfile.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I leave the layout and design to you.(Your 2D&amp;3D Art Design Demo is very cool) . Please make it cool!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28725" y="14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Login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13" y="1119400"/>
            <a:ext cx="3571575" cy="267686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464750" y="1119400"/>
            <a:ext cx="434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use the app, user id and password are entered and click Login button.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 possible, it would be helpful to </a:t>
            </a:r>
            <a:r>
              <a:rPr lang="ja"/>
              <a:t>add the following functions;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Auto login function which allows to store user id and password and automatically login when the app starts.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User creation function which allows to create a new user. (user id and password)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75" y="1278975"/>
            <a:ext cx="40195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273050" y="9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2. Select Exercise Book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510000" y="595800"/>
            <a:ext cx="4374300" cy="1508400"/>
          </a:xfrm>
          <a:prstGeom prst="wedgeRectCallout">
            <a:avLst>
              <a:gd fmla="val -93796" name="adj1"/>
              <a:gd fmla="val 317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Exercise</a:t>
            </a:r>
            <a:r>
              <a:rPr lang="ja"/>
              <a:t> books which have been imported are shown. The user selects one of the book and click OK button.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Question cards from the exercise book selected will be shown on the main screen.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572000" y="2286725"/>
            <a:ext cx="4374300" cy="1508400"/>
          </a:xfrm>
          <a:prstGeom prst="wedgeRectCallout">
            <a:avLst>
              <a:gd fmla="val -80000" name="adj1"/>
              <a:gd fmla="val 5223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import an e</a:t>
            </a:r>
            <a:r>
              <a:rPr lang="ja"/>
              <a:t>xercise book, click [import Exercise Book] button, and select a zipped file which includes JSON and images files(explained the following slide) and upload it to the server.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43825" y="6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About Exercise Book JSON file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74225" y="633100"/>
            <a:ext cx="3459600" cy="20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 u="sng"/>
              <a:t>Json files and directories:</a:t>
            </a:r>
            <a:endParaRPr b="1" sz="16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/>
              <a:t>  ./questions_book.json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/>
              <a:t>  ./answers_book.json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/>
              <a:t>  ./questions/(image files)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600"/>
              <a:t>  ./answers/(image files)</a:t>
            </a:r>
            <a:endParaRPr sz="1600"/>
          </a:p>
        </p:txBody>
      </p:sp>
      <p:sp>
        <p:nvSpPr>
          <p:cNvPr id="76" name="Google Shape;76;p16"/>
          <p:cNvSpPr txBox="1"/>
          <p:nvPr/>
        </p:nvSpPr>
        <p:spPr>
          <a:xfrm>
            <a:off x="3899125" y="1166825"/>
            <a:ext cx="53832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"uuid": "45555b4a-ee9c-4860-9159-c3b604cf9739",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"file_name": "history",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"image_folder": "./image_file/history/questions",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"page": [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"pageNumber": 82,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"width": 1046,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"height": 1517,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"area": [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{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"uuid": "2a8e9b7b-a0e6-4c3d-bd8e-27786675308a",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"linked-uuid": "",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"areaNumber": "1",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"x": 77.5,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"y": 151.25,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"width": 378.75,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"height": 162.5,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"subAreas": [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{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"subUuid": "c6182147-6f1b-4c24-9709-fb28b98846ca",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"subNum": 0,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"x": 457.5,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"y": 155.0,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"width": 518.75,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"height": 328.75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}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]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99125" y="913700"/>
            <a:ext cx="461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100" u="sng">
                <a:solidFill>
                  <a:schemeClr val="dk2"/>
                </a:solidFill>
              </a:rPr>
              <a:t>Sample of </a:t>
            </a:r>
            <a:r>
              <a:rPr lang="ja" sz="1100" u="sng">
                <a:solidFill>
                  <a:schemeClr val="dk2"/>
                </a:solidFill>
              </a:rPr>
              <a:t>questions_book.json</a:t>
            </a:r>
            <a:endParaRPr sz="700" u="sng"/>
          </a:p>
        </p:txBody>
      </p:sp>
      <p:sp>
        <p:nvSpPr>
          <p:cNvPr id="78" name="Google Shape;78;p16"/>
          <p:cNvSpPr txBox="1"/>
          <p:nvPr/>
        </p:nvSpPr>
        <p:spPr>
          <a:xfrm>
            <a:off x="206350" y="2691125"/>
            <a:ext cx="4322100" cy="24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>
                <a:solidFill>
                  <a:srgbClr val="FF0000"/>
                </a:solidFill>
              </a:rPr>
              <a:t>These files and directories are zipped and uploaded to the server by the user. The server unzips it and imports the </a:t>
            </a:r>
            <a:r>
              <a:rPr b="1" lang="ja" sz="1100">
                <a:solidFill>
                  <a:srgbClr val="FF0000"/>
                </a:solidFill>
              </a:rPr>
              <a:t>questions_book.json and answers_book.json file.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100">
                <a:solidFill>
                  <a:srgbClr val="FF0000"/>
                </a:solidFill>
              </a:rPr>
              <a:t>The jsons indicate image folder and each area and sub area information of the question and the related answer. (Sub areas are additional areas to the area optionally.) 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1100">
                <a:solidFill>
                  <a:srgbClr val="FF0000"/>
                </a:solidFill>
              </a:rPr>
              <a:t>Curently, Json files will be imported to MySQL DB which running at;</a:t>
            </a:r>
            <a:br>
              <a:rPr b="1" lang="ja" sz="1100">
                <a:solidFill>
                  <a:srgbClr val="FF0000"/>
                </a:solidFill>
              </a:rPr>
            </a:br>
            <a:r>
              <a:rPr b="1" lang="ja" sz="1100">
                <a:solidFill>
                  <a:srgbClr val="FF0000"/>
                </a:solidFill>
              </a:rPr>
              <a:t>  </a:t>
            </a:r>
            <a:r>
              <a:rPr b="1" lang="ja" sz="1100">
                <a:solidFill>
                  <a:srgbClr val="FF0000"/>
                </a:solidFill>
              </a:rPr>
              <a:t>Server: gotit.smagai.com:3306</a:t>
            </a:r>
            <a:br>
              <a:rPr b="1" lang="ja" sz="1100">
                <a:solidFill>
                  <a:srgbClr val="FF0000"/>
                </a:solidFill>
              </a:rPr>
            </a:br>
            <a:r>
              <a:rPr b="1" lang="ja" sz="1100">
                <a:solidFill>
                  <a:srgbClr val="FF0000"/>
                </a:solidFill>
              </a:rPr>
              <a:t>  User/Pass: usersql / 20220622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Select Contents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5" y="1073713"/>
            <a:ext cx="3973599" cy="32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4510000" y="92625"/>
            <a:ext cx="4374300" cy="1886100"/>
          </a:xfrm>
          <a:prstGeom prst="wedgeRectCallout">
            <a:avLst>
              <a:gd fmla="val -61914" name="adj1"/>
              <a:gd fmla="val 4620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Contents information is shown according to the information in </a:t>
            </a:r>
            <a:r>
              <a:rPr lang="ja" sz="1600">
                <a:solidFill>
                  <a:schemeClr val="dk2"/>
                </a:solidFill>
              </a:rPr>
              <a:t>questions_book.json.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2"/>
                </a:solidFill>
              </a:rPr>
              <a:t>The user checks sections which he/she wants to answer questions from.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2"/>
                </a:solidFill>
              </a:rPr>
              <a:t>If he/she does not check, question cards from all sections are shown.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416175" y="2361825"/>
            <a:ext cx="72354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"contents": [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"section": "第１部　歴史のとらえ方と調べ方",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"startPage": 0,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"endPage": 1,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"actualPageNum": 1,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"parts": [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    "section": "第１節　歴史の流れと時代区分",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    "startPage": 0,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    "endPage": 1,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    "actualPageNum":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},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    "section": "第２節　歴史の調べ方・まとめ方・発表のしかた",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    "startPage": 1,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    "endPage": 1,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    "actualPageNum":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    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},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      {</a:t>
            </a:r>
            <a:endParaRPr sz="1100"/>
          </a:p>
        </p:txBody>
      </p:sp>
      <p:sp>
        <p:nvSpPr>
          <p:cNvPr id="87" name="Google Shape;87;p17"/>
          <p:cNvSpPr txBox="1"/>
          <p:nvPr/>
        </p:nvSpPr>
        <p:spPr>
          <a:xfrm>
            <a:off x="4450000" y="2084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dk1"/>
                </a:solidFill>
              </a:rPr>
              <a:t>Sample questions_book.json</a:t>
            </a:r>
            <a:endParaRPr u="sng"/>
          </a:p>
        </p:txBody>
      </p:sp>
      <p:sp>
        <p:nvSpPr>
          <p:cNvPr id="88" name="Google Shape;88;p17"/>
          <p:cNvSpPr/>
          <p:nvPr/>
        </p:nvSpPr>
        <p:spPr>
          <a:xfrm>
            <a:off x="7385350" y="2156950"/>
            <a:ext cx="2294400" cy="1886100"/>
          </a:xfrm>
          <a:prstGeom prst="wedgeRectCallout">
            <a:avLst>
              <a:gd fmla="val -94443" name="adj1"/>
              <a:gd fmla="val 85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Question cards are retrieved from the sections checked which image file starts from startPage to endPage.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actualPageNum: The number is shown on the screen.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50" y="913725"/>
            <a:ext cx="7467624" cy="3885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145800" y="4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Main screen for PC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13075" y="493000"/>
            <a:ext cx="2511300" cy="276300"/>
          </a:xfrm>
          <a:prstGeom prst="wedgeRectCallout">
            <a:avLst>
              <a:gd fmla="val -16286" name="adj1"/>
              <a:gd fmla="val 1406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Exercise book title selected.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350150" y="1645277"/>
            <a:ext cx="1152300" cy="1824000"/>
          </a:xfrm>
          <a:prstGeom prst="wedgeRectCallout">
            <a:avLst>
              <a:gd fmla="val 75289" name="adj1"/>
              <a:gd fmla="val -267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Entire page image is shown and the question area </a:t>
            </a:r>
            <a:r>
              <a:rPr lang="ja"/>
              <a:t>is</a:t>
            </a:r>
            <a:r>
              <a:rPr lang="ja"/>
              <a:t> indicated in red rectangle.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366925" y="138400"/>
            <a:ext cx="3589800" cy="630900"/>
          </a:xfrm>
          <a:prstGeom prst="wedgeRectCallout">
            <a:avLst>
              <a:gd fmla="val -50241" name="adj1"/>
              <a:gd fmla="val 1623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It shows the question which is cut out from the entire page image according to the JSON area information. 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413575" y="855975"/>
            <a:ext cx="1698300" cy="2454900"/>
          </a:xfrm>
          <a:prstGeom prst="wedgeRectCallout">
            <a:avLst>
              <a:gd fmla="val -68651" name="adj1"/>
              <a:gd fmla="val -31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 shows the answer of the question when the user click [check Answer button].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want to show the answer while the question card is turned over as the opposite side.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392175" y="3604975"/>
            <a:ext cx="1247100" cy="1568700"/>
          </a:xfrm>
          <a:prstGeom prst="wedgeRectCallout">
            <a:avLst>
              <a:gd fmla="val 62853" name="adj1"/>
              <a:gd fmla="val 1416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selection screen of </a:t>
            </a:r>
            <a:r>
              <a:rPr lang="ja"/>
              <a:t>Exercise</a:t>
            </a:r>
            <a:r>
              <a:rPr lang="ja"/>
              <a:t> book is shown to change the book.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039225" y="3761775"/>
            <a:ext cx="2041200" cy="1449600"/>
          </a:xfrm>
          <a:prstGeom prst="wedgeRectCallout">
            <a:avLst>
              <a:gd fmla="val -145460" name="adj1"/>
              <a:gd fmla="val 993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If the user select [Shuffle], question cards are shown randomly, if [in order] is selected, cards are shown in order by the page and area number in JSON</a:t>
            </a:r>
            <a:endParaRPr sz="1300"/>
          </a:p>
        </p:txBody>
      </p:sp>
      <p:sp>
        <p:nvSpPr>
          <p:cNvPr id="101" name="Google Shape;101;p18"/>
          <p:cNvSpPr/>
          <p:nvPr/>
        </p:nvSpPr>
        <p:spPr>
          <a:xfrm>
            <a:off x="1474925" y="4268475"/>
            <a:ext cx="2041200" cy="942900"/>
          </a:xfrm>
          <a:prstGeom prst="wedgeRectCallout">
            <a:avLst>
              <a:gd fmla="val 73936" name="adj1"/>
              <a:gd fmla="val -115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When Restart button is clicked, the order selection(Shuffle or In Order) is applied.</a:t>
            </a:r>
            <a:endParaRPr sz="1300"/>
          </a:p>
        </p:txBody>
      </p:sp>
      <p:sp>
        <p:nvSpPr>
          <p:cNvPr id="102" name="Google Shape;102;p18"/>
          <p:cNvSpPr/>
          <p:nvPr/>
        </p:nvSpPr>
        <p:spPr>
          <a:xfrm>
            <a:off x="3385500" y="1840200"/>
            <a:ext cx="3653700" cy="1921500"/>
          </a:xfrm>
          <a:prstGeom prst="wedgeRectCallout">
            <a:avLst>
              <a:gd fmla="val -26549" name="adj1"/>
              <a:gd fmla="val 717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After the user checks the answer, the user selects whether the answer is correct or not and the </a:t>
            </a:r>
            <a:r>
              <a:rPr lang="ja" sz="1100"/>
              <a:t>difficulty</a:t>
            </a:r>
            <a:r>
              <a:rPr lang="ja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Correct: Correct answer and not difficult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Easy: Correct answer and easy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Mistake: Wrong answer and not difficult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Difficult: Wrong answer and difficult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After that, the question card will be shown after the waiting period according to the button selected(1day, 4weeks, etc).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If the user clicks “skip” button, the question card is skipped.</a:t>
            </a:r>
            <a:endParaRPr sz="1100"/>
          </a:p>
        </p:txBody>
      </p:sp>
      <p:sp>
        <p:nvSpPr>
          <p:cNvPr id="103" name="Google Shape;103;p18"/>
          <p:cNvSpPr/>
          <p:nvPr/>
        </p:nvSpPr>
        <p:spPr>
          <a:xfrm>
            <a:off x="3029125" y="-194950"/>
            <a:ext cx="2274300" cy="1108800"/>
          </a:xfrm>
          <a:prstGeom prst="wedgeRectCallout">
            <a:avLst>
              <a:gd fmla="val -10769" name="adj1"/>
              <a:gd fmla="val 622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 questions and/or answers has main and sub areas (multiple areas), this drop-down changes the layout</a:t>
            </a:r>
            <a:r>
              <a:rPr lang="ja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50" y="913725"/>
            <a:ext cx="7467624" cy="388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145800" y="4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Main screen for iOS/Android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13075" y="493000"/>
            <a:ext cx="2511300" cy="276300"/>
          </a:xfrm>
          <a:prstGeom prst="wedgeRectCallout">
            <a:avLst>
              <a:gd fmla="val -16286" name="adj1"/>
              <a:gd fmla="val 1406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Exercise book title selected.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366925" y="138400"/>
            <a:ext cx="3589800" cy="630900"/>
          </a:xfrm>
          <a:prstGeom prst="wedgeRectCallout">
            <a:avLst>
              <a:gd fmla="val -50241" name="adj1"/>
              <a:gd fmla="val 1623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It shows the question which is cut out from the entire page image according to the JSON area information. 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413575" y="855975"/>
            <a:ext cx="1698300" cy="2454900"/>
          </a:xfrm>
          <a:prstGeom prst="wedgeRectCallout">
            <a:avLst>
              <a:gd fmla="val -68651" name="adj1"/>
              <a:gd fmla="val -31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 shows the answer of the question when the user click [check Answer button].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want to show the answer while the question card is turned over as the opposite side.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-392175" y="3604975"/>
            <a:ext cx="1247100" cy="1568700"/>
          </a:xfrm>
          <a:prstGeom prst="wedgeRectCallout">
            <a:avLst>
              <a:gd fmla="val 62853" name="adj1"/>
              <a:gd fmla="val 1416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selection screen of Exercise book is shown to change the book.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7039225" y="3761775"/>
            <a:ext cx="2041200" cy="1449600"/>
          </a:xfrm>
          <a:prstGeom prst="wedgeRectCallout">
            <a:avLst>
              <a:gd fmla="val -145460" name="adj1"/>
              <a:gd fmla="val 993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If the user select [Shuffle], question cards are shown randomly, if [in order] is selected, cards are shown in order by the page and area number in JSON</a:t>
            </a:r>
            <a:endParaRPr sz="1300"/>
          </a:p>
        </p:txBody>
      </p:sp>
      <p:sp>
        <p:nvSpPr>
          <p:cNvPr id="115" name="Google Shape;115;p19"/>
          <p:cNvSpPr/>
          <p:nvPr/>
        </p:nvSpPr>
        <p:spPr>
          <a:xfrm>
            <a:off x="1474925" y="4268475"/>
            <a:ext cx="2041200" cy="942900"/>
          </a:xfrm>
          <a:prstGeom prst="wedgeRectCallout">
            <a:avLst>
              <a:gd fmla="val 73936" name="adj1"/>
              <a:gd fmla="val -115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When Restart button is clicked, the order selection(Shuffle or In Order) is applied.</a:t>
            </a:r>
            <a:endParaRPr sz="1300"/>
          </a:p>
        </p:txBody>
      </p:sp>
      <p:sp>
        <p:nvSpPr>
          <p:cNvPr id="116" name="Google Shape;116;p19"/>
          <p:cNvSpPr/>
          <p:nvPr/>
        </p:nvSpPr>
        <p:spPr>
          <a:xfrm>
            <a:off x="3385500" y="1840200"/>
            <a:ext cx="3653700" cy="1921500"/>
          </a:xfrm>
          <a:prstGeom prst="wedgeRectCallout">
            <a:avLst>
              <a:gd fmla="val -26549" name="adj1"/>
              <a:gd fmla="val 717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After the user checks the answer, the user selects whether the answer is correct or not and the difficulty.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Correct: Correct answer and not difficult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Easy: Correct answer and easy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Mistake: Wrong answer and not difficult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Difficult: Wrong answer and difficult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After that, the question card will be shown after the waiting period according to the button selected(1day, 4weeks, etc).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If the user clicks “skip” button, the question card is skipped.</a:t>
            </a:r>
            <a:endParaRPr sz="1100"/>
          </a:p>
        </p:txBody>
      </p:sp>
      <p:sp>
        <p:nvSpPr>
          <p:cNvPr id="117" name="Google Shape;117;p19"/>
          <p:cNvSpPr/>
          <p:nvPr/>
        </p:nvSpPr>
        <p:spPr>
          <a:xfrm>
            <a:off x="3029125" y="-194950"/>
            <a:ext cx="2274300" cy="1108800"/>
          </a:xfrm>
          <a:prstGeom prst="wedgeRectCallout">
            <a:avLst>
              <a:gd fmla="val -10769" name="adj1"/>
              <a:gd fmla="val 622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 questions and/or answers has main and sub areas (multiple areas), this drop-down changes the layout.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-1199650" y="1522050"/>
            <a:ext cx="2001600" cy="1716900"/>
          </a:xfrm>
          <a:prstGeom prst="wedgeRectCallout">
            <a:avLst>
              <a:gd fmla="val 75289" name="adj1"/>
              <a:gd fmla="val -267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Entire page image is shown </a:t>
            </a:r>
            <a:r>
              <a:rPr b="1" lang="ja">
                <a:solidFill>
                  <a:srgbClr val="FF0000"/>
                </a:solidFill>
              </a:rPr>
              <a:t>in separated  page</a:t>
            </a:r>
            <a:r>
              <a:rPr lang="ja"/>
              <a:t> as a mobile phone screen is small and the question area is indicated in red rectangle.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0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Progress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88" y="1200300"/>
            <a:ext cx="734361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82950" y="2571750"/>
            <a:ext cx="2164500" cy="1998600"/>
          </a:xfrm>
          <a:prstGeom prst="wedgeRectCallout">
            <a:avLst>
              <a:gd fmla="val -522" name="adj1"/>
              <a:gd fmla="val 6509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The user can select X axis. [Time] and [Count].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When [Time] is selected, X axis is time base and when [Count] is selected, X axis is count base. Planning line is only shown for [Time]</a:t>
            </a:r>
            <a:endParaRPr sz="1200"/>
          </a:p>
        </p:txBody>
      </p:sp>
      <p:sp>
        <p:nvSpPr>
          <p:cNvPr id="126" name="Google Shape;126;p20"/>
          <p:cNvSpPr/>
          <p:nvPr/>
        </p:nvSpPr>
        <p:spPr>
          <a:xfrm>
            <a:off x="6894750" y="2384750"/>
            <a:ext cx="2164500" cy="2095200"/>
          </a:xfrm>
          <a:prstGeom prst="wedgeRectCallout">
            <a:avLst>
              <a:gd fmla="val -95716" name="adj1"/>
              <a:gd fmla="val -142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Red dotted line is planned schedule which is drawn according to the setting.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Black dotted line is actual number of answered.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Orange line is difficult question the user has selected.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Blue line is easy question number the user has selected.</a:t>
            </a:r>
            <a:endParaRPr sz="1200"/>
          </a:p>
        </p:txBody>
      </p:sp>
      <p:sp>
        <p:nvSpPr>
          <p:cNvPr id="127" name="Google Shape;127;p20"/>
          <p:cNvSpPr/>
          <p:nvPr/>
        </p:nvSpPr>
        <p:spPr>
          <a:xfrm>
            <a:off x="5746850" y="4570350"/>
            <a:ext cx="1481400" cy="470700"/>
          </a:xfrm>
          <a:prstGeom prst="wedgeRectCallout">
            <a:avLst>
              <a:gd fmla="val 58946" name="adj1"/>
              <a:gd fmla="val 1408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Not used. no need to implement.</a:t>
            </a:r>
            <a:endParaRPr sz="1200"/>
          </a:p>
        </p:txBody>
      </p:sp>
      <p:sp>
        <p:nvSpPr>
          <p:cNvPr id="128" name="Google Shape;128;p20"/>
          <p:cNvSpPr/>
          <p:nvPr/>
        </p:nvSpPr>
        <p:spPr>
          <a:xfrm>
            <a:off x="3653350" y="211175"/>
            <a:ext cx="5321400" cy="1319700"/>
          </a:xfrm>
          <a:prstGeom prst="wedgeRectCallout">
            <a:avLst>
              <a:gd fmla="val -59980" name="adj1"/>
              <a:gd fmla="val 5680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Num of exercises: total questions the exercise book has.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Num of answers: total questions the user has answered for the exercise book.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Num of Corrects: total questions the user has selected Correct or Easy for the exercise book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Understanding Progress: total number of questions minus total number of questions the user has selected Easy.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Setting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025" y="1124875"/>
            <a:ext cx="60689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120675" y="1267025"/>
            <a:ext cx="2164500" cy="1410300"/>
          </a:xfrm>
          <a:prstGeom prst="wedgeRectCallout">
            <a:avLst>
              <a:gd fmla="val 58362" name="adj1"/>
              <a:gd fmla="val -886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Waiting period for each button on the main screen.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The period set will be shown on the main screen and the question the user answered will be re-shown according to this period. </a:t>
            </a:r>
            <a:endParaRPr sz="1200"/>
          </a:p>
        </p:txBody>
      </p:sp>
      <p:sp>
        <p:nvSpPr>
          <p:cNvPr id="136" name="Google Shape;136;p21"/>
          <p:cNvSpPr/>
          <p:nvPr/>
        </p:nvSpPr>
        <p:spPr>
          <a:xfrm>
            <a:off x="120675" y="2859900"/>
            <a:ext cx="2164500" cy="2245800"/>
          </a:xfrm>
          <a:prstGeom prst="wedgeRectCallout">
            <a:avLst>
              <a:gd fmla="val 59059" name="adj1"/>
              <a:gd fmla="val -394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On the progress screen, the planned schedule line is drawn according to this setting.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  Number of exercises to do per day.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 Day of exercise (I have not implemented, so I would appreciate if you could implement)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 Start of exercise: Start day of the planning.</a:t>
            </a:r>
            <a:endParaRPr sz="1200"/>
          </a:p>
        </p:txBody>
      </p:sp>
      <p:sp>
        <p:nvSpPr>
          <p:cNvPr id="137" name="Google Shape;137;p21"/>
          <p:cNvSpPr/>
          <p:nvPr/>
        </p:nvSpPr>
        <p:spPr>
          <a:xfrm>
            <a:off x="3757375" y="3502500"/>
            <a:ext cx="2164500" cy="434400"/>
          </a:xfrm>
          <a:prstGeom prst="wedgeRectCallout">
            <a:avLst>
              <a:gd fmla="val -56280" name="adj1"/>
              <a:gd fmla="val 257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this is for future use. </a:t>
            </a:r>
            <a:endParaRPr sz="1200"/>
          </a:p>
        </p:txBody>
      </p:sp>
      <p:sp>
        <p:nvSpPr>
          <p:cNvPr id="138" name="Google Shape;138;p21"/>
          <p:cNvSpPr/>
          <p:nvPr/>
        </p:nvSpPr>
        <p:spPr>
          <a:xfrm>
            <a:off x="5998850" y="1754975"/>
            <a:ext cx="2164500" cy="650700"/>
          </a:xfrm>
          <a:prstGeom prst="wedgeRectCallout">
            <a:avLst>
              <a:gd fmla="val 26858" name="adj1"/>
              <a:gd fmla="val -703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If this button is clicked, the progress information for the user will be deleted.</a:t>
            </a:r>
            <a:r>
              <a:rPr lang="ja" sz="1200"/>
              <a:t> </a:t>
            </a:r>
            <a:endParaRPr sz="1200"/>
          </a:p>
        </p:txBody>
      </p:sp>
      <p:sp>
        <p:nvSpPr>
          <p:cNvPr id="139" name="Google Shape;139;p21"/>
          <p:cNvSpPr/>
          <p:nvPr/>
        </p:nvSpPr>
        <p:spPr>
          <a:xfrm>
            <a:off x="5998850" y="2759600"/>
            <a:ext cx="2164500" cy="875700"/>
          </a:xfrm>
          <a:prstGeom prst="wedgeRectCallout">
            <a:avLst>
              <a:gd fmla="val 29647" name="adj1"/>
              <a:gd fmla="val 8455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Please add logout button if you could implement auto-login function on the login screen.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