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2" r:id="rId5"/>
    <p:sldId id="263" r:id="rId6"/>
    <p:sldId id="264" r:id="rId7"/>
    <p:sldId id="265" r:id="rId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SSOP</a:t>
            </a:r>
            <a:endParaRPr lang="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" altLang="en-US"/>
              <a:t>CyberWatcher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¿Qué es SSOP?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¿Por qué SSOP?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¿Por qué SSOP?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Estado actual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" altLang="en-US"/>
              <a:t>Funcionalidades a desarrollar durante el Hackathon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WPS Presentation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Arial Unicode MS</vt:lpstr>
      <vt:lpstr>Calibri Light</vt:lpstr>
      <vt:lpstr>DejaVu Sans</vt:lpstr>
      <vt:lpstr>Calibri</vt:lpstr>
      <vt:lpstr>微软雅黑</vt:lpstr>
      <vt:lpstr>FZHei-B01</vt:lpstr>
      <vt:lpstr>FZShuSong-Z01</vt:lpstr>
      <vt:lpstr>OpenSymbol</vt:lpstr>
      <vt:lpstr>Office Theme</vt:lpstr>
      <vt:lpstr>PowerPoint 演示文稿</vt:lpstr>
      <vt:lpstr>PowerPoint 演示文稿</vt:lpstr>
      <vt:lpstr>¿Qué es SSOP?</vt:lpstr>
      <vt:lpstr>¿Por qué SSOP?</vt:lpstr>
      <vt:lpstr>¿Por qué SSOP?</vt:lpstr>
      <vt:lpstr>Estado actual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SSOP</dc:title>
  <dc:creator>astable</dc:creator>
  <cp:lastModifiedBy>astable</cp:lastModifiedBy>
  <cp:revision>2</cp:revision>
  <dcterms:created xsi:type="dcterms:W3CDTF">2018-11-26T12:54:15Z</dcterms:created>
  <dcterms:modified xsi:type="dcterms:W3CDTF">2018-11-26T12:54:15Z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