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sldIdLst>
    <p:sldId id="256" r:id="rId2"/>
    <p:sldId id="261" r:id="rId3"/>
    <p:sldId id="262" r:id="rId4"/>
    <p:sldId id="263" r:id="rId5"/>
    <p:sldId id="268" r:id="rId6"/>
    <p:sldId id="266" r:id="rId7"/>
    <p:sldId id="269" r:id="rId8"/>
    <p:sldId id="271" r:id="rId9"/>
    <p:sldId id="264" r:id="rId10"/>
    <p:sldId id="265" r:id="rId11"/>
    <p:sldId id="267" r:id="rId12"/>
    <p:sldId id="270" r:id="rId1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1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7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71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04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5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9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5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4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" altLang="en-US"/>
              <a:t>SSOP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" altLang="en-US"/>
              <a:t>CyberWatcher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07" y="1390131"/>
            <a:ext cx="3962408" cy="39624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/>
              <a:t>Funcionalidades a desarrollar durante el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839917"/>
          </a:xfrm>
        </p:spPr>
        <p:txBody>
          <a:bodyPr>
            <a:normAutofit/>
          </a:bodyPr>
          <a:lstStyle/>
          <a:p>
            <a:r>
              <a:rPr lang="es-ES" dirty="0" smtClean="0"/>
              <a:t>Creación </a:t>
            </a:r>
            <a:r>
              <a:rPr lang="es-ES" dirty="0"/>
              <a:t>de la plataforma </a:t>
            </a:r>
          </a:p>
          <a:p>
            <a:r>
              <a:rPr lang="es-ES" dirty="0" smtClean="0"/>
              <a:t>Implementación </a:t>
            </a:r>
            <a:r>
              <a:rPr lang="es-ES" dirty="0"/>
              <a:t>de los tres niveles de identificación 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5584"/>
              </p:ext>
            </p:extLst>
          </p:nvPr>
        </p:nvGraphicFramePr>
        <p:xfrm>
          <a:off x="1562444" y="3458755"/>
          <a:ext cx="8127999" cy="328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454218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Móvil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Patrón / Pin?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Biometría</a:t>
                      </a:r>
                      <a:endParaRPr lang="es-ES" dirty="0"/>
                    </a:p>
                  </a:txBody>
                  <a:tcPr/>
                </a:tc>
              </a:tr>
              <a:tr h="211340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13" y="4201526"/>
            <a:ext cx="2281652" cy="228165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16" y="4094434"/>
            <a:ext cx="1427719" cy="25337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93" y="4201526"/>
            <a:ext cx="2281652" cy="22816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/>
              <a:t>Funcionalidades a desarrollar durante el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Implementación del sistema de registro de usuarios</a:t>
            </a:r>
          </a:p>
          <a:p>
            <a:r>
              <a:rPr lang="es-ES" dirty="0" smtClean="0"/>
              <a:t>Implementaremos </a:t>
            </a:r>
            <a:r>
              <a:rPr lang="es-ES" dirty="0"/>
              <a:t>también, a modo de ejemplo, tres casos de uso reales:</a:t>
            </a:r>
          </a:p>
          <a:p>
            <a:pPr lvl="1"/>
            <a:r>
              <a:rPr lang="es-ES" dirty="0" smtClean="0"/>
              <a:t>Pagar </a:t>
            </a:r>
            <a:r>
              <a:rPr lang="es-ES" dirty="0"/>
              <a:t>un producto o servicio utilizando SSOP</a:t>
            </a:r>
          </a:p>
          <a:p>
            <a:pPr lvl="1"/>
            <a:r>
              <a:rPr lang="es-ES" dirty="0" smtClean="0"/>
              <a:t>Identificar </a:t>
            </a:r>
            <a:r>
              <a:rPr lang="es-ES" dirty="0"/>
              <a:t>a un usuario y que éste firme un documento</a:t>
            </a:r>
          </a:p>
          <a:p>
            <a:pPr lvl="1"/>
            <a:r>
              <a:rPr lang="es-ES" dirty="0" smtClean="0"/>
              <a:t>Supondremos </a:t>
            </a:r>
            <a:r>
              <a:rPr lang="es-ES" dirty="0"/>
              <a:t>un caso de robo de identidad para ver como debe gestionar el usuario el bloqueo de sus datos biométricos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2298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Time Line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7960" y="278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225" y="2593976"/>
            <a:ext cx="4048124" cy="379884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057804" y="267729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Jueves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999248" y="267729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Viernes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954959" y="2708075"/>
            <a:ext cx="101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Sábado</a:t>
            </a:r>
            <a:endParaRPr lang="es-ES" sz="16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925225" y="3286898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 smtClean="0"/>
              <a:t>Ciclo de ejecución</a:t>
            </a:r>
            <a:br>
              <a:rPr lang="es-ES" sz="800" dirty="0" smtClean="0"/>
            </a:br>
            <a:r>
              <a:rPr lang="es-ES" sz="800" dirty="0" smtClean="0"/>
              <a:t>de los 3 factores</a:t>
            </a:r>
            <a:endParaRPr lang="es-ES" sz="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987114" y="3696444"/>
            <a:ext cx="107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dirty="0" smtClean="0"/>
              <a:t>Plataforma de registro</a:t>
            </a:r>
            <a:br>
              <a:rPr lang="es-ES" sz="600" dirty="0" smtClean="0"/>
            </a:br>
            <a:r>
              <a:rPr lang="es-ES" sz="600" dirty="0" smtClean="0"/>
              <a:t>y de administración del </a:t>
            </a:r>
            <a:br>
              <a:rPr lang="es-ES" sz="600" dirty="0" smtClean="0"/>
            </a:br>
            <a:r>
              <a:rPr lang="es-ES" sz="600" dirty="0" smtClean="0"/>
              <a:t>sistema</a:t>
            </a:r>
            <a:endParaRPr lang="es-ES" sz="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5371070" y="3286898"/>
            <a:ext cx="403654" cy="263610"/>
            <a:chOff x="5371070" y="3286898"/>
            <a:chExt cx="403654" cy="263610"/>
          </a:xfrm>
        </p:grpSpPr>
        <p:cxnSp>
          <p:nvCxnSpPr>
            <p:cNvPr id="15" name="Conector recto 14"/>
            <p:cNvCxnSpPr/>
            <p:nvPr/>
          </p:nvCxnSpPr>
          <p:spPr>
            <a:xfrm flipH="1">
              <a:off x="5371070" y="3286898"/>
              <a:ext cx="403654" cy="24713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5371070" y="3286898"/>
              <a:ext cx="387179" cy="2636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uadroTexto 19"/>
          <p:cNvSpPr txBox="1"/>
          <p:nvPr/>
        </p:nvSpPr>
        <p:spPr>
          <a:xfrm>
            <a:off x="3987114" y="4076011"/>
            <a:ext cx="10706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/>
              <a:t>Creación e identificación de los 3 factores</a:t>
            </a:r>
            <a:endParaRPr lang="es-ES" sz="7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987114" y="4489148"/>
            <a:ext cx="107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Encriptar</a:t>
            </a:r>
            <a:r>
              <a:rPr lang="es-ES" sz="1000" dirty="0" smtClean="0"/>
              <a:t> y </a:t>
            </a:r>
            <a:r>
              <a:rPr lang="es-ES" sz="1000" dirty="0" err="1" smtClean="0"/>
              <a:t>securizar</a:t>
            </a:r>
            <a:endParaRPr lang="es-ES" sz="1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987114" y="4843179"/>
            <a:ext cx="107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Desarrollo del sistema de integración</a:t>
            </a:r>
            <a:endParaRPr lang="es-ES" sz="8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959106" y="5389209"/>
            <a:ext cx="1070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…</a:t>
            </a:r>
            <a:endParaRPr lang="es-ES" sz="8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959106" y="5748683"/>
            <a:ext cx="1070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…</a:t>
            </a:r>
            <a:endParaRPr lang="es-ES" sz="800" dirty="0"/>
          </a:p>
        </p:txBody>
      </p:sp>
      <p:grpSp>
        <p:nvGrpSpPr>
          <p:cNvPr id="25" name="Grupo 24"/>
          <p:cNvGrpSpPr/>
          <p:nvPr/>
        </p:nvGrpSpPr>
        <p:grpSpPr>
          <a:xfrm>
            <a:off x="5346357" y="3774301"/>
            <a:ext cx="403654" cy="263610"/>
            <a:chOff x="5346357" y="3774301"/>
            <a:chExt cx="403654" cy="263610"/>
          </a:xfrm>
        </p:grpSpPr>
        <p:cxnSp>
          <p:nvCxnSpPr>
            <p:cNvPr id="26" name="Conector recto 25"/>
            <p:cNvCxnSpPr/>
            <p:nvPr/>
          </p:nvCxnSpPr>
          <p:spPr>
            <a:xfrm flipH="1">
              <a:off x="5346357" y="3774301"/>
              <a:ext cx="403654" cy="24713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5346357" y="3774301"/>
              <a:ext cx="387179" cy="2636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o 29"/>
          <p:cNvGrpSpPr/>
          <p:nvPr/>
        </p:nvGrpSpPr>
        <p:grpSpPr>
          <a:xfrm>
            <a:off x="5329882" y="4146375"/>
            <a:ext cx="403654" cy="263610"/>
            <a:chOff x="5329882" y="4146375"/>
            <a:chExt cx="403654" cy="263610"/>
          </a:xfrm>
        </p:grpSpPr>
        <p:cxnSp>
          <p:nvCxnSpPr>
            <p:cNvPr id="28" name="Conector recto 27"/>
            <p:cNvCxnSpPr/>
            <p:nvPr/>
          </p:nvCxnSpPr>
          <p:spPr>
            <a:xfrm flipH="1">
              <a:off x="5329882" y="4146375"/>
              <a:ext cx="403654" cy="24713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5329882" y="4146375"/>
              <a:ext cx="387179" cy="2636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/>
          <p:cNvGrpSpPr/>
          <p:nvPr/>
        </p:nvGrpSpPr>
        <p:grpSpPr>
          <a:xfrm>
            <a:off x="6313749" y="4557398"/>
            <a:ext cx="403654" cy="263610"/>
            <a:chOff x="5329882" y="4146375"/>
            <a:chExt cx="403654" cy="263610"/>
          </a:xfrm>
        </p:grpSpPr>
        <p:cxnSp>
          <p:nvCxnSpPr>
            <p:cNvPr id="33" name="Conector recto 32"/>
            <p:cNvCxnSpPr/>
            <p:nvPr/>
          </p:nvCxnSpPr>
          <p:spPr>
            <a:xfrm flipH="1">
              <a:off x="5329882" y="4146375"/>
              <a:ext cx="403654" cy="24713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5329882" y="4146375"/>
              <a:ext cx="387179" cy="2636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o 34"/>
          <p:cNvGrpSpPr/>
          <p:nvPr/>
        </p:nvGrpSpPr>
        <p:grpSpPr>
          <a:xfrm>
            <a:off x="6294512" y="4942206"/>
            <a:ext cx="403654" cy="263610"/>
            <a:chOff x="5329882" y="4146375"/>
            <a:chExt cx="403654" cy="263610"/>
          </a:xfrm>
        </p:grpSpPr>
        <p:cxnSp>
          <p:nvCxnSpPr>
            <p:cNvPr id="36" name="Conector recto 35"/>
            <p:cNvCxnSpPr/>
            <p:nvPr/>
          </p:nvCxnSpPr>
          <p:spPr>
            <a:xfrm flipH="1">
              <a:off x="5329882" y="4146375"/>
              <a:ext cx="403654" cy="24713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5329882" y="4146375"/>
              <a:ext cx="387179" cy="2636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094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¿Qué es SSOP?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SSOP </a:t>
            </a:r>
            <a:r>
              <a:rPr lang="es-ES" dirty="0" smtClean="0"/>
              <a:t>es </a:t>
            </a:r>
            <a:r>
              <a:rPr lang="es-ES" dirty="0"/>
              <a:t>una plataforma que servirá como servicio de </a:t>
            </a:r>
            <a:r>
              <a:rPr lang="es-ES" b="1" dirty="0" smtClean="0"/>
              <a:t>autenticación </a:t>
            </a:r>
            <a:r>
              <a:rPr lang="es-ES" dirty="0" smtClean="0"/>
              <a:t>para </a:t>
            </a:r>
            <a:r>
              <a:rPr lang="es-ES" dirty="0"/>
              <a:t>cualquier aplicación o página web (tienda o banca </a:t>
            </a:r>
            <a:r>
              <a:rPr lang="es-ES" dirty="0" smtClean="0"/>
              <a:t>online) en </a:t>
            </a:r>
            <a:r>
              <a:rPr lang="es-ES" dirty="0"/>
              <a:t>donde los usuarios deban de </a:t>
            </a:r>
            <a:r>
              <a:rPr lang="es-ES" dirty="0" smtClean="0"/>
              <a:t>autenticarse para </a:t>
            </a:r>
            <a:r>
              <a:rPr lang="es-ES" dirty="0"/>
              <a:t>poder operar. 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82" y="3814119"/>
            <a:ext cx="3820678" cy="25659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8" y="3814119"/>
            <a:ext cx="3703989" cy="256011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57318" y="5635565"/>
            <a:ext cx="2660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Sistema Centralizado</a:t>
            </a:r>
          </a:p>
          <a:p>
            <a:r>
              <a:rPr lang="es-ES" sz="1400" b="1" dirty="0" smtClean="0">
                <a:solidFill>
                  <a:schemeClr val="bg1"/>
                </a:solidFill>
              </a:rPr>
              <a:t>Seguro y robusto</a:t>
            </a:r>
          </a:p>
          <a:p>
            <a:r>
              <a:rPr lang="es-ES" sz="1400" b="1" dirty="0" err="1" smtClean="0">
                <a:solidFill>
                  <a:schemeClr val="bg1"/>
                </a:solidFill>
              </a:rPr>
              <a:t>Mantenible</a:t>
            </a:r>
            <a:r>
              <a:rPr lang="es-ES" sz="1400" b="1" dirty="0" smtClean="0">
                <a:solidFill>
                  <a:schemeClr val="bg1"/>
                </a:solidFill>
              </a:rPr>
              <a:t> y escalable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 smtClean="0"/>
              <a:t>¿Qué problemas solucionará SSOP?</a:t>
            </a:r>
            <a:endParaRPr lang="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4028303"/>
            <a:ext cx="4825158" cy="19914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Diariamente utilizamos diferentes servicios (uso de parking publico, uso de transporte publico, compras en comercios, tramites...) para los cuales debemos identificarnos y pagar con tarjetas de </a:t>
            </a:r>
            <a:r>
              <a:rPr lang="es-ES" dirty="0" smtClean="0"/>
              <a:t>plástico.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2603500"/>
            <a:ext cx="4825159" cy="3604057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260389" y="2825578"/>
            <a:ext cx="807308" cy="782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¿Qué problemas solucionará SSOP?</a:t>
            </a:r>
            <a:endParaRPr lang="en-US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49440" y="2825578"/>
            <a:ext cx="9331814" cy="9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Existen diferentes </a:t>
            </a:r>
            <a:r>
              <a:rPr lang="es-ES" dirty="0" smtClean="0"/>
              <a:t>aplicaciones que </a:t>
            </a:r>
            <a:r>
              <a:rPr lang="es-ES" dirty="0"/>
              <a:t>intentan almacenar en un solo lugar, generalmente en un terminal </a:t>
            </a:r>
            <a:r>
              <a:rPr lang="es-ES" dirty="0" smtClean="0"/>
              <a:t>móvil, </a:t>
            </a:r>
            <a:r>
              <a:rPr lang="es-ES" dirty="0"/>
              <a:t>todas estas </a:t>
            </a:r>
            <a:r>
              <a:rPr lang="es-ES" dirty="0" smtClean="0"/>
              <a:t>tarjetas y contraseñas </a:t>
            </a:r>
            <a:r>
              <a:rPr lang="es-ES" dirty="0"/>
              <a:t>y también nos ofrece pagar con el propio terminal </a:t>
            </a:r>
            <a:r>
              <a:rPr lang="es-ES" dirty="0" smtClean="0"/>
              <a:t>móvil. </a:t>
            </a:r>
          </a:p>
        </p:txBody>
      </p:sp>
      <p:sp>
        <p:nvSpPr>
          <p:cNvPr id="6" name="Elipse 5"/>
          <p:cNvSpPr/>
          <p:nvPr/>
        </p:nvSpPr>
        <p:spPr>
          <a:xfrm>
            <a:off x="1260389" y="2825578"/>
            <a:ext cx="807308" cy="782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4" y="4028303"/>
            <a:ext cx="3405873" cy="22705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28303"/>
            <a:ext cx="3405316" cy="22702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¿Qué problemas solucionará SSOP?</a:t>
            </a:r>
            <a:endParaRPr lang="en-US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49440" y="2825578"/>
            <a:ext cx="9331814" cy="9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En cualquiera de estos casos, perdemos la oportunidad de utilizar estos servicios para nuestro día a día. Nos provocan más problemas</a:t>
            </a:r>
            <a:endParaRPr lang="es-ES" dirty="0" smtClean="0"/>
          </a:p>
        </p:txBody>
      </p:sp>
      <p:sp>
        <p:nvSpPr>
          <p:cNvPr id="6" name="Elipse 5"/>
          <p:cNvSpPr/>
          <p:nvPr/>
        </p:nvSpPr>
        <p:spPr>
          <a:xfrm>
            <a:off x="1260389" y="2825578"/>
            <a:ext cx="807308" cy="782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4374292" y="4027930"/>
            <a:ext cx="3405316" cy="2270212"/>
            <a:chOff x="4374292" y="4027930"/>
            <a:chExt cx="3405316" cy="227021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292" y="4027931"/>
              <a:ext cx="3405316" cy="2270211"/>
            </a:xfrm>
            <a:prstGeom prst="rect">
              <a:avLst/>
            </a:prstGeom>
          </p:spPr>
        </p:pic>
        <p:cxnSp>
          <p:nvCxnSpPr>
            <p:cNvPr id="10" name="Conector recto 9"/>
            <p:cNvCxnSpPr/>
            <p:nvPr/>
          </p:nvCxnSpPr>
          <p:spPr>
            <a:xfrm flipV="1">
              <a:off x="4374292" y="4027931"/>
              <a:ext cx="3405316" cy="2270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4374292" y="4027930"/>
              <a:ext cx="3405316" cy="2270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8031335" y="4027930"/>
            <a:ext cx="3406430" cy="2270583"/>
            <a:chOff x="7413497" y="4028302"/>
            <a:chExt cx="3406430" cy="2270583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054" y="4028303"/>
              <a:ext cx="3405873" cy="2270582"/>
            </a:xfrm>
            <a:prstGeom prst="rect">
              <a:avLst/>
            </a:prstGeom>
          </p:spPr>
        </p:pic>
        <p:cxnSp>
          <p:nvCxnSpPr>
            <p:cNvPr id="5" name="Conector recto 4"/>
            <p:cNvCxnSpPr/>
            <p:nvPr/>
          </p:nvCxnSpPr>
          <p:spPr>
            <a:xfrm>
              <a:off x="7414054" y="4028302"/>
              <a:ext cx="3405316" cy="2270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7413497" y="4028302"/>
              <a:ext cx="3405316" cy="2270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/>
          <p:cNvGrpSpPr/>
          <p:nvPr/>
        </p:nvGrpSpPr>
        <p:grpSpPr>
          <a:xfrm>
            <a:off x="1082620" y="4027928"/>
            <a:ext cx="3039388" cy="2270213"/>
            <a:chOff x="1082620" y="4027928"/>
            <a:chExt cx="3039388" cy="2270213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620" y="4027929"/>
              <a:ext cx="3039388" cy="2270211"/>
            </a:xfrm>
            <a:prstGeom prst="rect">
              <a:avLst/>
            </a:prstGeom>
          </p:spPr>
        </p:pic>
        <p:cxnSp>
          <p:nvCxnSpPr>
            <p:cNvPr id="16" name="Conector recto 15"/>
            <p:cNvCxnSpPr/>
            <p:nvPr/>
          </p:nvCxnSpPr>
          <p:spPr>
            <a:xfrm flipV="1">
              <a:off x="1082620" y="4027929"/>
              <a:ext cx="3039388" cy="2270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1082620" y="4027928"/>
              <a:ext cx="3039388" cy="2270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71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Innovación</a:t>
            </a:r>
            <a:endParaRPr lang="en-US" altLang="en-US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Nuestra herramienta ofrece un sistema para la autenticación del </a:t>
            </a:r>
            <a:r>
              <a:rPr lang="es-ES" dirty="0" smtClean="0"/>
              <a:t>usuario. </a:t>
            </a:r>
          </a:p>
          <a:p>
            <a:r>
              <a:rPr lang="es-ES" dirty="0" smtClean="0"/>
              <a:t>Validamos </a:t>
            </a:r>
            <a:r>
              <a:rPr lang="es-ES" dirty="0"/>
              <a:t>su legitimidad de forma certificada y segura en tres </a:t>
            </a:r>
            <a:r>
              <a:rPr lang="es-ES" dirty="0" smtClean="0"/>
              <a:t>niveles:</a:t>
            </a:r>
          </a:p>
          <a:p>
            <a:pPr lvl="1"/>
            <a:r>
              <a:rPr lang="es-ES" dirty="0" smtClean="0"/>
              <a:t>Terminal móvil</a:t>
            </a:r>
          </a:p>
          <a:p>
            <a:pPr lvl="1"/>
            <a:r>
              <a:rPr lang="es-ES" dirty="0" smtClean="0"/>
              <a:t>Patrón / Pin / SMS</a:t>
            </a:r>
          </a:p>
          <a:p>
            <a:pPr lvl="1"/>
            <a:r>
              <a:rPr lang="es-ES" dirty="0" smtClean="0"/>
              <a:t>Biometría</a:t>
            </a:r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dirty="0"/>
              <a:t>Con esa información se cotejarán los datos en un sistema de información centralizado que asegure la fiabilidad de la autenticación.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8673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Comparativa</a:t>
            </a:r>
            <a:endParaRPr lang="en-US" altLang="en-US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Por ejemplo existe la </a:t>
            </a:r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Yoti</a:t>
            </a:r>
            <a:r>
              <a:rPr lang="es-ES" dirty="0" smtClean="0"/>
              <a:t> la cual se basa en almacenar en el terminal móvil del usuario las diferentes credenciales, tarjetas o datos sensibles del usuario. Por lo que si el usuario pierde el teléfono o se le rompe, </a:t>
            </a:r>
            <a:r>
              <a:rPr lang="es-ES" b="1" dirty="0" smtClean="0"/>
              <a:t>pierde todo</a:t>
            </a:r>
            <a:r>
              <a:rPr lang="es-ES" dirty="0" smtClean="0"/>
              <a:t>.</a:t>
            </a:r>
          </a:p>
          <a:p>
            <a:r>
              <a:rPr lang="es-ES" dirty="0"/>
              <a:t>SOPP soluciona la necesidad de almacenar las credenciales del usuario en un terminal o de forma física, otorgando </a:t>
            </a:r>
            <a:r>
              <a:rPr lang="es-ES" b="1" dirty="0"/>
              <a:t>acceso universal </a:t>
            </a:r>
            <a:r>
              <a:rPr lang="es-ES" dirty="0"/>
              <a:t>y desde </a:t>
            </a:r>
            <a:r>
              <a:rPr lang="es-ES" b="1" dirty="0"/>
              <a:t>cualquier plataforma </a:t>
            </a:r>
            <a:r>
              <a:rPr lang="es-ES" dirty="0"/>
              <a:t>a esos datos para poder realizar la autenticación</a:t>
            </a:r>
            <a:endParaRPr lang="es-ES" dirty="0" smtClean="0"/>
          </a:p>
          <a:p>
            <a:r>
              <a:rPr lang="es-ES" dirty="0" smtClean="0"/>
              <a:t>SSOP utiliza 3 factores de autenticación y son </a:t>
            </a:r>
            <a:r>
              <a:rPr lang="es-ES" dirty="0" err="1" smtClean="0"/>
              <a:t>encriptadas</a:t>
            </a:r>
            <a:r>
              <a:rPr lang="es-ES" dirty="0" smtClean="0"/>
              <a:t> para su validación en el sistema central.</a:t>
            </a:r>
          </a:p>
        </p:txBody>
      </p:sp>
    </p:spTree>
    <p:extLst>
      <p:ext uri="{BB962C8B-B14F-4D97-AF65-F5344CB8AC3E}">
        <p14:creationId xmlns:p14="http://schemas.microsoft.com/office/powerpoint/2010/main" val="16466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Público</a:t>
            </a:r>
            <a:r>
              <a:rPr lang="en-US" altLang="en-US" dirty="0" smtClean="0"/>
              <a:t> </a:t>
            </a:r>
            <a:r>
              <a:rPr lang="en-US" altLang="en-US" dirty="0" err="1"/>
              <a:t>O</a:t>
            </a:r>
            <a:r>
              <a:rPr lang="en-US" altLang="en-US" dirty="0" err="1" smtClean="0"/>
              <a:t>bjetivo</a:t>
            </a:r>
            <a:endParaRPr lang="en-US" altLang="en-US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Cualquier usuario, grupo, sociedad, empresa, banca, gobierno, etc. </a:t>
            </a:r>
            <a:r>
              <a:rPr lang="es-ES" dirty="0"/>
              <a:t>que </a:t>
            </a:r>
            <a:r>
              <a:rPr lang="es-ES" dirty="0" smtClean="0"/>
              <a:t>desee </a:t>
            </a:r>
            <a:r>
              <a:rPr lang="es-ES" dirty="0"/>
              <a:t>integrar un sistema completo y seguro de autenticación en </a:t>
            </a:r>
            <a:r>
              <a:rPr lang="es-ES" dirty="0" smtClean="0"/>
              <a:t>sus sistemas</a:t>
            </a: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631" y="3375969"/>
            <a:ext cx="5238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5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Estado actual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53" y="2512540"/>
            <a:ext cx="3801359" cy="380135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173809" y="2743204"/>
            <a:ext cx="4950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7030A0"/>
                </a:solidFill>
                <a:latin typeface="+mj-lt"/>
              </a:rPr>
              <a:t>Trabajo de documentación</a:t>
            </a:r>
            <a:endParaRPr lang="es-ES" sz="2800"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173809" y="3266424"/>
            <a:ext cx="41518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Biometría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Sistemas de autenticación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Encriptación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Certificados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Comunicaciones cifradas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165</TotalTime>
  <Words>466</Words>
  <Application>Microsoft Office PowerPoint</Application>
  <PresentationFormat>Panorámica</PresentationFormat>
  <Paragraphs>68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Sala de reuniones Ion</vt:lpstr>
      <vt:lpstr>SSOP</vt:lpstr>
      <vt:lpstr>¿Qué es SSOP?</vt:lpstr>
      <vt:lpstr>¿Qué problemas solucionará SSOP?</vt:lpstr>
      <vt:lpstr>¿Qué problemas solucionará SSOP?</vt:lpstr>
      <vt:lpstr>¿Qué problemas solucionará SSOP?</vt:lpstr>
      <vt:lpstr>Innovación</vt:lpstr>
      <vt:lpstr>Comparativa</vt:lpstr>
      <vt:lpstr>Público Objetivo</vt:lpstr>
      <vt:lpstr>Estado actual</vt:lpstr>
      <vt:lpstr>Funcionalidades a desarrollar durante el Hackathon</vt:lpstr>
      <vt:lpstr>Funcionalidades a desarrollar durante el Hackathon</vt:lpstr>
      <vt:lpstr>Time 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SSOP</dc:title>
  <dc:creator>astable</dc:creator>
  <cp:lastModifiedBy>Usuario de Windows</cp:lastModifiedBy>
  <cp:revision>15</cp:revision>
  <dcterms:created xsi:type="dcterms:W3CDTF">2018-11-26T12:54:15Z</dcterms:created>
  <dcterms:modified xsi:type="dcterms:W3CDTF">2018-11-26T21:59:37Z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