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4"/>
  </p:sldMasterIdLst>
  <p:notesMasterIdLst>
    <p:notesMasterId r:id="rId10"/>
  </p:notesMasterIdLst>
  <p:handoutMasterIdLst>
    <p:handoutMasterId r:id="rId11"/>
  </p:handoutMasterIdLst>
  <p:sldIdLst>
    <p:sldId id="317" r:id="rId5"/>
    <p:sldId id="308" r:id="rId6"/>
    <p:sldId id="278" r:id="rId7"/>
    <p:sldId id="312" r:id="rId8"/>
    <p:sldId id="30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103" d="100"/>
          <a:sy n="103" d="100"/>
        </p:scale>
        <p:origin x="126" y="23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8FB4751-880F-D840-AAA9-3A15815CC996}"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11357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772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3625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379683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8745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40929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9880708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409849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86503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0635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1578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7452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9012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981E3F29-1A81-163D-B8D3-E4224E333010}"/>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A3090C01-DE22-5854-E04A-5B904D9D3E2B}"/>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0C6A741-7AF0-21BB-AC66-88901F935C8D}"/>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A883EA23-792A-15D0-AE4A-7EA11964BE65}"/>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829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0545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3699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FB4751-880F-D840-AAA9-3A15815CC996}"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5C0A68-653C-24EF-9FB7-03CE55468BA6}"/>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9638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676" r:id="rId17"/>
    <p:sldLayoutId id="2147483661" r:id="rId18"/>
    <p:sldLayoutId id="2147483670" r:id="rId19"/>
    <p:sldLayoutId id="2147483678" r:id="rId20"/>
    <p:sldLayoutId id="2147483680" r:id="rId21"/>
    <p:sldLayoutId id="2147483681" r:id="rId22"/>
    <p:sldLayoutId id="2147483682" r:id="rId23"/>
    <p:sldLayoutId id="2147483654" r:id="rId24"/>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p:txBody>
          <a:bodyPr anchor="ctr"/>
          <a:lstStyle/>
          <a:p>
            <a:r>
              <a:rPr lang="en-US" dirty="0"/>
              <a:t>Weather App </a:t>
            </a:r>
            <a:br>
              <a:rPr lang="en-US" dirty="0"/>
            </a:br>
            <a:r>
              <a:rPr lang="en-US" dirty="0"/>
              <a:t>Daudi Ibrahim</a:t>
            </a:r>
            <a:br>
              <a:rPr lang="en-US" dirty="0"/>
            </a:br>
            <a:r>
              <a:rPr lang="en-US" dirty="0"/>
              <a:t>ST10459491</a:t>
            </a:r>
            <a:br>
              <a:rPr lang="en-US"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ctrTitle"/>
          </p:nvPr>
        </p:nvSpPr>
        <p:spPr/>
        <p:txBody>
          <a:bodyPr anchor="ctr">
            <a:normAutofit/>
          </a:bodyPr>
          <a:lstStyle/>
          <a:p>
            <a:r>
              <a:rPr lang="en-ZA" sz="2800" b="1" dirty="0"/>
              <a:t>Introduction</a:t>
            </a:r>
            <a:br>
              <a:rPr lang="en-ZA" sz="1900" b="1" dirty="0"/>
            </a:br>
            <a:r>
              <a:rPr lang="en-ZA" sz="1900" dirty="0"/>
              <a:t>Creating a weather application that provides users with up-to-date and detailed weather information is an essential service for many, especially those who need to plan their daily activities around weather conditions. I recently developed a native Android weather app using Kotlin in Android Studio for a local weather organization. The app is designed to display the weekly weather forecast, including average temperatures and detailed daily weather conditions. This essay outlines the development process, the key features of the app, and the steps I took to handle potential errors effectively.</a:t>
            </a:r>
            <a:br>
              <a:rPr lang="en-ZA" sz="1900" dirty="0"/>
            </a:br>
            <a:endParaRPr lang="en-US" sz="1900" dirty="0"/>
          </a:p>
        </p:txBody>
      </p:sp>
      <p:pic>
        <p:nvPicPr>
          <p:cNvPr id="8" name="Picture Placeholder 21">
            <a:extLst>
              <a:ext uri="{FF2B5EF4-FFF2-40B4-BE49-F238E27FC236}">
                <a16:creationId xmlns:a16="http://schemas.microsoft.com/office/drawing/2014/main" id="{FFD2BD9F-962D-9BA5-14BE-C9CD52FEF9C7}"/>
              </a:ext>
            </a:extLst>
          </p:cNvPr>
          <p:cNvPicPr>
            <a:picLocks noGrp="1" noChangeAspect="1"/>
          </p:cNvPicPr>
          <p:nvPr>
            <p:ph sz="quarter" idx="13"/>
          </p:nvPr>
        </p:nvPicPr>
        <p:blipFill>
          <a:blip r:embed="rId3"/>
          <a:stretch/>
        </p:blipFill>
        <p:spPr>
          <a:xfrm>
            <a:off x="7372754" y="914400"/>
            <a:ext cx="2820180" cy="5029200"/>
          </a:xfrm>
          <a:noFill/>
        </p:spPr>
      </p:pic>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35998" y="3631223"/>
            <a:ext cx="5242310" cy="2712251"/>
          </a:xfrm>
        </p:spPr>
        <p:txBody>
          <a:bodyPr anchor="b">
            <a:normAutofit fontScale="90000"/>
          </a:bodyPr>
          <a:lstStyle/>
          <a:p>
            <a:r>
              <a:rPr lang="en-ZA" sz="2000" dirty="0"/>
              <a:t>The purpose of the weather app is to provide users with a comprehensive and intuitive tool for accessing weather forecasts. It delivers weekly weather information, including average temperatures and detailed daily conditions, to help users make informed decisions and plan their activities effectively. By offering easy navigation and clear data presentation, the app aims to enhance user convenience and ensure that weather information is readily accessible and understandable.</a:t>
            </a:r>
            <a:endParaRPr lang="en-US" sz="2000" dirty="0"/>
          </a:p>
        </p:txBody>
      </p:sp>
      <p:pic>
        <p:nvPicPr>
          <p:cNvPr id="4" name="Picture Placeholder 3">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a:blip r:embed="rId3"/>
          <a:srcRect t="12805" b="12805"/>
          <a:stretch/>
        </p:blipFill>
        <p:spPr>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941504" y="153689"/>
            <a:ext cx="5449824" cy="1280160"/>
          </a:xfrm>
        </p:spPr>
        <p:txBody>
          <a:bodyPr/>
          <a:lstStyle/>
          <a:p>
            <a:r>
              <a:rPr lang="en-US" sz="3200" b="1" dirty="0"/>
              <a:t>Purpose Of The App</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p:txBody>
          <a:bodyPr>
            <a:normAutofit fontScale="85000" lnSpcReduction="20000"/>
          </a:bodyPr>
          <a:lstStyle/>
          <a:p>
            <a:r>
              <a:rPr lang="en-ZA" b="1" dirty="0"/>
              <a:t>Developing this native Android weather app using Kotlin in Android Studio was a rewarding experience that allowed me to apply my programming skills and knowledge of mobile app development. The app provides users with easy access to weekly weather forecasts and detailed daily information, making it a valuable tool for planning and decision-making. By implementing robust error-handling mechanisms, I ensured that the app remains user-friendly and reliable, providing a seamless experience for all users. This project not only enhanced my technical skills but also deepened my understanding of the importance of usability and error management in mobile app development.</a:t>
            </a:r>
          </a:p>
        </p:txBody>
      </p:sp>
      <p:pic>
        <p:nvPicPr>
          <p:cNvPr id="15" name="Picture Placeholder 14">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t="9818" b="9818"/>
          <a:stretch/>
        </p:blipFill>
        <p:spPr/>
      </p:pic>
    </p:spTree>
    <p:extLst>
      <p:ext uri="{BB962C8B-B14F-4D97-AF65-F5344CB8AC3E}">
        <p14:creationId xmlns:p14="http://schemas.microsoft.com/office/powerpoint/2010/main" val="85990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title"/>
          </p:nvPr>
        </p:nvSpPr>
        <p:spPr/>
        <p:txBody>
          <a:bodyPr anchor="ctr">
            <a:normAutofit/>
          </a:bodyPr>
          <a:lstStyle/>
          <a:p>
            <a:r>
              <a:rPr lang="en-US" dirty="0"/>
              <a:t>thank you</a:t>
            </a:r>
          </a:p>
        </p:txBody>
      </p:sp>
      <p:pic>
        <p:nvPicPr>
          <p:cNvPr id="8" name="Content Placeholder 7" descr="A landscape with a tree in the middle&#10;&#10;Description automatically generated">
            <a:extLst>
              <a:ext uri="{FF2B5EF4-FFF2-40B4-BE49-F238E27FC236}">
                <a16:creationId xmlns:a16="http://schemas.microsoft.com/office/drawing/2014/main" id="{7532DDF9-B7EB-6C3B-7CD4-91AF61347CD7}"/>
              </a:ext>
            </a:extLst>
          </p:cNvPr>
          <p:cNvPicPr>
            <a:picLocks noGrp="1" noChangeAspect="1"/>
          </p:cNvPicPr>
          <p:nvPr>
            <p:ph type="pic" idx="1"/>
          </p:nvPr>
        </p:nvPicPr>
        <p:blipFill rotWithShape="1">
          <a:blip r:embed="rId3"/>
          <a:srcRect t="14646" b="14646"/>
          <a:stretch/>
        </p:blipFill>
        <p:spPr>
          <a:noFill/>
        </p:spPr>
      </p:pic>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45</TotalTime>
  <Words>300</Words>
  <Application>Microsoft Office PowerPoint</Application>
  <PresentationFormat>Widescreen</PresentationFormat>
  <Paragraphs>12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Gill Sans MT</vt:lpstr>
      <vt:lpstr>Sagona Book</vt:lpstr>
      <vt:lpstr>Gallery</vt:lpstr>
      <vt:lpstr>Weather App  Daudi Ibrahim ST10459491 </vt:lpstr>
      <vt:lpstr>Introduction Creating a weather application that provides users with up-to-date and detailed weather information is an essential service for many, especially those who need to plan their daily activities around weather conditions. I recently developed a native Android weather app using Kotlin in Android Studio for a local weather organization. The app is designed to display the weekly weather forecast, including average temperatures and detailed daily weather conditions. This essay outlines the development process, the key features of the app, and the steps I took to handle potential errors effectively. </vt:lpstr>
      <vt:lpstr>The purpose of the weather app is to provide users with a comprehensive and intuitive tool for accessing weather forecasts. It delivers weekly weather information, including average temperatures and detailed daily conditions, to help users make informed decisions and plan their activities effectively. By offering easy navigation and clear data presentation, the app aims to enhance user convenience and ensure that weather information is readily accessible and understandable.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Daudi Ibrahim</dc:creator>
  <cp:lastModifiedBy>Daudi Ibrahim</cp:lastModifiedBy>
  <cp:revision>1</cp:revision>
  <dcterms:created xsi:type="dcterms:W3CDTF">2024-06-10T14:27:24Z</dcterms:created>
  <dcterms:modified xsi:type="dcterms:W3CDTF">2024-06-10T15:12:41Z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