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4"/>
  </p:notesMasterIdLst>
  <p:sldIdLst>
    <p:sldId id="256" r:id="rId2"/>
    <p:sldId id="301" r:id="rId3"/>
    <p:sldId id="257" r:id="rId4"/>
    <p:sldId id="260" r:id="rId5"/>
    <p:sldId id="300" r:id="rId6"/>
    <p:sldId id="258" r:id="rId7"/>
    <p:sldId id="259" r:id="rId8"/>
    <p:sldId id="264" r:id="rId9"/>
    <p:sldId id="265" r:id="rId10"/>
    <p:sldId id="271" r:id="rId11"/>
    <p:sldId id="275" r:id="rId12"/>
    <p:sldId id="276" r:id="rId13"/>
  </p:sldIdLst>
  <p:sldSz cx="9144000" cy="5143500" type="screen16x9"/>
  <p:notesSz cx="6858000" cy="9144000"/>
  <p:embeddedFontLst>
    <p:embeddedFont>
      <p:font typeface="Berlin Sans FB Demi" panose="020E0802020502020306" pitchFamily="34" charset="0"/>
      <p:bold r:id="rId15"/>
    </p:embeddedFont>
    <p:embeddedFont>
      <p:font typeface="Lato" panose="020B0604020202020204" charset="0"/>
      <p:regular r:id="rId16"/>
      <p:bold r:id="rId17"/>
      <p:italic r:id="rId18"/>
      <p:boldItalic r:id="rId19"/>
    </p:embeddedFont>
    <p:embeddedFont>
      <p:font typeface="Bungee" panose="020B0604020202020204" charset="0"/>
      <p:regular r:id="rId20"/>
    </p:embeddedFont>
    <p:embeddedFont>
      <p:font typeface="Bowlby One SC" panose="02000505060000020004" pitchFamily="2"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69EB"/>
    <a:srgbClr val="093357"/>
    <a:srgbClr val="0526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1AEB1B-B5A4-43D2-95B0-BC5543E0DED2}">
  <a:tblStyle styleId="{A01AEB1B-B5A4-43D2-95B0-BC5543E0DE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8"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4635830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165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6d012be5c8_0_25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6d012be5c8_0_25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645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3"/>
        <p:cNvGrpSpPr/>
        <p:nvPr/>
      </p:nvGrpSpPr>
      <p:grpSpPr>
        <a:xfrm>
          <a:off x="0" y="0"/>
          <a:ext cx="0" cy="0"/>
          <a:chOff x="0" y="0"/>
          <a:chExt cx="0" cy="0"/>
        </a:xfrm>
      </p:grpSpPr>
      <p:sp>
        <p:nvSpPr>
          <p:cNvPr id="4784" name="Google Shape;4784;g6d012be5c8_0_25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5" name="Google Shape;4785;g6d012be5c8_0_25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248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9"/>
        <p:cNvGrpSpPr/>
        <p:nvPr/>
      </p:nvGrpSpPr>
      <p:grpSpPr>
        <a:xfrm>
          <a:off x="0" y="0"/>
          <a:ext cx="0" cy="0"/>
          <a:chOff x="0" y="0"/>
          <a:chExt cx="0" cy="0"/>
        </a:xfrm>
      </p:grpSpPr>
      <p:sp>
        <p:nvSpPr>
          <p:cNvPr id="4790" name="Google Shape;4790;g6d012be5c8_0_25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1" name="Google Shape;4791;g6d012be5c8_0_25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2885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d012be5c8_0_25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d012be5c8_0_25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497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d012be5c8_0_27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d012be5c8_0_27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8595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d012be5c8_0_25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d012be5c8_0_25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120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6d012be5c8_0_27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6d012be5c8_0_27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422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cee40deb4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cee40deb4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2082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cee40deb4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6cee40deb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589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6d012be5c8_0_24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6d012be5c8_0_24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208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6d012be5c8_0_24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6d012be5c8_0_24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4265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077D2"/>
            </a:gs>
            <a:gs pos="100000">
              <a:srgbClr val="093153"/>
            </a:gs>
          </a:gsLst>
          <a:lin ang="5400012" scaled="0"/>
        </a:gra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2000"/>
          </a:blip>
          <a:stretch>
            <a:fillRect/>
          </a:stretch>
        </p:blipFill>
        <p:spPr>
          <a:xfrm>
            <a:off x="-974111" y="-624200"/>
            <a:ext cx="5671671" cy="5143500"/>
          </a:xfrm>
          <a:prstGeom prst="rect">
            <a:avLst/>
          </a:prstGeom>
          <a:noFill/>
          <a:ln>
            <a:noFill/>
          </a:ln>
        </p:spPr>
      </p:pic>
      <p:pic>
        <p:nvPicPr>
          <p:cNvPr id="10" name="Google Shape;10;p2"/>
          <p:cNvPicPr preferRelativeResize="0"/>
          <p:nvPr/>
        </p:nvPicPr>
        <p:blipFill>
          <a:blip r:embed="rId3">
            <a:alphaModFix/>
          </a:blip>
          <a:stretch>
            <a:fillRect/>
          </a:stretch>
        </p:blipFill>
        <p:spPr>
          <a:xfrm>
            <a:off x="2262951" y="-334250"/>
            <a:ext cx="7207979" cy="6476981"/>
          </a:xfrm>
          <a:prstGeom prst="rect">
            <a:avLst/>
          </a:prstGeom>
          <a:noFill/>
          <a:ln>
            <a:noFill/>
          </a:ln>
        </p:spPr>
      </p:pic>
      <p:pic>
        <p:nvPicPr>
          <p:cNvPr id="11" name="Google Shape;11;p2"/>
          <p:cNvPicPr preferRelativeResize="0"/>
          <p:nvPr/>
        </p:nvPicPr>
        <p:blipFill>
          <a:blip r:embed="rId2">
            <a:alphaModFix amt="32000"/>
          </a:blip>
          <a:stretch>
            <a:fillRect/>
          </a:stretch>
        </p:blipFill>
        <p:spPr>
          <a:xfrm>
            <a:off x="4571989" y="1124125"/>
            <a:ext cx="5671671" cy="5143500"/>
          </a:xfrm>
          <a:prstGeom prst="rect">
            <a:avLst/>
          </a:prstGeom>
          <a:noFill/>
          <a:ln>
            <a:noFill/>
          </a:ln>
        </p:spPr>
      </p:pic>
      <p:sp>
        <p:nvSpPr>
          <p:cNvPr id="12" name="Google Shape;12;p2"/>
          <p:cNvSpPr txBox="1">
            <a:spLocks noGrp="1"/>
          </p:cNvSpPr>
          <p:nvPr>
            <p:ph type="ctrTitle"/>
          </p:nvPr>
        </p:nvSpPr>
        <p:spPr>
          <a:xfrm>
            <a:off x="311708" y="4323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5200"/>
              <a:buFont typeface="Bungee"/>
              <a:buNone/>
              <a:defRPr sz="5200">
                <a:solidFill>
                  <a:schemeClr val="lt1"/>
                </a:solidFill>
                <a:latin typeface="Bungee"/>
                <a:ea typeface="Bungee"/>
                <a:cs typeface="Bungee"/>
                <a:sym typeface="Bungee"/>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3" name="Google Shape;13;p2"/>
          <p:cNvSpPr txBox="1">
            <a:spLocks noGrp="1"/>
          </p:cNvSpPr>
          <p:nvPr>
            <p:ph type="subTitle" idx="1"/>
          </p:nvPr>
        </p:nvSpPr>
        <p:spPr>
          <a:xfrm>
            <a:off x="3460800" y="2736538"/>
            <a:ext cx="22224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8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wo Columns">
  <p:cSld name="TITLE_ONLY_1_2">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831875" y="445025"/>
            <a:ext cx="8076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34" name="Google Shape;134;p17"/>
          <p:cNvSpPr txBox="1">
            <a:spLocks noGrp="1"/>
          </p:cNvSpPr>
          <p:nvPr>
            <p:ph type="title" idx="2"/>
          </p:nvPr>
        </p:nvSpPr>
        <p:spPr>
          <a:xfrm>
            <a:off x="1610675" y="3290150"/>
            <a:ext cx="2430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5" name="Google Shape;135;p17"/>
          <p:cNvSpPr txBox="1">
            <a:spLocks noGrp="1"/>
          </p:cNvSpPr>
          <p:nvPr>
            <p:ph type="subTitle" idx="1"/>
          </p:nvPr>
        </p:nvSpPr>
        <p:spPr>
          <a:xfrm>
            <a:off x="1610675" y="3982953"/>
            <a:ext cx="2430300" cy="79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36" name="Google Shape;136;p17"/>
          <p:cNvSpPr txBox="1">
            <a:spLocks noGrp="1"/>
          </p:cNvSpPr>
          <p:nvPr>
            <p:ph type="title" idx="3"/>
          </p:nvPr>
        </p:nvSpPr>
        <p:spPr>
          <a:xfrm>
            <a:off x="5103037" y="3290150"/>
            <a:ext cx="2430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37" name="Google Shape;137;p17"/>
          <p:cNvSpPr txBox="1">
            <a:spLocks noGrp="1"/>
          </p:cNvSpPr>
          <p:nvPr>
            <p:ph type="subTitle" idx="4"/>
          </p:nvPr>
        </p:nvSpPr>
        <p:spPr>
          <a:xfrm>
            <a:off x="5103037" y="3982953"/>
            <a:ext cx="2430300" cy="792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2100"/>
              <a:buNone/>
              <a:defRPr sz="2100"/>
            </a:lvl2pPr>
            <a:lvl3pPr lvl="2" algn="r" rtl="0">
              <a:lnSpc>
                <a:spcPct val="100000"/>
              </a:lnSpc>
              <a:spcBef>
                <a:spcPts val="0"/>
              </a:spcBef>
              <a:spcAft>
                <a:spcPts val="0"/>
              </a:spcAft>
              <a:buSzPts val="2100"/>
              <a:buNone/>
              <a:defRPr sz="2100"/>
            </a:lvl3pPr>
            <a:lvl4pPr lvl="3" algn="r" rtl="0">
              <a:lnSpc>
                <a:spcPct val="100000"/>
              </a:lnSpc>
              <a:spcBef>
                <a:spcPts val="0"/>
              </a:spcBef>
              <a:spcAft>
                <a:spcPts val="0"/>
              </a:spcAft>
              <a:buSzPts val="2100"/>
              <a:buNone/>
              <a:defRPr sz="2100"/>
            </a:lvl4pPr>
            <a:lvl5pPr lvl="4" algn="r" rtl="0">
              <a:lnSpc>
                <a:spcPct val="100000"/>
              </a:lnSpc>
              <a:spcBef>
                <a:spcPts val="0"/>
              </a:spcBef>
              <a:spcAft>
                <a:spcPts val="0"/>
              </a:spcAft>
              <a:buSzPts val="2100"/>
              <a:buNone/>
              <a:defRPr sz="2100"/>
            </a:lvl5pPr>
            <a:lvl6pPr lvl="5" algn="r" rtl="0">
              <a:lnSpc>
                <a:spcPct val="100000"/>
              </a:lnSpc>
              <a:spcBef>
                <a:spcPts val="0"/>
              </a:spcBef>
              <a:spcAft>
                <a:spcPts val="0"/>
              </a:spcAft>
              <a:buSzPts val="2100"/>
              <a:buNone/>
              <a:defRPr sz="2100"/>
            </a:lvl6pPr>
            <a:lvl7pPr lvl="6" algn="r" rtl="0">
              <a:lnSpc>
                <a:spcPct val="100000"/>
              </a:lnSpc>
              <a:spcBef>
                <a:spcPts val="0"/>
              </a:spcBef>
              <a:spcAft>
                <a:spcPts val="0"/>
              </a:spcAft>
              <a:buSzPts val="2100"/>
              <a:buNone/>
              <a:defRPr sz="2100"/>
            </a:lvl7pPr>
            <a:lvl8pPr lvl="7" algn="r" rtl="0">
              <a:lnSpc>
                <a:spcPct val="100000"/>
              </a:lnSpc>
              <a:spcBef>
                <a:spcPts val="0"/>
              </a:spcBef>
              <a:spcAft>
                <a:spcPts val="0"/>
              </a:spcAft>
              <a:buSzPts val="2100"/>
              <a:buNone/>
              <a:defRPr sz="2100"/>
            </a:lvl8pPr>
            <a:lvl9pPr lvl="8" algn="r" rtl="0">
              <a:lnSpc>
                <a:spcPct val="100000"/>
              </a:lnSpc>
              <a:spcBef>
                <a:spcPts val="0"/>
              </a:spcBef>
              <a:spcAft>
                <a:spcPts val="0"/>
              </a:spcAft>
              <a:buSzPts val="2100"/>
              <a:buNone/>
              <a:defRPr sz="2100"/>
            </a:lvl9pPr>
          </a:lstStyle>
          <a:p>
            <a:endParaRPr/>
          </a:p>
        </p:txBody>
      </p:sp>
      <p:sp>
        <p:nvSpPr>
          <p:cNvPr id="138" name="Google Shape;138;p17"/>
          <p:cNvSpPr/>
          <p:nvPr/>
        </p:nvSpPr>
        <p:spPr>
          <a:xfrm>
            <a:off x="584075" y="608800"/>
            <a:ext cx="171600" cy="17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a:off x="334300" y="608800"/>
            <a:ext cx="171600" cy="17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a:off x="84525" y="608800"/>
            <a:ext cx="171600" cy="17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1" name="Google Shape;141;p17"/>
          <p:cNvPicPr preferRelativeResize="0"/>
          <p:nvPr/>
        </p:nvPicPr>
        <p:blipFill>
          <a:blip r:embed="rId2">
            <a:alphaModFix/>
          </a:blip>
          <a:stretch>
            <a:fillRect/>
          </a:stretch>
        </p:blipFill>
        <p:spPr>
          <a:xfrm rot="-5867454">
            <a:off x="6221061" y="-637408"/>
            <a:ext cx="3997897" cy="3684744"/>
          </a:xfrm>
          <a:prstGeom prst="rect">
            <a:avLst/>
          </a:prstGeom>
          <a:noFill/>
          <a:ln>
            <a:noFill/>
          </a:ln>
        </p:spPr>
      </p:pic>
      <p:pic>
        <p:nvPicPr>
          <p:cNvPr id="142" name="Google Shape;142;p17"/>
          <p:cNvPicPr preferRelativeResize="0"/>
          <p:nvPr/>
        </p:nvPicPr>
        <p:blipFill>
          <a:blip r:embed="rId2">
            <a:alphaModFix/>
          </a:blip>
          <a:stretch>
            <a:fillRect/>
          </a:stretch>
        </p:blipFill>
        <p:spPr>
          <a:xfrm rot="5975364">
            <a:off x="-640747" y="3063474"/>
            <a:ext cx="2209792" cy="20367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1">
  <p:cSld name="SECTION_TITLE_AND_DESCRIPTION_1">
    <p:spTree>
      <p:nvGrpSpPr>
        <p:cNvPr id="1" name="Shape 157"/>
        <p:cNvGrpSpPr/>
        <p:nvPr/>
      </p:nvGrpSpPr>
      <p:grpSpPr>
        <a:xfrm>
          <a:off x="0" y="0"/>
          <a:ext cx="0" cy="0"/>
          <a:chOff x="0" y="0"/>
          <a:chExt cx="0" cy="0"/>
        </a:xfrm>
      </p:grpSpPr>
      <p:pic>
        <p:nvPicPr>
          <p:cNvPr id="158" name="Google Shape;158;p20"/>
          <p:cNvPicPr preferRelativeResize="0"/>
          <p:nvPr/>
        </p:nvPicPr>
        <p:blipFill>
          <a:blip r:embed="rId2">
            <a:alphaModFix amt="20000"/>
          </a:blip>
          <a:stretch>
            <a:fillRect/>
          </a:stretch>
        </p:blipFill>
        <p:spPr>
          <a:xfrm rot="4900217">
            <a:off x="1874377" y="-3470979"/>
            <a:ext cx="8132108" cy="7374805"/>
          </a:xfrm>
          <a:prstGeom prst="rect">
            <a:avLst/>
          </a:prstGeom>
          <a:noFill/>
          <a:ln>
            <a:noFill/>
          </a:ln>
        </p:spPr>
      </p:pic>
      <p:sp>
        <p:nvSpPr>
          <p:cNvPr id="159" name="Google Shape;159;p20"/>
          <p:cNvSpPr txBox="1">
            <a:spLocks noGrp="1"/>
          </p:cNvSpPr>
          <p:nvPr>
            <p:ph type="body" idx="1"/>
          </p:nvPr>
        </p:nvSpPr>
        <p:spPr>
          <a:xfrm>
            <a:off x="2867700" y="2265775"/>
            <a:ext cx="3408600" cy="20121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algn="ctr" rtl="0">
              <a:spcBef>
                <a:spcPts val="1600"/>
              </a:spcBef>
              <a:spcAft>
                <a:spcPts val="0"/>
              </a:spcAft>
              <a:buSzPts val="1600"/>
              <a:buChar char="○"/>
              <a:defRPr sz="1600"/>
            </a:lvl2pPr>
            <a:lvl3pPr marL="1371600" lvl="2" indent="-330200" algn="ctr" rtl="0">
              <a:spcBef>
                <a:spcPts val="1600"/>
              </a:spcBef>
              <a:spcAft>
                <a:spcPts val="0"/>
              </a:spcAft>
              <a:buSzPts val="1600"/>
              <a:buChar char="■"/>
              <a:defRPr sz="1600"/>
            </a:lvl3pPr>
            <a:lvl4pPr marL="1828800" lvl="3" indent="-330200" algn="ctr" rtl="0">
              <a:spcBef>
                <a:spcPts val="1600"/>
              </a:spcBef>
              <a:spcAft>
                <a:spcPts val="0"/>
              </a:spcAft>
              <a:buSzPts val="1600"/>
              <a:buChar char="●"/>
              <a:defRPr sz="1600"/>
            </a:lvl4pPr>
            <a:lvl5pPr marL="2286000" lvl="4" indent="-330200" algn="ctr" rtl="0">
              <a:spcBef>
                <a:spcPts val="1600"/>
              </a:spcBef>
              <a:spcAft>
                <a:spcPts val="0"/>
              </a:spcAft>
              <a:buSzPts val="1600"/>
              <a:buChar char="○"/>
              <a:defRPr sz="1600"/>
            </a:lvl5pPr>
            <a:lvl6pPr marL="2743200" lvl="5" indent="-330200" algn="ctr" rtl="0">
              <a:spcBef>
                <a:spcPts val="1600"/>
              </a:spcBef>
              <a:spcAft>
                <a:spcPts val="0"/>
              </a:spcAft>
              <a:buSzPts val="1600"/>
              <a:buChar char="■"/>
              <a:defRPr sz="1600"/>
            </a:lvl6pPr>
            <a:lvl7pPr marL="3200400" lvl="6" indent="-330200" algn="ctr" rtl="0">
              <a:spcBef>
                <a:spcPts val="1600"/>
              </a:spcBef>
              <a:spcAft>
                <a:spcPts val="0"/>
              </a:spcAft>
              <a:buSzPts val="1600"/>
              <a:buChar char="●"/>
              <a:defRPr sz="1600"/>
            </a:lvl7pPr>
            <a:lvl8pPr marL="3657600" lvl="7" indent="-330200" algn="ctr" rtl="0">
              <a:spcBef>
                <a:spcPts val="1600"/>
              </a:spcBef>
              <a:spcAft>
                <a:spcPts val="0"/>
              </a:spcAft>
              <a:buSzPts val="1600"/>
              <a:buChar char="○"/>
              <a:defRPr sz="1600"/>
            </a:lvl8pPr>
            <a:lvl9pPr marL="4114800" lvl="8" indent="-330200" algn="ctr" rtl="0">
              <a:spcBef>
                <a:spcPts val="1600"/>
              </a:spcBef>
              <a:spcAft>
                <a:spcPts val="1600"/>
              </a:spcAft>
              <a:buSzPts val="1600"/>
              <a:buChar char="■"/>
              <a:defRPr sz="1600"/>
            </a:lvl9pPr>
          </a:lstStyle>
          <a:p>
            <a:endParaRPr/>
          </a:p>
        </p:txBody>
      </p:sp>
      <p:sp>
        <p:nvSpPr>
          <p:cNvPr id="160" name="Google Shape;160;p20"/>
          <p:cNvSpPr txBox="1">
            <a:spLocks noGrp="1"/>
          </p:cNvSpPr>
          <p:nvPr>
            <p:ph type="title"/>
          </p:nvPr>
        </p:nvSpPr>
        <p:spPr>
          <a:xfrm>
            <a:off x="533700" y="1648975"/>
            <a:ext cx="8076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161" name="Google Shape;161;p20"/>
          <p:cNvSpPr/>
          <p:nvPr/>
        </p:nvSpPr>
        <p:spPr>
          <a:xfrm>
            <a:off x="4735975" y="1248325"/>
            <a:ext cx="171600" cy="17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0"/>
          <p:cNvSpPr/>
          <p:nvPr/>
        </p:nvSpPr>
        <p:spPr>
          <a:xfrm>
            <a:off x="4486200" y="1248325"/>
            <a:ext cx="171600" cy="17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0"/>
          <p:cNvSpPr/>
          <p:nvPr/>
        </p:nvSpPr>
        <p:spPr>
          <a:xfrm>
            <a:off x="4236425" y="1248325"/>
            <a:ext cx="171600" cy="17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4" name="Google Shape;164;p20"/>
          <p:cNvPicPr preferRelativeResize="0"/>
          <p:nvPr/>
        </p:nvPicPr>
        <p:blipFill>
          <a:blip r:embed="rId2">
            <a:alphaModFix amt="20000"/>
          </a:blip>
          <a:stretch>
            <a:fillRect/>
          </a:stretch>
        </p:blipFill>
        <p:spPr>
          <a:xfrm>
            <a:off x="-974111" y="-624200"/>
            <a:ext cx="5671671"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IG_NUMBER_1">
    <p:spTree>
      <p:nvGrpSpPr>
        <p:cNvPr id="1" name="Shape 17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IG_NUMBER_2">
    <p:spTree>
      <p:nvGrpSpPr>
        <p:cNvPr id="1" name="Shape 176"/>
        <p:cNvGrpSpPr/>
        <p:nvPr/>
      </p:nvGrpSpPr>
      <p:grpSpPr>
        <a:xfrm>
          <a:off x="0" y="0"/>
          <a:ext cx="0" cy="0"/>
          <a:chOff x="0" y="0"/>
          <a:chExt cx="0" cy="0"/>
        </a:xfrm>
      </p:grpSpPr>
      <p:pic>
        <p:nvPicPr>
          <p:cNvPr id="177" name="Google Shape;177;p24"/>
          <p:cNvPicPr preferRelativeResize="0"/>
          <p:nvPr/>
        </p:nvPicPr>
        <p:blipFill>
          <a:blip r:embed="rId2">
            <a:alphaModFix/>
          </a:blip>
          <a:stretch>
            <a:fillRect/>
          </a:stretch>
        </p:blipFill>
        <p:spPr>
          <a:xfrm>
            <a:off x="-2079074" y="-2007650"/>
            <a:ext cx="7207979" cy="6476981"/>
          </a:xfrm>
          <a:prstGeom prst="rect">
            <a:avLst/>
          </a:prstGeom>
          <a:noFill/>
          <a:ln>
            <a:noFill/>
          </a:ln>
        </p:spPr>
      </p:pic>
      <p:pic>
        <p:nvPicPr>
          <p:cNvPr id="178" name="Google Shape;178;p24"/>
          <p:cNvPicPr preferRelativeResize="0"/>
          <p:nvPr/>
        </p:nvPicPr>
        <p:blipFill>
          <a:blip r:embed="rId3">
            <a:alphaModFix/>
          </a:blip>
          <a:stretch>
            <a:fillRect/>
          </a:stretch>
        </p:blipFill>
        <p:spPr>
          <a:xfrm rot="9786805">
            <a:off x="6659596" y="1713984"/>
            <a:ext cx="3997887" cy="3684751"/>
          </a:xfrm>
          <a:prstGeom prst="rect">
            <a:avLst/>
          </a:prstGeom>
          <a:noFill/>
          <a:ln>
            <a:noFill/>
          </a:ln>
        </p:spPr>
      </p:pic>
      <p:pic>
        <p:nvPicPr>
          <p:cNvPr id="179" name="Google Shape;179;p24"/>
          <p:cNvPicPr preferRelativeResize="0"/>
          <p:nvPr/>
        </p:nvPicPr>
        <p:blipFill>
          <a:blip r:embed="rId4">
            <a:alphaModFix amt="20000"/>
          </a:blip>
          <a:stretch>
            <a:fillRect/>
          </a:stretch>
        </p:blipFill>
        <p:spPr>
          <a:xfrm rot="-5003059">
            <a:off x="925350" y="-1040776"/>
            <a:ext cx="7765023" cy="70419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2">
    <p:spTree>
      <p:nvGrpSpPr>
        <p:cNvPr id="1" name="Shape 180"/>
        <p:cNvGrpSpPr/>
        <p:nvPr/>
      </p:nvGrpSpPr>
      <p:grpSpPr>
        <a:xfrm>
          <a:off x="0" y="0"/>
          <a:ext cx="0" cy="0"/>
          <a:chOff x="0" y="0"/>
          <a:chExt cx="0" cy="0"/>
        </a:xfrm>
      </p:grpSpPr>
      <p:pic>
        <p:nvPicPr>
          <p:cNvPr id="181" name="Google Shape;181;p25"/>
          <p:cNvPicPr preferRelativeResize="0"/>
          <p:nvPr/>
        </p:nvPicPr>
        <p:blipFill>
          <a:blip r:embed="rId2">
            <a:alphaModFix amt="20000"/>
          </a:blip>
          <a:stretch>
            <a:fillRect/>
          </a:stretch>
        </p:blipFill>
        <p:spPr>
          <a:xfrm rot="4900217">
            <a:off x="1874377" y="-3470979"/>
            <a:ext cx="8132108" cy="7374805"/>
          </a:xfrm>
          <a:prstGeom prst="rect">
            <a:avLst/>
          </a:prstGeom>
          <a:noFill/>
          <a:ln>
            <a:noFill/>
          </a:ln>
        </p:spPr>
      </p:pic>
      <p:pic>
        <p:nvPicPr>
          <p:cNvPr id="182" name="Google Shape;182;p25"/>
          <p:cNvPicPr preferRelativeResize="0"/>
          <p:nvPr/>
        </p:nvPicPr>
        <p:blipFill>
          <a:blip r:embed="rId2">
            <a:alphaModFix amt="20000"/>
          </a:blip>
          <a:stretch>
            <a:fillRect/>
          </a:stretch>
        </p:blipFill>
        <p:spPr>
          <a:xfrm>
            <a:off x="-974111" y="-624200"/>
            <a:ext cx="5671671" cy="5143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TITLE_ONLY_1_1_2">
    <p:spTree>
      <p:nvGrpSpPr>
        <p:cNvPr id="1" name="Shape 183"/>
        <p:cNvGrpSpPr/>
        <p:nvPr/>
      </p:nvGrpSpPr>
      <p:grpSpPr>
        <a:xfrm>
          <a:off x="0" y="0"/>
          <a:ext cx="0" cy="0"/>
          <a:chOff x="0" y="0"/>
          <a:chExt cx="0" cy="0"/>
        </a:xfrm>
      </p:grpSpPr>
      <p:pic>
        <p:nvPicPr>
          <p:cNvPr id="184" name="Google Shape;184;p26"/>
          <p:cNvPicPr preferRelativeResize="0"/>
          <p:nvPr/>
        </p:nvPicPr>
        <p:blipFill>
          <a:blip r:embed="rId2">
            <a:alphaModFix amt="17000"/>
          </a:blip>
          <a:stretch>
            <a:fillRect/>
          </a:stretch>
        </p:blipFill>
        <p:spPr>
          <a:xfrm>
            <a:off x="4571989" y="1689800"/>
            <a:ext cx="5671671" cy="5143500"/>
          </a:xfrm>
          <a:prstGeom prst="rect">
            <a:avLst/>
          </a:prstGeom>
          <a:noFill/>
          <a:ln>
            <a:noFill/>
          </a:ln>
        </p:spPr>
      </p:pic>
      <p:pic>
        <p:nvPicPr>
          <p:cNvPr id="185" name="Google Shape;185;p26"/>
          <p:cNvPicPr preferRelativeResize="0"/>
          <p:nvPr/>
        </p:nvPicPr>
        <p:blipFill>
          <a:blip r:embed="rId3">
            <a:alphaModFix/>
          </a:blip>
          <a:stretch>
            <a:fillRect/>
          </a:stretch>
        </p:blipFill>
        <p:spPr>
          <a:xfrm rot="4750563">
            <a:off x="5928541" y="-1579986"/>
            <a:ext cx="3997894" cy="3684749"/>
          </a:xfrm>
          <a:prstGeom prst="rect">
            <a:avLst/>
          </a:prstGeom>
          <a:noFill/>
          <a:ln>
            <a:noFill/>
          </a:ln>
        </p:spPr>
      </p:pic>
      <p:pic>
        <p:nvPicPr>
          <p:cNvPr id="186" name="Google Shape;186;p26"/>
          <p:cNvPicPr preferRelativeResize="0"/>
          <p:nvPr/>
        </p:nvPicPr>
        <p:blipFill>
          <a:blip r:embed="rId2">
            <a:alphaModFix amt="17000"/>
          </a:blip>
          <a:stretch>
            <a:fillRect/>
          </a:stretch>
        </p:blipFill>
        <p:spPr>
          <a:xfrm rot="-2700000">
            <a:off x="-2484011" y="627951"/>
            <a:ext cx="5671669" cy="5143498"/>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SECTION_HEADER_1">
    <p:spTree>
      <p:nvGrpSpPr>
        <p:cNvPr id="1" name="Shape 187"/>
        <p:cNvGrpSpPr/>
        <p:nvPr/>
      </p:nvGrpSpPr>
      <p:grpSpPr>
        <a:xfrm>
          <a:off x="0" y="0"/>
          <a:ext cx="0" cy="0"/>
          <a:chOff x="0" y="0"/>
          <a:chExt cx="0" cy="0"/>
        </a:xfrm>
      </p:grpSpPr>
      <p:pic>
        <p:nvPicPr>
          <p:cNvPr id="188" name="Google Shape;188;p27"/>
          <p:cNvPicPr preferRelativeResize="0"/>
          <p:nvPr/>
        </p:nvPicPr>
        <p:blipFill>
          <a:blip r:embed="rId2">
            <a:alphaModFix/>
          </a:blip>
          <a:stretch>
            <a:fillRect/>
          </a:stretch>
        </p:blipFill>
        <p:spPr>
          <a:xfrm rot="4440845">
            <a:off x="5298496" y="-511735"/>
            <a:ext cx="4889893" cy="3594003"/>
          </a:xfrm>
          <a:prstGeom prst="rect">
            <a:avLst/>
          </a:prstGeom>
          <a:noFill/>
          <a:ln>
            <a:noFill/>
          </a:ln>
        </p:spPr>
      </p:pic>
      <p:pic>
        <p:nvPicPr>
          <p:cNvPr id="189" name="Google Shape;189;p27"/>
          <p:cNvPicPr preferRelativeResize="0"/>
          <p:nvPr/>
        </p:nvPicPr>
        <p:blipFill>
          <a:blip r:embed="rId3">
            <a:alphaModFix amt="20000"/>
          </a:blip>
          <a:stretch>
            <a:fillRect/>
          </a:stretch>
        </p:blipFill>
        <p:spPr>
          <a:xfrm rot="-5003059">
            <a:off x="-2386200" y="-265726"/>
            <a:ext cx="7765023" cy="7041925"/>
          </a:xfrm>
          <a:prstGeom prst="rect">
            <a:avLst/>
          </a:prstGeom>
          <a:noFill/>
          <a:ln>
            <a:noFill/>
          </a:ln>
        </p:spPr>
      </p:pic>
      <p:pic>
        <p:nvPicPr>
          <p:cNvPr id="190" name="Google Shape;190;p27"/>
          <p:cNvPicPr preferRelativeResize="0"/>
          <p:nvPr/>
        </p:nvPicPr>
        <p:blipFill>
          <a:blip r:embed="rId4">
            <a:alphaModFix/>
          </a:blip>
          <a:stretch>
            <a:fillRect/>
          </a:stretch>
        </p:blipFill>
        <p:spPr>
          <a:xfrm rot="9820398">
            <a:off x="-788012" y="-430065"/>
            <a:ext cx="3671774" cy="338417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pic>
        <p:nvPicPr>
          <p:cNvPr id="15" name="Google Shape;15;p3"/>
          <p:cNvPicPr preferRelativeResize="0"/>
          <p:nvPr/>
        </p:nvPicPr>
        <p:blipFill>
          <a:blip r:embed="rId2">
            <a:alphaModFix/>
          </a:blip>
          <a:stretch>
            <a:fillRect/>
          </a:stretch>
        </p:blipFill>
        <p:spPr>
          <a:xfrm rot="4440845">
            <a:off x="5298496" y="-511735"/>
            <a:ext cx="4889893" cy="3594003"/>
          </a:xfrm>
          <a:prstGeom prst="rect">
            <a:avLst/>
          </a:prstGeom>
          <a:noFill/>
          <a:ln>
            <a:noFill/>
          </a:ln>
        </p:spPr>
      </p:pic>
      <p:pic>
        <p:nvPicPr>
          <p:cNvPr id="16" name="Google Shape;16;p3"/>
          <p:cNvPicPr preferRelativeResize="0"/>
          <p:nvPr/>
        </p:nvPicPr>
        <p:blipFill>
          <a:blip r:embed="rId3">
            <a:alphaModFix amt="20000"/>
          </a:blip>
          <a:stretch>
            <a:fillRect/>
          </a:stretch>
        </p:blipFill>
        <p:spPr>
          <a:xfrm rot="-5003059">
            <a:off x="-2386200" y="-265726"/>
            <a:ext cx="7765023" cy="7041925"/>
          </a:xfrm>
          <a:prstGeom prst="rect">
            <a:avLst/>
          </a:prstGeom>
          <a:noFill/>
          <a:ln>
            <a:noFill/>
          </a:ln>
        </p:spPr>
      </p:pic>
      <p:pic>
        <p:nvPicPr>
          <p:cNvPr id="17" name="Google Shape;17;p3"/>
          <p:cNvPicPr preferRelativeResize="0"/>
          <p:nvPr/>
        </p:nvPicPr>
        <p:blipFill>
          <a:blip r:embed="rId4">
            <a:alphaModFix/>
          </a:blip>
          <a:stretch>
            <a:fillRect/>
          </a:stretch>
        </p:blipFill>
        <p:spPr>
          <a:xfrm rot="9820398">
            <a:off x="-788012" y="-430065"/>
            <a:ext cx="3671774" cy="3384178"/>
          </a:xfrm>
          <a:prstGeom prst="rect">
            <a:avLst/>
          </a:prstGeom>
          <a:noFill/>
          <a:ln>
            <a:noFill/>
          </a:ln>
        </p:spPr>
      </p:pic>
      <p:sp>
        <p:nvSpPr>
          <p:cNvPr id="18" name="Google Shape;18;p3"/>
          <p:cNvSpPr txBox="1">
            <a:spLocks noGrp="1"/>
          </p:cNvSpPr>
          <p:nvPr>
            <p:ph type="title"/>
          </p:nvPr>
        </p:nvSpPr>
        <p:spPr>
          <a:xfrm>
            <a:off x="311700" y="24556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311700" y="1163750"/>
            <a:ext cx="8520600" cy="1220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0" name="Google Shape;20;p3"/>
          <p:cNvSpPr txBox="1">
            <a:spLocks noGrp="1"/>
          </p:cNvSpPr>
          <p:nvPr>
            <p:ph type="subTitle" idx="1"/>
          </p:nvPr>
        </p:nvSpPr>
        <p:spPr>
          <a:xfrm>
            <a:off x="2937000" y="3176900"/>
            <a:ext cx="32700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Lato"/>
              <a:buNone/>
              <a:defRPr>
                <a:solidFill>
                  <a:schemeClr val="lt1"/>
                </a:solidFill>
                <a:latin typeface="Lato"/>
                <a:ea typeface="Lato"/>
                <a:cs typeface="Lato"/>
                <a:sym typeface="Lato"/>
              </a:defRPr>
            </a:lvl1pPr>
            <a:lvl2pPr lvl="1" algn="ctr" rtl="0">
              <a:lnSpc>
                <a:spcPct val="100000"/>
              </a:lnSpc>
              <a:spcBef>
                <a:spcPts val="0"/>
              </a:spcBef>
              <a:spcAft>
                <a:spcPts val="0"/>
              </a:spcAft>
              <a:buClr>
                <a:schemeClr val="lt1"/>
              </a:buClr>
              <a:buSzPts val="2800"/>
              <a:buNone/>
              <a:defRPr sz="2800">
                <a:solidFill>
                  <a:schemeClr val="lt1"/>
                </a:solidFill>
              </a:defRPr>
            </a:lvl2pPr>
            <a:lvl3pPr lvl="2" algn="ctr" rtl="0">
              <a:lnSpc>
                <a:spcPct val="100000"/>
              </a:lnSpc>
              <a:spcBef>
                <a:spcPts val="0"/>
              </a:spcBef>
              <a:spcAft>
                <a:spcPts val="0"/>
              </a:spcAft>
              <a:buClr>
                <a:schemeClr val="lt1"/>
              </a:buClr>
              <a:buSzPts val="2800"/>
              <a:buNone/>
              <a:defRPr sz="2800">
                <a:solidFill>
                  <a:schemeClr val="lt1"/>
                </a:solidFill>
              </a:defRPr>
            </a:lvl3pPr>
            <a:lvl4pPr lvl="3" algn="ctr" rtl="0">
              <a:lnSpc>
                <a:spcPct val="100000"/>
              </a:lnSpc>
              <a:spcBef>
                <a:spcPts val="0"/>
              </a:spcBef>
              <a:spcAft>
                <a:spcPts val="0"/>
              </a:spcAft>
              <a:buClr>
                <a:schemeClr val="lt1"/>
              </a:buClr>
              <a:buSzPts val="2800"/>
              <a:buNone/>
              <a:defRPr sz="2800">
                <a:solidFill>
                  <a:schemeClr val="lt1"/>
                </a:solidFill>
              </a:defRPr>
            </a:lvl4pPr>
            <a:lvl5pPr lvl="4" algn="ctr" rtl="0">
              <a:lnSpc>
                <a:spcPct val="100000"/>
              </a:lnSpc>
              <a:spcBef>
                <a:spcPts val="0"/>
              </a:spcBef>
              <a:spcAft>
                <a:spcPts val="0"/>
              </a:spcAft>
              <a:buClr>
                <a:schemeClr val="lt1"/>
              </a:buClr>
              <a:buSzPts val="2800"/>
              <a:buNone/>
              <a:defRPr sz="2800">
                <a:solidFill>
                  <a:schemeClr val="lt1"/>
                </a:solidFill>
              </a:defRPr>
            </a:lvl5pPr>
            <a:lvl6pPr lvl="5" algn="ctr" rtl="0">
              <a:lnSpc>
                <a:spcPct val="100000"/>
              </a:lnSpc>
              <a:spcBef>
                <a:spcPts val="0"/>
              </a:spcBef>
              <a:spcAft>
                <a:spcPts val="0"/>
              </a:spcAft>
              <a:buClr>
                <a:schemeClr val="lt1"/>
              </a:buClr>
              <a:buSzPts val="2800"/>
              <a:buNone/>
              <a:defRPr sz="2800">
                <a:solidFill>
                  <a:schemeClr val="lt1"/>
                </a:solidFill>
              </a:defRPr>
            </a:lvl6pPr>
            <a:lvl7pPr lvl="6" algn="ctr" rtl="0">
              <a:lnSpc>
                <a:spcPct val="100000"/>
              </a:lnSpc>
              <a:spcBef>
                <a:spcPts val="0"/>
              </a:spcBef>
              <a:spcAft>
                <a:spcPts val="0"/>
              </a:spcAft>
              <a:buClr>
                <a:schemeClr val="lt1"/>
              </a:buClr>
              <a:buSzPts val="2800"/>
              <a:buNone/>
              <a:defRPr sz="2800">
                <a:solidFill>
                  <a:schemeClr val="lt1"/>
                </a:solidFill>
              </a:defRPr>
            </a:lvl7pPr>
            <a:lvl8pPr lvl="7" algn="ctr" rtl="0">
              <a:lnSpc>
                <a:spcPct val="100000"/>
              </a:lnSpc>
              <a:spcBef>
                <a:spcPts val="0"/>
              </a:spcBef>
              <a:spcAft>
                <a:spcPts val="0"/>
              </a:spcAft>
              <a:buClr>
                <a:schemeClr val="lt1"/>
              </a:buClr>
              <a:buSzPts val="2800"/>
              <a:buNone/>
              <a:defRPr sz="2800">
                <a:solidFill>
                  <a:schemeClr val="lt1"/>
                </a:solidFill>
              </a:defRPr>
            </a:lvl8pPr>
            <a:lvl9pPr lvl="8" algn="ctr" rtl="0">
              <a:lnSpc>
                <a:spcPct val="100000"/>
              </a:lnSpc>
              <a:spcBef>
                <a:spcPts val="0"/>
              </a:spcBef>
              <a:spcAft>
                <a:spcPts val="0"/>
              </a:spcAft>
              <a:buClr>
                <a:schemeClr val="lt1"/>
              </a:buClr>
              <a:buSzPts val="2800"/>
              <a:buNone/>
              <a:defRPr sz="2800">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831875" y="1527600"/>
            <a:ext cx="4920900" cy="304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pic>
        <p:nvPicPr>
          <p:cNvPr id="23" name="Google Shape;23;p4"/>
          <p:cNvPicPr preferRelativeResize="0"/>
          <p:nvPr/>
        </p:nvPicPr>
        <p:blipFill>
          <a:blip r:embed="rId2">
            <a:alphaModFix amt="20000"/>
          </a:blip>
          <a:stretch>
            <a:fillRect/>
          </a:stretch>
        </p:blipFill>
        <p:spPr>
          <a:xfrm rot="-5003059">
            <a:off x="3740500" y="-493226"/>
            <a:ext cx="7765023" cy="7041925"/>
          </a:xfrm>
          <a:prstGeom prst="rect">
            <a:avLst/>
          </a:prstGeom>
          <a:noFill/>
          <a:ln>
            <a:noFill/>
          </a:ln>
        </p:spPr>
      </p:pic>
      <p:sp>
        <p:nvSpPr>
          <p:cNvPr id="24" name="Google Shape;24;p4"/>
          <p:cNvSpPr txBox="1">
            <a:spLocks noGrp="1"/>
          </p:cNvSpPr>
          <p:nvPr>
            <p:ph type="title"/>
          </p:nvPr>
        </p:nvSpPr>
        <p:spPr>
          <a:xfrm>
            <a:off x="831875" y="445025"/>
            <a:ext cx="8076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25" name="Google Shape;25;p4"/>
          <p:cNvSpPr/>
          <p:nvPr/>
        </p:nvSpPr>
        <p:spPr>
          <a:xfrm>
            <a:off x="584075" y="608800"/>
            <a:ext cx="171600" cy="17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34300" y="608800"/>
            <a:ext cx="171600" cy="17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84525" y="608800"/>
            <a:ext cx="171600" cy="17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
        <p:cNvGrpSpPr/>
        <p:nvPr/>
      </p:nvGrpSpPr>
      <p:grpSpPr>
        <a:xfrm>
          <a:off x="0" y="0"/>
          <a:ext cx="0" cy="0"/>
          <a:chOff x="0" y="0"/>
          <a:chExt cx="0" cy="0"/>
        </a:xfrm>
      </p:grpSpPr>
      <p:pic>
        <p:nvPicPr>
          <p:cNvPr id="44" name="Google Shape;44;p7"/>
          <p:cNvPicPr preferRelativeResize="0"/>
          <p:nvPr/>
        </p:nvPicPr>
        <p:blipFill>
          <a:blip r:embed="rId2">
            <a:alphaModFix amt="32000"/>
          </a:blip>
          <a:stretch>
            <a:fillRect/>
          </a:stretch>
        </p:blipFill>
        <p:spPr>
          <a:xfrm>
            <a:off x="-974111" y="-624200"/>
            <a:ext cx="5671671" cy="5143500"/>
          </a:xfrm>
          <a:prstGeom prst="rect">
            <a:avLst/>
          </a:prstGeom>
          <a:noFill/>
          <a:ln>
            <a:noFill/>
          </a:ln>
        </p:spPr>
      </p:pic>
      <p:sp>
        <p:nvSpPr>
          <p:cNvPr id="45" name="Google Shape;45;p7"/>
          <p:cNvSpPr txBox="1">
            <a:spLocks noGrp="1"/>
          </p:cNvSpPr>
          <p:nvPr>
            <p:ph type="body" idx="1"/>
          </p:nvPr>
        </p:nvSpPr>
        <p:spPr>
          <a:xfrm>
            <a:off x="1324475" y="1809100"/>
            <a:ext cx="2787000" cy="23040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46" name="Google Shape;46;p7"/>
          <p:cNvSpPr txBox="1">
            <a:spLocks noGrp="1"/>
          </p:cNvSpPr>
          <p:nvPr>
            <p:ph type="title"/>
          </p:nvPr>
        </p:nvSpPr>
        <p:spPr>
          <a:xfrm>
            <a:off x="831875" y="445025"/>
            <a:ext cx="8076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7" name="Google Shape;47;p7"/>
          <p:cNvSpPr/>
          <p:nvPr/>
        </p:nvSpPr>
        <p:spPr>
          <a:xfrm>
            <a:off x="584075" y="608800"/>
            <a:ext cx="171600" cy="17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334300" y="608800"/>
            <a:ext cx="171600" cy="17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a:off x="84525" y="608800"/>
            <a:ext cx="171600" cy="17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FFFFFF"/>
        </a:solidFill>
        <a:effectLst/>
      </p:bgPr>
    </p:bg>
    <p:spTree>
      <p:nvGrpSpPr>
        <p:cNvPr id="1" name="Shape 50"/>
        <p:cNvGrpSpPr/>
        <p:nvPr/>
      </p:nvGrpSpPr>
      <p:grpSpPr>
        <a:xfrm>
          <a:off x="0" y="0"/>
          <a:ext cx="0" cy="0"/>
          <a:chOff x="0" y="0"/>
          <a:chExt cx="0" cy="0"/>
        </a:xfrm>
      </p:grpSpPr>
      <p:pic>
        <p:nvPicPr>
          <p:cNvPr id="51" name="Google Shape;51;p8"/>
          <p:cNvPicPr preferRelativeResize="0"/>
          <p:nvPr/>
        </p:nvPicPr>
        <p:blipFill>
          <a:blip r:embed="rId2">
            <a:alphaModFix amt="14000"/>
          </a:blip>
          <a:stretch>
            <a:fillRect/>
          </a:stretch>
        </p:blipFill>
        <p:spPr>
          <a:xfrm rot="-5003059">
            <a:off x="-2632000" y="741349"/>
            <a:ext cx="7765023" cy="7041925"/>
          </a:xfrm>
          <a:prstGeom prst="rect">
            <a:avLst/>
          </a:prstGeom>
          <a:noFill/>
          <a:ln>
            <a:noFill/>
          </a:ln>
        </p:spPr>
      </p:pic>
      <p:sp>
        <p:nvSpPr>
          <p:cNvPr id="52" name="Google Shape;52;p8"/>
          <p:cNvSpPr txBox="1">
            <a:spLocks noGrp="1"/>
          </p:cNvSpPr>
          <p:nvPr>
            <p:ph type="title"/>
          </p:nvPr>
        </p:nvSpPr>
        <p:spPr>
          <a:xfrm>
            <a:off x="861350" y="526350"/>
            <a:ext cx="43755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3600">
                <a:solidFill>
                  <a:schemeClr val="accent2"/>
                </a:solidFill>
              </a:defRPr>
            </a:lvl1pPr>
            <a:lvl2pPr lvl="1" algn="ctr">
              <a:spcBef>
                <a:spcPts val="0"/>
              </a:spcBef>
              <a:spcAft>
                <a:spcPts val="0"/>
              </a:spcAft>
              <a:buClr>
                <a:schemeClr val="accent2"/>
              </a:buClr>
              <a:buSzPts val="2400"/>
              <a:buNone/>
              <a:defRPr sz="2400">
                <a:solidFill>
                  <a:schemeClr val="accent2"/>
                </a:solidFill>
              </a:defRPr>
            </a:lvl2pPr>
            <a:lvl3pPr lvl="2" algn="ctr">
              <a:spcBef>
                <a:spcPts val="0"/>
              </a:spcBef>
              <a:spcAft>
                <a:spcPts val="0"/>
              </a:spcAft>
              <a:buClr>
                <a:schemeClr val="accent2"/>
              </a:buClr>
              <a:buSzPts val="2400"/>
              <a:buNone/>
              <a:defRPr sz="2400">
                <a:solidFill>
                  <a:schemeClr val="accent2"/>
                </a:solidFill>
              </a:defRPr>
            </a:lvl3pPr>
            <a:lvl4pPr lvl="3" algn="ctr">
              <a:spcBef>
                <a:spcPts val="0"/>
              </a:spcBef>
              <a:spcAft>
                <a:spcPts val="0"/>
              </a:spcAft>
              <a:buClr>
                <a:schemeClr val="accent2"/>
              </a:buClr>
              <a:buSzPts val="2400"/>
              <a:buNone/>
              <a:defRPr sz="2400">
                <a:solidFill>
                  <a:schemeClr val="accent2"/>
                </a:solidFill>
              </a:defRPr>
            </a:lvl4pPr>
            <a:lvl5pPr lvl="4" algn="ctr">
              <a:spcBef>
                <a:spcPts val="0"/>
              </a:spcBef>
              <a:spcAft>
                <a:spcPts val="0"/>
              </a:spcAft>
              <a:buClr>
                <a:schemeClr val="accent2"/>
              </a:buClr>
              <a:buSzPts val="2400"/>
              <a:buNone/>
              <a:defRPr sz="2400">
                <a:solidFill>
                  <a:schemeClr val="accent2"/>
                </a:solidFill>
              </a:defRPr>
            </a:lvl5pPr>
            <a:lvl6pPr lvl="5" algn="ctr">
              <a:spcBef>
                <a:spcPts val="0"/>
              </a:spcBef>
              <a:spcAft>
                <a:spcPts val="0"/>
              </a:spcAft>
              <a:buClr>
                <a:schemeClr val="accent2"/>
              </a:buClr>
              <a:buSzPts val="2400"/>
              <a:buNone/>
              <a:defRPr sz="2400">
                <a:solidFill>
                  <a:schemeClr val="accent2"/>
                </a:solidFill>
              </a:defRPr>
            </a:lvl6pPr>
            <a:lvl7pPr lvl="6" algn="ctr">
              <a:spcBef>
                <a:spcPts val="0"/>
              </a:spcBef>
              <a:spcAft>
                <a:spcPts val="0"/>
              </a:spcAft>
              <a:buClr>
                <a:schemeClr val="accent2"/>
              </a:buClr>
              <a:buSzPts val="2400"/>
              <a:buNone/>
              <a:defRPr sz="2400">
                <a:solidFill>
                  <a:schemeClr val="accent2"/>
                </a:solidFill>
              </a:defRPr>
            </a:lvl7pPr>
            <a:lvl8pPr lvl="7" algn="ctr">
              <a:spcBef>
                <a:spcPts val="0"/>
              </a:spcBef>
              <a:spcAft>
                <a:spcPts val="0"/>
              </a:spcAft>
              <a:buClr>
                <a:schemeClr val="accent2"/>
              </a:buClr>
              <a:buSzPts val="2400"/>
              <a:buNone/>
              <a:defRPr sz="2400">
                <a:solidFill>
                  <a:schemeClr val="accent2"/>
                </a:solidFill>
              </a:defRPr>
            </a:lvl8pPr>
            <a:lvl9pPr lvl="8" algn="ctr">
              <a:spcBef>
                <a:spcPts val="0"/>
              </a:spcBef>
              <a:spcAft>
                <a:spcPts val="0"/>
              </a:spcAft>
              <a:buClr>
                <a:schemeClr val="accent2"/>
              </a:buClr>
              <a:buSzPts val="2400"/>
              <a:buNone/>
              <a:defRPr sz="2400">
                <a:solidFill>
                  <a:schemeClr val="accent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8"/>
        <p:cNvGrpSpPr/>
        <p:nvPr/>
      </p:nvGrpSpPr>
      <p:grpSpPr>
        <a:xfrm>
          <a:off x="0" y="0"/>
          <a:ext cx="0" cy="0"/>
          <a:chOff x="0" y="0"/>
          <a:chExt cx="0" cy="0"/>
        </a:xfrm>
      </p:grpSpPr>
      <p:pic>
        <p:nvPicPr>
          <p:cNvPr id="69" name="Google Shape;69;p11"/>
          <p:cNvPicPr preferRelativeResize="0"/>
          <p:nvPr/>
        </p:nvPicPr>
        <p:blipFill>
          <a:blip r:embed="rId2">
            <a:alphaModFix/>
          </a:blip>
          <a:stretch>
            <a:fillRect/>
          </a:stretch>
        </p:blipFill>
        <p:spPr>
          <a:xfrm>
            <a:off x="-2079074" y="-2007650"/>
            <a:ext cx="7207979" cy="6476981"/>
          </a:xfrm>
          <a:prstGeom prst="rect">
            <a:avLst/>
          </a:prstGeom>
          <a:noFill/>
          <a:ln>
            <a:noFill/>
          </a:ln>
        </p:spPr>
      </p:pic>
      <p:pic>
        <p:nvPicPr>
          <p:cNvPr id="70" name="Google Shape;70;p11"/>
          <p:cNvPicPr preferRelativeResize="0"/>
          <p:nvPr/>
        </p:nvPicPr>
        <p:blipFill>
          <a:blip r:embed="rId3">
            <a:alphaModFix/>
          </a:blip>
          <a:stretch>
            <a:fillRect/>
          </a:stretch>
        </p:blipFill>
        <p:spPr>
          <a:xfrm rot="9786805">
            <a:off x="6659596" y="1713984"/>
            <a:ext cx="3997887" cy="3684751"/>
          </a:xfrm>
          <a:prstGeom prst="rect">
            <a:avLst/>
          </a:prstGeom>
          <a:noFill/>
          <a:ln>
            <a:noFill/>
          </a:ln>
        </p:spPr>
      </p:pic>
      <p:pic>
        <p:nvPicPr>
          <p:cNvPr id="71" name="Google Shape;71;p11"/>
          <p:cNvPicPr preferRelativeResize="0"/>
          <p:nvPr/>
        </p:nvPicPr>
        <p:blipFill>
          <a:blip r:embed="rId4">
            <a:alphaModFix amt="20000"/>
          </a:blip>
          <a:stretch>
            <a:fillRect/>
          </a:stretch>
        </p:blipFill>
        <p:spPr>
          <a:xfrm rot="-5003059">
            <a:off x="925350" y="-1040776"/>
            <a:ext cx="7765023" cy="7041925"/>
          </a:xfrm>
          <a:prstGeom prst="rect">
            <a:avLst/>
          </a:prstGeom>
          <a:noFill/>
          <a:ln>
            <a:noFill/>
          </a:ln>
        </p:spPr>
      </p:pic>
      <p:sp>
        <p:nvSpPr>
          <p:cNvPr id="72" name="Google Shape;7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8000"/>
              <a:buNone/>
              <a:defRPr sz="8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2260800" y="3002500"/>
            <a:ext cx="46224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42900" algn="ctr">
              <a:spcBef>
                <a:spcPts val="1600"/>
              </a:spcBef>
              <a:spcAft>
                <a:spcPts val="0"/>
              </a:spcAft>
              <a:buSzPts val="1800"/>
              <a:buChar char="○"/>
              <a:defRPr sz="1800"/>
            </a:lvl2pPr>
            <a:lvl3pPr marL="1371600" lvl="2" indent="-342900" algn="ctr">
              <a:spcBef>
                <a:spcPts val="1600"/>
              </a:spcBef>
              <a:spcAft>
                <a:spcPts val="0"/>
              </a:spcAft>
              <a:buSzPts val="1800"/>
              <a:buChar char="■"/>
              <a:defRPr sz="1800"/>
            </a:lvl3pPr>
            <a:lvl4pPr marL="1828800" lvl="3" indent="-342900" algn="ctr">
              <a:spcBef>
                <a:spcPts val="1600"/>
              </a:spcBef>
              <a:spcAft>
                <a:spcPts val="0"/>
              </a:spcAft>
              <a:buSzPts val="1800"/>
              <a:buChar char="●"/>
              <a:defRPr sz="1800"/>
            </a:lvl4pPr>
            <a:lvl5pPr marL="2286000" lvl="4" indent="-342900" algn="ctr">
              <a:spcBef>
                <a:spcPts val="1600"/>
              </a:spcBef>
              <a:spcAft>
                <a:spcPts val="0"/>
              </a:spcAft>
              <a:buSzPts val="1800"/>
              <a:buChar char="○"/>
              <a:defRPr sz="1800"/>
            </a:lvl5pPr>
            <a:lvl6pPr marL="2743200" lvl="5" indent="-342900" algn="ctr">
              <a:spcBef>
                <a:spcPts val="1600"/>
              </a:spcBef>
              <a:spcAft>
                <a:spcPts val="0"/>
              </a:spcAft>
              <a:buSzPts val="1800"/>
              <a:buChar char="■"/>
              <a:defRPr sz="1800"/>
            </a:lvl6pPr>
            <a:lvl7pPr marL="3200400" lvl="6" indent="-342900" algn="ctr">
              <a:spcBef>
                <a:spcPts val="1600"/>
              </a:spcBef>
              <a:spcAft>
                <a:spcPts val="0"/>
              </a:spcAft>
              <a:buSzPts val="1800"/>
              <a:buChar char="●"/>
              <a:defRPr sz="1800"/>
            </a:lvl7pPr>
            <a:lvl8pPr marL="3657600" lvl="7" indent="-342900" algn="ctr">
              <a:spcBef>
                <a:spcPts val="1600"/>
              </a:spcBef>
              <a:spcAft>
                <a:spcPts val="0"/>
              </a:spcAft>
              <a:buSzPts val="1800"/>
              <a:buChar char="○"/>
              <a:defRPr sz="1800"/>
            </a:lvl8pPr>
            <a:lvl9pPr marL="4114800" lvl="8" indent="-342900" algn="ctr">
              <a:spcBef>
                <a:spcPts val="1600"/>
              </a:spcBef>
              <a:spcAft>
                <a:spcPts val="1600"/>
              </a:spcAft>
              <a:buSzPts val="1800"/>
              <a:buChar char="■"/>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Bullet Points">
  <p:cSld name="TITLE_AND_BODY_1">
    <p:spTree>
      <p:nvGrpSpPr>
        <p:cNvPr id="1" name="Shape 75"/>
        <p:cNvGrpSpPr/>
        <p:nvPr/>
      </p:nvGrpSpPr>
      <p:grpSpPr>
        <a:xfrm>
          <a:off x="0" y="0"/>
          <a:ext cx="0" cy="0"/>
          <a:chOff x="0" y="0"/>
          <a:chExt cx="0" cy="0"/>
        </a:xfrm>
      </p:grpSpPr>
      <p:sp>
        <p:nvSpPr>
          <p:cNvPr id="76" name="Google Shape;76;p13"/>
          <p:cNvSpPr txBox="1">
            <a:spLocks noGrp="1"/>
          </p:cNvSpPr>
          <p:nvPr>
            <p:ph type="body" idx="1"/>
          </p:nvPr>
        </p:nvSpPr>
        <p:spPr>
          <a:xfrm>
            <a:off x="831875" y="1127250"/>
            <a:ext cx="7270800" cy="30414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sz="1300"/>
            </a:lvl1pPr>
            <a:lvl2pPr marL="914400" lvl="1" indent="-311150" rtl="0">
              <a:spcBef>
                <a:spcPts val="1600"/>
              </a:spcBef>
              <a:spcAft>
                <a:spcPts val="0"/>
              </a:spcAft>
              <a:buSzPts val="1300"/>
              <a:buChar char="○"/>
              <a:defRPr sz="1300"/>
            </a:lvl2pPr>
            <a:lvl3pPr marL="1371600" lvl="2" indent="-311150" rtl="0">
              <a:spcBef>
                <a:spcPts val="1600"/>
              </a:spcBef>
              <a:spcAft>
                <a:spcPts val="0"/>
              </a:spcAft>
              <a:buSzPts val="1300"/>
              <a:buChar char="■"/>
              <a:defRPr sz="1300"/>
            </a:lvl3pPr>
            <a:lvl4pPr marL="1828800" lvl="3" indent="-311150" rtl="0">
              <a:spcBef>
                <a:spcPts val="1600"/>
              </a:spcBef>
              <a:spcAft>
                <a:spcPts val="0"/>
              </a:spcAft>
              <a:buSzPts val="1300"/>
              <a:buChar char="●"/>
              <a:defRPr sz="1300"/>
            </a:lvl4pPr>
            <a:lvl5pPr marL="2286000" lvl="4" indent="-311150" rtl="0">
              <a:spcBef>
                <a:spcPts val="1600"/>
              </a:spcBef>
              <a:spcAft>
                <a:spcPts val="0"/>
              </a:spcAft>
              <a:buSzPts val="1300"/>
              <a:buChar char="○"/>
              <a:defRPr sz="1300"/>
            </a:lvl5pPr>
            <a:lvl6pPr marL="2743200" lvl="5" indent="-311150" rtl="0">
              <a:spcBef>
                <a:spcPts val="1600"/>
              </a:spcBef>
              <a:spcAft>
                <a:spcPts val="0"/>
              </a:spcAft>
              <a:buSzPts val="1300"/>
              <a:buChar char="■"/>
              <a:defRPr sz="1300"/>
            </a:lvl6pPr>
            <a:lvl7pPr marL="3200400" lvl="6" indent="-311150" rtl="0">
              <a:spcBef>
                <a:spcPts val="1600"/>
              </a:spcBef>
              <a:spcAft>
                <a:spcPts val="0"/>
              </a:spcAft>
              <a:buSzPts val="1300"/>
              <a:buChar char="●"/>
              <a:defRPr sz="1300"/>
            </a:lvl7pPr>
            <a:lvl8pPr marL="3657600" lvl="7" indent="-311150" rtl="0">
              <a:spcBef>
                <a:spcPts val="1600"/>
              </a:spcBef>
              <a:spcAft>
                <a:spcPts val="0"/>
              </a:spcAft>
              <a:buSzPts val="1300"/>
              <a:buChar char="○"/>
              <a:defRPr sz="1300"/>
            </a:lvl8pPr>
            <a:lvl9pPr marL="4114800" lvl="8" indent="-311150" rtl="0">
              <a:spcBef>
                <a:spcPts val="1600"/>
              </a:spcBef>
              <a:spcAft>
                <a:spcPts val="1600"/>
              </a:spcAft>
              <a:buSzPts val="1300"/>
              <a:buChar char="■"/>
              <a:defRPr sz="1300"/>
            </a:lvl9pPr>
          </a:lstStyle>
          <a:p>
            <a:endParaRPr/>
          </a:p>
        </p:txBody>
      </p:sp>
      <p:pic>
        <p:nvPicPr>
          <p:cNvPr id="77" name="Google Shape;77;p13"/>
          <p:cNvPicPr preferRelativeResize="0"/>
          <p:nvPr/>
        </p:nvPicPr>
        <p:blipFill>
          <a:blip r:embed="rId2">
            <a:alphaModFix amt="20000"/>
          </a:blip>
          <a:stretch>
            <a:fillRect/>
          </a:stretch>
        </p:blipFill>
        <p:spPr>
          <a:xfrm rot="-5003059">
            <a:off x="3740500" y="-493226"/>
            <a:ext cx="7765023" cy="7041925"/>
          </a:xfrm>
          <a:prstGeom prst="rect">
            <a:avLst/>
          </a:prstGeom>
          <a:noFill/>
          <a:ln>
            <a:noFill/>
          </a:ln>
        </p:spPr>
      </p:pic>
      <p:sp>
        <p:nvSpPr>
          <p:cNvPr id="78" name="Google Shape;78;p13"/>
          <p:cNvSpPr txBox="1">
            <a:spLocks noGrp="1"/>
          </p:cNvSpPr>
          <p:nvPr>
            <p:ph type="title"/>
          </p:nvPr>
        </p:nvSpPr>
        <p:spPr>
          <a:xfrm>
            <a:off x="831875" y="445025"/>
            <a:ext cx="8076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79" name="Google Shape;79;p13"/>
          <p:cNvSpPr/>
          <p:nvPr/>
        </p:nvSpPr>
        <p:spPr>
          <a:xfrm>
            <a:off x="584075" y="608800"/>
            <a:ext cx="171600" cy="17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334300" y="608800"/>
            <a:ext cx="171600" cy="17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84525" y="608800"/>
            <a:ext cx="171600" cy="17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ITLE_ONLY_1">
    <p:spTree>
      <p:nvGrpSpPr>
        <p:cNvPr id="1" name="Shape 82"/>
        <p:cNvGrpSpPr/>
        <p:nvPr/>
      </p:nvGrpSpPr>
      <p:grpSpPr>
        <a:xfrm>
          <a:off x="0" y="0"/>
          <a:ext cx="0" cy="0"/>
          <a:chOff x="0" y="0"/>
          <a:chExt cx="0" cy="0"/>
        </a:xfrm>
      </p:grpSpPr>
      <p:sp>
        <p:nvSpPr>
          <p:cNvPr id="83" name="Google Shape;83;p14"/>
          <p:cNvSpPr txBox="1">
            <a:spLocks noGrp="1"/>
          </p:cNvSpPr>
          <p:nvPr>
            <p:ph type="title"/>
          </p:nvPr>
        </p:nvSpPr>
        <p:spPr>
          <a:xfrm>
            <a:off x="831875" y="445025"/>
            <a:ext cx="8076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pic>
        <p:nvPicPr>
          <p:cNvPr id="84" name="Google Shape;84;p14"/>
          <p:cNvPicPr preferRelativeResize="0"/>
          <p:nvPr/>
        </p:nvPicPr>
        <p:blipFill>
          <a:blip r:embed="rId2">
            <a:alphaModFix amt="30000"/>
          </a:blip>
          <a:stretch>
            <a:fillRect/>
          </a:stretch>
        </p:blipFill>
        <p:spPr>
          <a:xfrm>
            <a:off x="2472900" y="-558250"/>
            <a:ext cx="7765022" cy="7041925"/>
          </a:xfrm>
          <a:prstGeom prst="rect">
            <a:avLst/>
          </a:prstGeom>
          <a:noFill/>
          <a:ln>
            <a:noFill/>
          </a:ln>
        </p:spPr>
      </p:pic>
      <p:sp>
        <p:nvSpPr>
          <p:cNvPr id="85" name="Google Shape;85;p14"/>
          <p:cNvSpPr txBox="1">
            <a:spLocks noGrp="1"/>
          </p:cNvSpPr>
          <p:nvPr>
            <p:ph type="title" idx="2"/>
          </p:nvPr>
        </p:nvSpPr>
        <p:spPr>
          <a:xfrm>
            <a:off x="663525" y="2660316"/>
            <a:ext cx="1869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6" name="Google Shape;86;p14"/>
          <p:cNvSpPr txBox="1">
            <a:spLocks noGrp="1"/>
          </p:cNvSpPr>
          <p:nvPr>
            <p:ph type="subTitle" idx="1"/>
          </p:nvPr>
        </p:nvSpPr>
        <p:spPr>
          <a:xfrm>
            <a:off x="663525" y="3168634"/>
            <a:ext cx="1869000" cy="79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14"/>
          <p:cNvSpPr txBox="1">
            <a:spLocks noGrp="1"/>
          </p:cNvSpPr>
          <p:nvPr>
            <p:ph type="title" idx="3" hasCustomPrompt="1"/>
          </p:nvPr>
        </p:nvSpPr>
        <p:spPr>
          <a:xfrm>
            <a:off x="885345" y="1955270"/>
            <a:ext cx="142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3000"/>
              <a:buNone/>
              <a:defRPr sz="3000">
                <a:solidFill>
                  <a:schemeClr val="accent2"/>
                </a:solidFill>
              </a:defRPr>
            </a:lvl1pPr>
            <a:lvl2pPr lvl="1" algn="ctr" rtl="0">
              <a:spcBef>
                <a:spcPts val="0"/>
              </a:spcBef>
              <a:spcAft>
                <a:spcPts val="0"/>
              </a:spcAft>
              <a:buClr>
                <a:schemeClr val="accent2"/>
              </a:buClr>
              <a:buSzPts val="3000"/>
              <a:buNone/>
              <a:defRPr sz="3000">
                <a:solidFill>
                  <a:schemeClr val="accent2"/>
                </a:solidFill>
              </a:defRPr>
            </a:lvl2pPr>
            <a:lvl3pPr lvl="2" algn="ctr" rtl="0">
              <a:spcBef>
                <a:spcPts val="0"/>
              </a:spcBef>
              <a:spcAft>
                <a:spcPts val="0"/>
              </a:spcAft>
              <a:buClr>
                <a:schemeClr val="accent2"/>
              </a:buClr>
              <a:buSzPts val="3000"/>
              <a:buNone/>
              <a:defRPr sz="3000">
                <a:solidFill>
                  <a:schemeClr val="accent2"/>
                </a:solidFill>
              </a:defRPr>
            </a:lvl3pPr>
            <a:lvl4pPr lvl="3" algn="ctr" rtl="0">
              <a:spcBef>
                <a:spcPts val="0"/>
              </a:spcBef>
              <a:spcAft>
                <a:spcPts val="0"/>
              </a:spcAft>
              <a:buClr>
                <a:schemeClr val="accent2"/>
              </a:buClr>
              <a:buSzPts val="3000"/>
              <a:buNone/>
              <a:defRPr sz="3000">
                <a:solidFill>
                  <a:schemeClr val="accent2"/>
                </a:solidFill>
              </a:defRPr>
            </a:lvl4pPr>
            <a:lvl5pPr lvl="4" algn="ctr" rtl="0">
              <a:spcBef>
                <a:spcPts val="0"/>
              </a:spcBef>
              <a:spcAft>
                <a:spcPts val="0"/>
              </a:spcAft>
              <a:buClr>
                <a:schemeClr val="accent2"/>
              </a:buClr>
              <a:buSzPts val="3000"/>
              <a:buNone/>
              <a:defRPr sz="3000">
                <a:solidFill>
                  <a:schemeClr val="accent2"/>
                </a:solidFill>
              </a:defRPr>
            </a:lvl5pPr>
            <a:lvl6pPr lvl="5" algn="ctr" rtl="0">
              <a:spcBef>
                <a:spcPts val="0"/>
              </a:spcBef>
              <a:spcAft>
                <a:spcPts val="0"/>
              </a:spcAft>
              <a:buClr>
                <a:schemeClr val="accent2"/>
              </a:buClr>
              <a:buSzPts val="3000"/>
              <a:buNone/>
              <a:defRPr sz="3000">
                <a:solidFill>
                  <a:schemeClr val="accent2"/>
                </a:solidFill>
              </a:defRPr>
            </a:lvl6pPr>
            <a:lvl7pPr lvl="6" algn="ctr" rtl="0">
              <a:spcBef>
                <a:spcPts val="0"/>
              </a:spcBef>
              <a:spcAft>
                <a:spcPts val="0"/>
              </a:spcAft>
              <a:buClr>
                <a:schemeClr val="accent2"/>
              </a:buClr>
              <a:buSzPts val="3000"/>
              <a:buNone/>
              <a:defRPr sz="3000">
                <a:solidFill>
                  <a:schemeClr val="accent2"/>
                </a:solidFill>
              </a:defRPr>
            </a:lvl7pPr>
            <a:lvl8pPr lvl="7" algn="ctr" rtl="0">
              <a:spcBef>
                <a:spcPts val="0"/>
              </a:spcBef>
              <a:spcAft>
                <a:spcPts val="0"/>
              </a:spcAft>
              <a:buClr>
                <a:schemeClr val="accent2"/>
              </a:buClr>
              <a:buSzPts val="3000"/>
              <a:buNone/>
              <a:defRPr sz="3000">
                <a:solidFill>
                  <a:schemeClr val="accent2"/>
                </a:solidFill>
              </a:defRPr>
            </a:lvl8pPr>
            <a:lvl9pPr lvl="8" algn="ctr" rtl="0">
              <a:spcBef>
                <a:spcPts val="0"/>
              </a:spcBef>
              <a:spcAft>
                <a:spcPts val="0"/>
              </a:spcAft>
              <a:buClr>
                <a:schemeClr val="accent2"/>
              </a:buClr>
              <a:buSzPts val="3000"/>
              <a:buNone/>
              <a:defRPr sz="3000">
                <a:solidFill>
                  <a:schemeClr val="accent2"/>
                </a:solidFill>
              </a:defRPr>
            </a:lvl9pPr>
          </a:lstStyle>
          <a:p>
            <a:r>
              <a:t>xx%</a:t>
            </a:r>
          </a:p>
        </p:txBody>
      </p:sp>
      <p:sp>
        <p:nvSpPr>
          <p:cNvPr id="88" name="Google Shape;88;p14"/>
          <p:cNvSpPr txBox="1">
            <a:spLocks noGrp="1"/>
          </p:cNvSpPr>
          <p:nvPr>
            <p:ph type="title" idx="4"/>
          </p:nvPr>
        </p:nvSpPr>
        <p:spPr>
          <a:xfrm>
            <a:off x="2646175" y="2660316"/>
            <a:ext cx="1869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9" name="Google Shape;89;p14"/>
          <p:cNvSpPr txBox="1">
            <a:spLocks noGrp="1"/>
          </p:cNvSpPr>
          <p:nvPr>
            <p:ph type="subTitle" idx="5"/>
          </p:nvPr>
        </p:nvSpPr>
        <p:spPr>
          <a:xfrm>
            <a:off x="2646175" y="3168634"/>
            <a:ext cx="1869000" cy="79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14"/>
          <p:cNvSpPr txBox="1">
            <a:spLocks noGrp="1"/>
          </p:cNvSpPr>
          <p:nvPr>
            <p:ph type="title" idx="6" hasCustomPrompt="1"/>
          </p:nvPr>
        </p:nvSpPr>
        <p:spPr>
          <a:xfrm>
            <a:off x="2867995" y="1955270"/>
            <a:ext cx="142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3000"/>
              <a:buNone/>
              <a:defRPr sz="3000">
                <a:solidFill>
                  <a:schemeClr val="accent2"/>
                </a:solidFill>
              </a:defRPr>
            </a:lvl1pPr>
            <a:lvl2pPr lvl="1" algn="ctr" rtl="0">
              <a:spcBef>
                <a:spcPts val="0"/>
              </a:spcBef>
              <a:spcAft>
                <a:spcPts val="0"/>
              </a:spcAft>
              <a:buClr>
                <a:schemeClr val="accent2"/>
              </a:buClr>
              <a:buSzPts val="3000"/>
              <a:buNone/>
              <a:defRPr sz="3000">
                <a:solidFill>
                  <a:schemeClr val="accent2"/>
                </a:solidFill>
              </a:defRPr>
            </a:lvl2pPr>
            <a:lvl3pPr lvl="2" algn="ctr" rtl="0">
              <a:spcBef>
                <a:spcPts val="0"/>
              </a:spcBef>
              <a:spcAft>
                <a:spcPts val="0"/>
              </a:spcAft>
              <a:buClr>
                <a:schemeClr val="accent2"/>
              </a:buClr>
              <a:buSzPts val="3000"/>
              <a:buNone/>
              <a:defRPr sz="3000">
                <a:solidFill>
                  <a:schemeClr val="accent2"/>
                </a:solidFill>
              </a:defRPr>
            </a:lvl3pPr>
            <a:lvl4pPr lvl="3" algn="ctr" rtl="0">
              <a:spcBef>
                <a:spcPts val="0"/>
              </a:spcBef>
              <a:spcAft>
                <a:spcPts val="0"/>
              </a:spcAft>
              <a:buClr>
                <a:schemeClr val="accent2"/>
              </a:buClr>
              <a:buSzPts val="3000"/>
              <a:buNone/>
              <a:defRPr sz="3000">
                <a:solidFill>
                  <a:schemeClr val="accent2"/>
                </a:solidFill>
              </a:defRPr>
            </a:lvl4pPr>
            <a:lvl5pPr lvl="4" algn="ctr" rtl="0">
              <a:spcBef>
                <a:spcPts val="0"/>
              </a:spcBef>
              <a:spcAft>
                <a:spcPts val="0"/>
              </a:spcAft>
              <a:buClr>
                <a:schemeClr val="accent2"/>
              </a:buClr>
              <a:buSzPts val="3000"/>
              <a:buNone/>
              <a:defRPr sz="3000">
                <a:solidFill>
                  <a:schemeClr val="accent2"/>
                </a:solidFill>
              </a:defRPr>
            </a:lvl5pPr>
            <a:lvl6pPr lvl="5" algn="ctr" rtl="0">
              <a:spcBef>
                <a:spcPts val="0"/>
              </a:spcBef>
              <a:spcAft>
                <a:spcPts val="0"/>
              </a:spcAft>
              <a:buClr>
                <a:schemeClr val="accent2"/>
              </a:buClr>
              <a:buSzPts val="3000"/>
              <a:buNone/>
              <a:defRPr sz="3000">
                <a:solidFill>
                  <a:schemeClr val="accent2"/>
                </a:solidFill>
              </a:defRPr>
            </a:lvl6pPr>
            <a:lvl7pPr lvl="6" algn="ctr" rtl="0">
              <a:spcBef>
                <a:spcPts val="0"/>
              </a:spcBef>
              <a:spcAft>
                <a:spcPts val="0"/>
              </a:spcAft>
              <a:buClr>
                <a:schemeClr val="accent2"/>
              </a:buClr>
              <a:buSzPts val="3000"/>
              <a:buNone/>
              <a:defRPr sz="3000">
                <a:solidFill>
                  <a:schemeClr val="accent2"/>
                </a:solidFill>
              </a:defRPr>
            </a:lvl7pPr>
            <a:lvl8pPr lvl="7" algn="ctr" rtl="0">
              <a:spcBef>
                <a:spcPts val="0"/>
              </a:spcBef>
              <a:spcAft>
                <a:spcPts val="0"/>
              </a:spcAft>
              <a:buClr>
                <a:schemeClr val="accent2"/>
              </a:buClr>
              <a:buSzPts val="3000"/>
              <a:buNone/>
              <a:defRPr sz="3000">
                <a:solidFill>
                  <a:schemeClr val="accent2"/>
                </a:solidFill>
              </a:defRPr>
            </a:lvl8pPr>
            <a:lvl9pPr lvl="8" algn="ctr" rtl="0">
              <a:spcBef>
                <a:spcPts val="0"/>
              </a:spcBef>
              <a:spcAft>
                <a:spcPts val="0"/>
              </a:spcAft>
              <a:buClr>
                <a:schemeClr val="accent2"/>
              </a:buClr>
              <a:buSzPts val="3000"/>
              <a:buNone/>
              <a:defRPr sz="3000">
                <a:solidFill>
                  <a:schemeClr val="accent2"/>
                </a:solidFill>
              </a:defRPr>
            </a:lvl9pPr>
          </a:lstStyle>
          <a:p>
            <a:r>
              <a:t>xx%</a:t>
            </a:r>
          </a:p>
        </p:txBody>
      </p:sp>
      <p:sp>
        <p:nvSpPr>
          <p:cNvPr id="91" name="Google Shape;91;p14"/>
          <p:cNvSpPr txBox="1">
            <a:spLocks noGrp="1"/>
          </p:cNvSpPr>
          <p:nvPr>
            <p:ph type="title" idx="7"/>
          </p:nvPr>
        </p:nvSpPr>
        <p:spPr>
          <a:xfrm>
            <a:off x="4628825" y="2660316"/>
            <a:ext cx="1869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2" name="Google Shape;92;p14"/>
          <p:cNvSpPr txBox="1">
            <a:spLocks noGrp="1"/>
          </p:cNvSpPr>
          <p:nvPr>
            <p:ph type="subTitle" idx="8"/>
          </p:nvPr>
        </p:nvSpPr>
        <p:spPr>
          <a:xfrm>
            <a:off x="4628825" y="3168634"/>
            <a:ext cx="1869000" cy="79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3" name="Google Shape;93;p14"/>
          <p:cNvSpPr txBox="1">
            <a:spLocks noGrp="1"/>
          </p:cNvSpPr>
          <p:nvPr>
            <p:ph type="title" idx="9" hasCustomPrompt="1"/>
          </p:nvPr>
        </p:nvSpPr>
        <p:spPr>
          <a:xfrm>
            <a:off x="4850645" y="1955270"/>
            <a:ext cx="142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3000"/>
              <a:buNone/>
              <a:defRPr sz="3000">
                <a:solidFill>
                  <a:schemeClr val="accent2"/>
                </a:solidFill>
              </a:defRPr>
            </a:lvl1pPr>
            <a:lvl2pPr lvl="1" algn="ctr" rtl="0">
              <a:spcBef>
                <a:spcPts val="0"/>
              </a:spcBef>
              <a:spcAft>
                <a:spcPts val="0"/>
              </a:spcAft>
              <a:buClr>
                <a:schemeClr val="accent2"/>
              </a:buClr>
              <a:buSzPts val="3000"/>
              <a:buNone/>
              <a:defRPr sz="3000">
                <a:solidFill>
                  <a:schemeClr val="accent2"/>
                </a:solidFill>
              </a:defRPr>
            </a:lvl2pPr>
            <a:lvl3pPr lvl="2" algn="ctr" rtl="0">
              <a:spcBef>
                <a:spcPts val="0"/>
              </a:spcBef>
              <a:spcAft>
                <a:spcPts val="0"/>
              </a:spcAft>
              <a:buClr>
                <a:schemeClr val="accent2"/>
              </a:buClr>
              <a:buSzPts val="3000"/>
              <a:buNone/>
              <a:defRPr sz="3000">
                <a:solidFill>
                  <a:schemeClr val="accent2"/>
                </a:solidFill>
              </a:defRPr>
            </a:lvl3pPr>
            <a:lvl4pPr lvl="3" algn="ctr" rtl="0">
              <a:spcBef>
                <a:spcPts val="0"/>
              </a:spcBef>
              <a:spcAft>
                <a:spcPts val="0"/>
              </a:spcAft>
              <a:buClr>
                <a:schemeClr val="accent2"/>
              </a:buClr>
              <a:buSzPts val="3000"/>
              <a:buNone/>
              <a:defRPr sz="3000">
                <a:solidFill>
                  <a:schemeClr val="accent2"/>
                </a:solidFill>
              </a:defRPr>
            </a:lvl4pPr>
            <a:lvl5pPr lvl="4" algn="ctr" rtl="0">
              <a:spcBef>
                <a:spcPts val="0"/>
              </a:spcBef>
              <a:spcAft>
                <a:spcPts val="0"/>
              </a:spcAft>
              <a:buClr>
                <a:schemeClr val="accent2"/>
              </a:buClr>
              <a:buSzPts val="3000"/>
              <a:buNone/>
              <a:defRPr sz="3000">
                <a:solidFill>
                  <a:schemeClr val="accent2"/>
                </a:solidFill>
              </a:defRPr>
            </a:lvl5pPr>
            <a:lvl6pPr lvl="5" algn="ctr" rtl="0">
              <a:spcBef>
                <a:spcPts val="0"/>
              </a:spcBef>
              <a:spcAft>
                <a:spcPts val="0"/>
              </a:spcAft>
              <a:buClr>
                <a:schemeClr val="accent2"/>
              </a:buClr>
              <a:buSzPts val="3000"/>
              <a:buNone/>
              <a:defRPr sz="3000">
                <a:solidFill>
                  <a:schemeClr val="accent2"/>
                </a:solidFill>
              </a:defRPr>
            </a:lvl6pPr>
            <a:lvl7pPr lvl="6" algn="ctr" rtl="0">
              <a:spcBef>
                <a:spcPts val="0"/>
              </a:spcBef>
              <a:spcAft>
                <a:spcPts val="0"/>
              </a:spcAft>
              <a:buClr>
                <a:schemeClr val="accent2"/>
              </a:buClr>
              <a:buSzPts val="3000"/>
              <a:buNone/>
              <a:defRPr sz="3000">
                <a:solidFill>
                  <a:schemeClr val="accent2"/>
                </a:solidFill>
              </a:defRPr>
            </a:lvl7pPr>
            <a:lvl8pPr lvl="7" algn="ctr" rtl="0">
              <a:spcBef>
                <a:spcPts val="0"/>
              </a:spcBef>
              <a:spcAft>
                <a:spcPts val="0"/>
              </a:spcAft>
              <a:buClr>
                <a:schemeClr val="accent2"/>
              </a:buClr>
              <a:buSzPts val="3000"/>
              <a:buNone/>
              <a:defRPr sz="3000">
                <a:solidFill>
                  <a:schemeClr val="accent2"/>
                </a:solidFill>
              </a:defRPr>
            </a:lvl8pPr>
            <a:lvl9pPr lvl="8" algn="ctr" rtl="0">
              <a:spcBef>
                <a:spcPts val="0"/>
              </a:spcBef>
              <a:spcAft>
                <a:spcPts val="0"/>
              </a:spcAft>
              <a:buClr>
                <a:schemeClr val="accent2"/>
              </a:buClr>
              <a:buSzPts val="3000"/>
              <a:buNone/>
              <a:defRPr sz="3000">
                <a:solidFill>
                  <a:schemeClr val="accent2"/>
                </a:solidFill>
              </a:defRPr>
            </a:lvl9pPr>
          </a:lstStyle>
          <a:p>
            <a:r>
              <a:t>xx%</a:t>
            </a:r>
          </a:p>
        </p:txBody>
      </p:sp>
      <p:sp>
        <p:nvSpPr>
          <p:cNvPr id="94" name="Google Shape;94;p14"/>
          <p:cNvSpPr txBox="1">
            <a:spLocks noGrp="1"/>
          </p:cNvSpPr>
          <p:nvPr>
            <p:ph type="title" idx="13"/>
          </p:nvPr>
        </p:nvSpPr>
        <p:spPr>
          <a:xfrm>
            <a:off x="6611475" y="2660316"/>
            <a:ext cx="18690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5" name="Google Shape;95;p14"/>
          <p:cNvSpPr txBox="1">
            <a:spLocks noGrp="1"/>
          </p:cNvSpPr>
          <p:nvPr>
            <p:ph type="subTitle" idx="14"/>
          </p:nvPr>
        </p:nvSpPr>
        <p:spPr>
          <a:xfrm>
            <a:off x="6611475" y="3168634"/>
            <a:ext cx="1869000" cy="792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6" name="Google Shape;96;p14"/>
          <p:cNvSpPr txBox="1">
            <a:spLocks noGrp="1"/>
          </p:cNvSpPr>
          <p:nvPr>
            <p:ph type="title" idx="15" hasCustomPrompt="1"/>
          </p:nvPr>
        </p:nvSpPr>
        <p:spPr>
          <a:xfrm>
            <a:off x="6833295" y="1955270"/>
            <a:ext cx="142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2"/>
              </a:buClr>
              <a:buSzPts val="3000"/>
              <a:buNone/>
              <a:defRPr sz="3000">
                <a:solidFill>
                  <a:schemeClr val="accent2"/>
                </a:solidFill>
              </a:defRPr>
            </a:lvl1pPr>
            <a:lvl2pPr lvl="1" algn="ctr" rtl="0">
              <a:spcBef>
                <a:spcPts val="0"/>
              </a:spcBef>
              <a:spcAft>
                <a:spcPts val="0"/>
              </a:spcAft>
              <a:buClr>
                <a:schemeClr val="accent2"/>
              </a:buClr>
              <a:buSzPts val="3000"/>
              <a:buNone/>
              <a:defRPr sz="3000">
                <a:solidFill>
                  <a:schemeClr val="accent2"/>
                </a:solidFill>
              </a:defRPr>
            </a:lvl2pPr>
            <a:lvl3pPr lvl="2" algn="ctr" rtl="0">
              <a:spcBef>
                <a:spcPts val="0"/>
              </a:spcBef>
              <a:spcAft>
                <a:spcPts val="0"/>
              </a:spcAft>
              <a:buClr>
                <a:schemeClr val="accent2"/>
              </a:buClr>
              <a:buSzPts val="3000"/>
              <a:buNone/>
              <a:defRPr sz="3000">
                <a:solidFill>
                  <a:schemeClr val="accent2"/>
                </a:solidFill>
              </a:defRPr>
            </a:lvl3pPr>
            <a:lvl4pPr lvl="3" algn="ctr" rtl="0">
              <a:spcBef>
                <a:spcPts val="0"/>
              </a:spcBef>
              <a:spcAft>
                <a:spcPts val="0"/>
              </a:spcAft>
              <a:buClr>
                <a:schemeClr val="accent2"/>
              </a:buClr>
              <a:buSzPts val="3000"/>
              <a:buNone/>
              <a:defRPr sz="3000">
                <a:solidFill>
                  <a:schemeClr val="accent2"/>
                </a:solidFill>
              </a:defRPr>
            </a:lvl4pPr>
            <a:lvl5pPr lvl="4" algn="ctr" rtl="0">
              <a:spcBef>
                <a:spcPts val="0"/>
              </a:spcBef>
              <a:spcAft>
                <a:spcPts val="0"/>
              </a:spcAft>
              <a:buClr>
                <a:schemeClr val="accent2"/>
              </a:buClr>
              <a:buSzPts val="3000"/>
              <a:buNone/>
              <a:defRPr sz="3000">
                <a:solidFill>
                  <a:schemeClr val="accent2"/>
                </a:solidFill>
              </a:defRPr>
            </a:lvl5pPr>
            <a:lvl6pPr lvl="5" algn="ctr" rtl="0">
              <a:spcBef>
                <a:spcPts val="0"/>
              </a:spcBef>
              <a:spcAft>
                <a:spcPts val="0"/>
              </a:spcAft>
              <a:buClr>
                <a:schemeClr val="accent2"/>
              </a:buClr>
              <a:buSzPts val="3000"/>
              <a:buNone/>
              <a:defRPr sz="3000">
                <a:solidFill>
                  <a:schemeClr val="accent2"/>
                </a:solidFill>
              </a:defRPr>
            </a:lvl6pPr>
            <a:lvl7pPr lvl="6" algn="ctr" rtl="0">
              <a:spcBef>
                <a:spcPts val="0"/>
              </a:spcBef>
              <a:spcAft>
                <a:spcPts val="0"/>
              </a:spcAft>
              <a:buClr>
                <a:schemeClr val="accent2"/>
              </a:buClr>
              <a:buSzPts val="3000"/>
              <a:buNone/>
              <a:defRPr sz="3000">
                <a:solidFill>
                  <a:schemeClr val="accent2"/>
                </a:solidFill>
              </a:defRPr>
            </a:lvl7pPr>
            <a:lvl8pPr lvl="7" algn="ctr" rtl="0">
              <a:spcBef>
                <a:spcPts val="0"/>
              </a:spcBef>
              <a:spcAft>
                <a:spcPts val="0"/>
              </a:spcAft>
              <a:buClr>
                <a:schemeClr val="accent2"/>
              </a:buClr>
              <a:buSzPts val="3000"/>
              <a:buNone/>
              <a:defRPr sz="3000">
                <a:solidFill>
                  <a:schemeClr val="accent2"/>
                </a:solidFill>
              </a:defRPr>
            </a:lvl8pPr>
            <a:lvl9pPr lvl="8" algn="ctr" rtl="0">
              <a:spcBef>
                <a:spcPts val="0"/>
              </a:spcBef>
              <a:spcAft>
                <a:spcPts val="0"/>
              </a:spcAft>
              <a:buClr>
                <a:schemeClr val="accent2"/>
              </a:buClr>
              <a:buSzPts val="3000"/>
              <a:buNone/>
              <a:defRPr sz="3000">
                <a:solidFill>
                  <a:schemeClr val="accent2"/>
                </a:solidFill>
              </a:defRPr>
            </a:lvl9pPr>
          </a:lstStyle>
          <a:p>
            <a:r>
              <a:t>xx%</a:t>
            </a:r>
          </a:p>
        </p:txBody>
      </p:sp>
      <p:sp>
        <p:nvSpPr>
          <p:cNvPr id="97" name="Google Shape;97;p14"/>
          <p:cNvSpPr/>
          <p:nvPr/>
        </p:nvSpPr>
        <p:spPr>
          <a:xfrm>
            <a:off x="584075" y="608800"/>
            <a:ext cx="171600" cy="17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334300" y="608800"/>
            <a:ext cx="171600" cy="17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84525" y="608800"/>
            <a:ext cx="171600" cy="171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077D2"/>
            </a:gs>
            <a:gs pos="100000">
              <a:srgbClr val="09315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Bungee"/>
              <a:buNone/>
              <a:defRPr sz="2800">
                <a:solidFill>
                  <a:schemeClr val="lt1"/>
                </a:solidFill>
                <a:latin typeface="Bungee"/>
                <a:ea typeface="Bungee"/>
                <a:cs typeface="Bungee"/>
                <a:sym typeface="Bungee"/>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Lato"/>
              <a:buChar char="●"/>
              <a:defRPr sz="1800">
                <a:solidFill>
                  <a:schemeClr val="lt1"/>
                </a:solidFill>
                <a:latin typeface="Lato"/>
                <a:ea typeface="Lato"/>
                <a:cs typeface="Lato"/>
                <a:sym typeface="Lato"/>
              </a:defRPr>
            </a:lvl1pPr>
            <a:lvl2pPr marL="914400" lvl="1"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2pPr>
            <a:lvl3pPr marL="1371600" lvl="2"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3pPr>
            <a:lvl4pPr marL="1828800" lvl="3"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4pPr>
            <a:lvl5pPr marL="2286000" lvl="4"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5pPr>
            <a:lvl6pPr marL="2743200" lvl="5"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6pPr>
            <a:lvl7pPr marL="3200400" lvl="6"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7pPr>
            <a:lvl8pPr marL="3657600" lvl="7"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8pPr>
            <a:lvl9pPr marL="4114800" lvl="8" indent="-317500">
              <a:lnSpc>
                <a:spcPct val="100000"/>
              </a:lnSpc>
              <a:spcBef>
                <a:spcPts val="1600"/>
              </a:spcBef>
              <a:spcAft>
                <a:spcPts val="1600"/>
              </a:spcAft>
              <a:buClr>
                <a:schemeClr val="lt1"/>
              </a:buClr>
              <a:buSzPts val="1400"/>
              <a:buFont typeface="Lato"/>
              <a:buChar char="■"/>
              <a:defRPr>
                <a:solidFill>
                  <a:schemeClr val="lt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7" r:id="rId6"/>
    <p:sldLayoutId id="2147483658" r:id="rId7"/>
    <p:sldLayoutId id="2147483659" r:id="rId8"/>
    <p:sldLayoutId id="2147483660" r:id="rId9"/>
    <p:sldLayoutId id="2147483663" r:id="rId10"/>
    <p:sldLayoutId id="2147483666" r:id="rId11"/>
    <p:sldLayoutId id="2147483669" r:id="rId12"/>
    <p:sldLayoutId id="2147483670" r:id="rId13"/>
    <p:sldLayoutId id="2147483671" r:id="rId14"/>
    <p:sldLayoutId id="2147483672" r:id="rId15"/>
    <p:sldLayoutId id="214748367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077D2"/>
            </a:gs>
            <a:gs pos="100000">
              <a:srgbClr val="093153"/>
            </a:gs>
          </a:gsLst>
          <a:lin ang="5400012" scaled="0"/>
        </a:gradFill>
        <a:effectLst/>
      </p:bgPr>
    </p:bg>
    <p:spTree>
      <p:nvGrpSpPr>
        <p:cNvPr id="1" name="Shape 198"/>
        <p:cNvGrpSpPr/>
        <p:nvPr/>
      </p:nvGrpSpPr>
      <p:grpSpPr>
        <a:xfrm>
          <a:off x="0" y="0"/>
          <a:ext cx="0" cy="0"/>
          <a:chOff x="0" y="0"/>
          <a:chExt cx="0" cy="0"/>
        </a:xfrm>
      </p:grpSpPr>
      <p:sp>
        <p:nvSpPr>
          <p:cNvPr id="199" name="Google Shape;199;p30"/>
          <p:cNvSpPr/>
          <p:nvPr/>
        </p:nvSpPr>
        <p:spPr>
          <a:xfrm>
            <a:off x="3089100" y="1088850"/>
            <a:ext cx="2965800" cy="2965800"/>
          </a:xfrm>
          <a:prstGeom prst="ellipse">
            <a:avLst/>
          </a:prstGeom>
          <a:solidFill>
            <a:srgbClr val="FFFFFF">
              <a:alpha val="59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txBox="1">
            <a:spLocks noGrp="1"/>
          </p:cNvSpPr>
          <p:nvPr>
            <p:ph type="ctrTitle"/>
          </p:nvPr>
        </p:nvSpPr>
        <p:spPr>
          <a:xfrm>
            <a:off x="311708" y="432375"/>
            <a:ext cx="8520600" cy="2052600"/>
          </a:xfrm>
          <a:prstGeom prst="rect">
            <a:avLst/>
          </a:prstGeom>
        </p:spPr>
        <p:txBody>
          <a:bodyPr spcFirstLastPara="1" wrap="square" lIns="91425" tIns="91425" rIns="91425" bIns="91425" anchor="b" anchorCtr="0">
            <a:noAutofit/>
          </a:bodyPr>
          <a:lstStyle/>
          <a:p>
            <a:pPr lvl="0"/>
            <a:r>
              <a:rPr lang="hy-AM" sz="3200" b="1" dirty="0">
                <a:solidFill>
                  <a:srgbClr val="05265B"/>
                </a:solidFill>
              </a:rPr>
              <a:t>Ժառանգական</a:t>
            </a:r>
            <a:endParaRPr sz="3200" b="1" dirty="0">
              <a:solidFill>
                <a:srgbClr val="05265B"/>
              </a:solidFill>
              <a:latin typeface="Bowlby One SC" panose="02000505060000020004" pitchFamily="2" charset="0"/>
            </a:endParaRPr>
          </a:p>
        </p:txBody>
      </p:sp>
      <p:sp>
        <p:nvSpPr>
          <p:cNvPr id="201" name="Google Shape;201;p30"/>
          <p:cNvSpPr txBox="1">
            <a:spLocks noGrp="1"/>
          </p:cNvSpPr>
          <p:nvPr>
            <p:ph type="subTitle" idx="1"/>
          </p:nvPr>
        </p:nvSpPr>
        <p:spPr>
          <a:xfrm>
            <a:off x="3164541" y="2745150"/>
            <a:ext cx="2890359" cy="792600"/>
          </a:xfrm>
          <a:prstGeom prst="rect">
            <a:avLst/>
          </a:prstGeom>
        </p:spPr>
        <p:txBody>
          <a:bodyPr spcFirstLastPara="1" wrap="square" lIns="91425" tIns="91425" rIns="91425" bIns="91425" anchor="t" anchorCtr="0">
            <a:noAutofit/>
          </a:bodyPr>
          <a:lstStyle/>
          <a:p>
            <a:pPr marL="0" indent="0"/>
            <a:r>
              <a:rPr lang="hy-AM" b="1" dirty="0" smtClean="0">
                <a:solidFill>
                  <a:srgbClr val="05265B"/>
                </a:solidFill>
              </a:rPr>
              <a:t>փոփոխականություն</a:t>
            </a:r>
            <a:r>
              <a:rPr lang="en-US" b="1" dirty="0" smtClean="0">
                <a:solidFill>
                  <a:srgbClr val="05265B"/>
                </a:solidFill>
              </a:rPr>
              <a:t> </a:t>
            </a:r>
            <a:endParaRPr b="1" dirty="0">
              <a:solidFill>
                <a:srgbClr val="05265B"/>
              </a:solidFill>
            </a:endParaRPr>
          </a:p>
        </p:txBody>
      </p:sp>
      <p:sp>
        <p:nvSpPr>
          <p:cNvPr id="202" name="Google Shape;202;p30"/>
          <p:cNvSpPr txBox="1">
            <a:spLocks noGrp="1"/>
          </p:cNvSpPr>
          <p:nvPr>
            <p:ph type="ctrTitle"/>
          </p:nvPr>
        </p:nvSpPr>
        <p:spPr>
          <a:xfrm>
            <a:off x="1964850" y="2348400"/>
            <a:ext cx="5214300" cy="446700"/>
          </a:xfrm>
          <a:prstGeom prst="rect">
            <a:avLst/>
          </a:prstGeom>
        </p:spPr>
        <p:txBody>
          <a:bodyPr spcFirstLastPara="1" wrap="square" lIns="91425" tIns="91425" rIns="91425" bIns="91425" anchor="b" anchorCtr="0">
            <a:noAutofit/>
          </a:bodyPr>
          <a:lstStyle/>
          <a:p>
            <a:r>
              <a:rPr lang="hy-AM" sz="2000" b="1" dirty="0" smtClean="0">
                <a:solidFill>
                  <a:srgbClr val="05265B"/>
                </a:solidFill>
              </a:rPr>
              <a:t>և Ոչ Ժառանգական</a:t>
            </a:r>
            <a:endParaRPr lang="hy-AM" sz="2000" b="1" dirty="0">
              <a:solidFill>
                <a:srgbClr val="05265B"/>
              </a:solidFill>
              <a:latin typeface="Berlin Sans FB Demi" panose="020E0802020502020306"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7"/>
        <p:cNvGrpSpPr/>
        <p:nvPr/>
      </p:nvGrpSpPr>
      <p:grpSpPr>
        <a:xfrm>
          <a:off x="0" y="0"/>
          <a:ext cx="0" cy="0"/>
          <a:chOff x="0" y="0"/>
          <a:chExt cx="0" cy="0"/>
        </a:xfrm>
      </p:grpSpPr>
      <p:sp>
        <p:nvSpPr>
          <p:cNvPr id="728" name="Google Shape;728;p45"/>
          <p:cNvSpPr txBox="1">
            <a:spLocks noGrp="1"/>
          </p:cNvSpPr>
          <p:nvPr>
            <p:ph type="title"/>
          </p:nvPr>
        </p:nvSpPr>
        <p:spPr>
          <a:xfrm>
            <a:off x="188997" y="78115"/>
            <a:ext cx="4375500" cy="4090800"/>
          </a:xfrm>
          <a:prstGeom prst="rect">
            <a:avLst/>
          </a:prstGeom>
        </p:spPr>
        <p:txBody>
          <a:bodyPr spcFirstLastPara="1" wrap="square" lIns="91425" tIns="91425" rIns="91425" bIns="91425" anchor="ctr" anchorCtr="0">
            <a:noAutofit/>
          </a:bodyPr>
          <a:lstStyle/>
          <a:p>
            <a:pPr lvl="0"/>
            <a:r>
              <a:rPr lang="en-US" sz="1800" b="1" dirty="0" smtClean="0"/>
              <a:t>“</a:t>
            </a:r>
            <a:r>
              <a:rPr lang="hy-AM" sz="1800" b="1" dirty="0" smtClean="0"/>
              <a:t>Ժառանգական </a:t>
            </a:r>
            <a:r>
              <a:rPr lang="hy-AM" sz="1800" b="1" dirty="0"/>
              <a:t>փոփոխականությունները փոխանցվում են գեներով և կարող են առաջացնել ժառանգական հիվանդություններ: Ոչ ժառանգական փոփոխությունները՝ վնասվածքներ կամ միջավայրի ազդեցություններ, չեն փոխանցվում սերունդներին, սակայն կարող են ազդել առողջության </a:t>
            </a:r>
            <a:r>
              <a:rPr lang="hy-AM" sz="1800" b="1" dirty="0" smtClean="0"/>
              <a:t>վրա</a:t>
            </a:r>
            <a:r>
              <a:rPr lang="en-US" sz="1800" b="1" dirty="0" smtClean="0"/>
              <a:t>:”</a:t>
            </a:r>
            <a:endParaRPr sz="1800" dirty="0">
              <a:solidFill>
                <a:schemeClr val="lt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86"/>
        <p:cNvGrpSpPr/>
        <p:nvPr/>
      </p:nvGrpSpPr>
      <p:grpSpPr>
        <a:xfrm>
          <a:off x="0" y="0"/>
          <a:ext cx="0" cy="0"/>
          <a:chOff x="0" y="0"/>
          <a:chExt cx="0" cy="0"/>
        </a:xfrm>
      </p:grpSpPr>
      <p:sp>
        <p:nvSpPr>
          <p:cNvPr id="4787" name="Google Shape;4787;p49"/>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70%</a:t>
            </a:r>
            <a:endParaRPr dirty="0"/>
          </a:p>
        </p:txBody>
      </p:sp>
      <p:sp>
        <p:nvSpPr>
          <p:cNvPr id="4788" name="Google Shape;4788;p49"/>
          <p:cNvSpPr txBox="1">
            <a:spLocks noGrp="1"/>
          </p:cNvSpPr>
          <p:nvPr>
            <p:ph type="body" idx="1"/>
          </p:nvPr>
        </p:nvSpPr>
        <p:spPr>
          <a:xfrm>
            <a:off x="2260800" y="3002500"/>
            <a:ext cx="4622400" cy="1300800"/>
          </a:xfrm>
          <a:prstGeom prst="rect">
            <a:avLst/>
          </a:prstGeom>
        </p:spPr>
        <p:txBody>
          <a:bodyPr spcFirstLastPara="1" wrap="square" lIns="91425" tIns="91425" rIns="91425" bIns="91425" anchor="t" anchorCtr="0">
            <a:noAutofit/>
          </a:bodyPr>
          <a:lstStyle/>
          <a:p>
            <a:pPr marL="0" lvl="0" indent="0">
              <a:spcAft>
                <a:spcPts val="1600"/>
              </a:spcAft>
              <a:buNone/>
            </a:pPr>
            <a:r>
              <a:rPr lang="hy-AM" b="1" dirty="0">
                <a:effectLst>
                  <a:outerShdw blurRad="38100" dist="38100" dir="2700000" algn="tl">
                    <a:srgbClr val="000000">
                      <a:alpha val="43137"/>
                    </a:srgbClr>
                  </a:outerShdw>
                </a:effectLst>
              </a:rPr>
              <a:t>Սա փոփոխությունների հավանականությունն է, որոնք պայմանավորված են արտաքին միջավայրի ազդեցությամբ և չեն փոխանցվում սերունդներին։</a:t>
            </a:r>
            <a:endParaRPr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92"/>
        <p:cNvGrpSpPr/>
        <p:nvPr/>
      </p:nvGrpSpPr>
      <p:grpSpPr>
        <a:xfrm>
          <a:off x="0" y="0"/>
          <a:ext cx="0" cy="0"/>
          <a:chOff x="0" y="0"/>
          <a:chExt cx="0" cy="0"/>
        </a:xfrm>
      </p:grpSpPr>
      <p:sp>
        <p:nvSpPr>
          <p:cNvPr id="4793" name="Google Shape;4793;p50"/>
          <p:cNvSpPr txBox="1">
            <a:spLocks noGrp="1"/>
          </p:cNvSpPr>
          <p:nvPr>
            <p:ph type="body" idx="1"/>
          </p:nvPr>
        </p:nvSpPr>
        <p:spPr>
          <a:xfrm>
            <a:off x="2867700" y="2265775"/>
            <a:ext cx="3408600" cy="20121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hy-AM" b="1" dirty="0">
                <a:effectLst>
                  <a:outerShdw blurRad="38100" dist="38100" dir="2700000" algn="tl">
                    <a:srgbClr val="000000">
                      <a:alpha val="43137"/>
                    </a:srgbClr>
                  </a:outerShdw>
                </a:effectLst>
              </a:rPr>
              <a:t>Ժառանգական փոփոխականությունները հաճախ երկարաժամկետ ազդեցություն ունեն առողջության վրա և կարող են առաջացնել բազմաթիվ ժառանգական </a:t>
            </a:r>
            <a:r>
              <a:rPr lang="hy-AM" b="1" dirty="0" smtClean="0">
                <a:effectLst>
                  <a:outerShdw blurRad="38100" dist="38100" dir="2700000" algn="tl">
                    <a:srgbClr val="000000">
                      <a:alpha val="43137"/>
                    </a:srgbClr>
                  </a:outerShdw>
                </a:effectLst>
              </a:rPr>
              <a:t>հիվանդություններ</a:t>
            </a:r>
            <a:r>
              <a:rPr lang="en-US" b="1" dirty="0" smtClean="0">
                <a:effectLst>
                  <a:outerShdw blurRad="38100" dist="38100" dir="2700000" algn="tl">
                    <a:srgbClr val="000000">
                      <a:alpha val="43137"/>
                    </a:srgbClr>
                  </a:outerShdw>
                </a:effectLst>
              </a:rPr>
              <a:t>:</a:t>
            </a:r>
            <a:endParaRPr b="1" dirty="0">
              <a:effectLst>
                <a:outerShdw blurRad="38100" dist="38100" dir="2700000" algn="tl">
                  <a:srgbClr val="000000">
                    <a:alpha val="43137"/>
                  </a:srgbClr>
                </a:outerShdw>
              </a:effectLst>
            </a:endParaRPr>
          </a:p>
        </p:txBody>
      </p:sp>
      <p:sp>
        <p:nvSpPr>
          <p:cNvPr id="4794" name="Google Shape;4794;p50"/>
          <p:cNvSpPr txBox="1">
            <a:spLocks noGrp="1"/>
          </p:cNvSpPr>
          <p:nvPr>
            <p:ph type="title"/>
          </p:nvPr>
        </p:nvSpPr>
        <p:spPr>
          <a:xfrm>
            <a:off x="533700" y="1648975"/>
            <a:ext cx="8076600" cy="572700"/>
          </a:xfrm>
          <a:prstGeom prst="rect">
            <a:avLst/>
          </a:prstGeom>
        </p:spPr>
        <p:txBody>
          <a:bodyPr spcFirstLastPara="1" wrap="square" lIns="91425" tIns="91425" rIns="91425" bIns="91425" anchor="t" anchorCtr="0">
            <a:noAutofit/>
          </a:bodyPr>
          <a:lstStyle/>
          <a:p>
            <a:pPr lvl="0"/>
            <a:r>
              <a:rPr lang="hy-AM" b="1" dirty="0">
                <a:effectLst>
                  <a:outerShdw blurRad="38100" dist="38100" dir="2700000" algn="tl">
                    <a:srgbClr val="000000">
                      <a:alpha val="43137"/>
                    </a:srgbClr>
                  </a:outerShdw>
                </a:effectLst>
              </a:rPr>
              <a:t>Ժառանգական Փոփոխականություն</a:t>
            </a:r>
            <a:endParaRPr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4"/>
          <p:cNvSpPr txBox="1">
            <a:spLocks noGrp="1"/>
          </p:cNvSpPr>
          <p:nvPr>
            <p:ph type="title"/>
          </p:nvPr>
        </p:nvSpPr>
        <p:spPr>
          <a:xfrm>
            <a:off x="311700" y="2455650"/>
            <a:ext cx="8520600" cy="841800"/>
          </a:xfrm>
          <a:prstGeom prst="rect">
            <a:avLst/>
          </a:prstGeom>
        </p:spPr>
        <p:txBody>
          <a:bodyPr spcFirstLastPara="1" wrap="square" lIns="91425" tIns="91425" rIns="91425" bIns="91425" anchor="ctr" anchorCtr="0">
            <a:noAutofit/>
          </a:bodyPr>
          <a:lstStyle/>
          <a:p>
            <a:r>
              <a:rPr lang="hy-AM" dirty="0"/>
              <a:t>Ժառանգական փոփոխականություն</a:t>
            </a:r>
          </a:p>
        </p:txBody>
      </p:sp>
      <p:sp>
        <p:nvSpPr>
          <p:cNvPr id="244" name="Google Shape;244;p34"/>
          <p:cNvSpPr txBox="1">
            <a:spLocks noGrp="1"/>
          </p:cNvSpPr>
          <p:nvPr>
            <p:ph type="title" idx="2"/>
          </p:nvPr>
        </p:nvSpPr>
        <p:spPr>
          <a:xfrm>
            <a:off x="311700" y="1163750"/>
            <a:ext cx="8520600" cy="122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245" name="Google Shape;245;p34"/>
          <p:cNvSpPr txBox="1">
            <a:spLocks noGrp="1"/>
          </p:cNvSpPr>
          <p:nvPr>
            <p:ph type="subTitle" idx="1"/>
          </p:nvPr>
        </p:nvSpPr>
        <p:spPr>
          <a:xfrm>
            <a:off x="2937000" y="3176900"/>
            <a:ext cx="3270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 </a:t>
            </a:r>
            <a:endParaRPr dirty="0"/>
          </a:p>
        </p:txBody>
      </p:sp>
    </p:spTree>
    <p:extLst>
      <p:ext uri="{BB962C8B-B14F-4D97-AF65-F5344CB8AC3E}">
        <p14:creationId xmlns:p14="http://schemas.microsoft.com/office/powerpoint/2010/main" val="3631577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body" idx="1"/>
          </p:nvPr>
        </p:nvSpPr>
        <p:spPr>
          <a:xfrm>
            <a:off x="831875" y="1127250"/>
            <a:ext cx="7270800" cy="3041400"/>
          </a:xfrm>
          <a:prstGeom prst="rect">
            <a:avLst/>
          </a:prstGeom>
        </p:spPr>
        <p:txBody>
          <a:bodyPr spcFirstLastPara="1" wrap="square" lIns="91425" tIns="91425" rIns="91425" bIns="91425" anchor="t" anchorCtr="0">
            <a:noAutofit/>
          </a:bodyPr>
          <a:lstStyle/>
          <a:p>
            <a:pPr marL="0" lvl="0" indent="0" algn="ctr">
              <a:buClr>
                <a:schemeClr val="dk1"/>
              </a:buClr>
              <a:buSzPts val="1100"/>
              <a:buNone/>
            </a:pPr>
            <a:r>
              <a:rPr lang="hy-AM" sz="1600" b="1" dirty="0">
                <a:effectLst>
                  <a:outerShdw blurRad="38100" dist="38100" dir="2700000" algn="tl">
                    <a:srgbClr val="000000">
                      <a:alpha val="43137"/>
                    </a:srgbClr>
                  </a:outerShdw>
                </a:effectLst>
              </a:rPr>
              <a:t>Հայտնի են ժառանգական փոփոխականության երկու հիմնական ձևեր` համակցական և մուտացիոն փոփոխականություններ։ Կենդանի օրգանիզմի բազմազանությունը, յուրաքանչյուր գենոտիպի առանձնահատուկ լինելը պայմանավորված են համակցական փոփոխականությամբ, այսինքն՝ սեռական բազմացման ժամանակ քրոմոսոմների և տրամախաչման ժամանակ քրոմոսոմների հատվածների վերախմբավորմամբ։ Համակցական փոփոխականության դեպքում գեները, քրոմոսոմները մնում են անփոփոխ, բայց փոխվում են ժառանգական սկզբնակների զուգակցությունները և գենոտիպում դրանց փոխներգործության բնույթը։</a:t>
            </a:r>
            <a:endParaRPr lang="hy-AM" sz="1600" b="1" dirty="0">
              <a:effectLst>
                <a:outerShdw blurRad="38100" dist="38100" dir="2700000" algn="tl">
                  <a:srgbClr val="000000">
                    <a:alpha val="43137"/>
                  </a:srgbClr>
                </a:outerShdw>
              </a:effectLst>
            </a:endParaRPr>
          </a:p>
        </p:txBody>
      </p:sp>
      <p:sp>
        <p:nvSpPr>
          <p:cNvPr id="208" name="Google Shape;208;p31"/>
          <p:cNvSpPr txBox="1">
            <a:spLocks noGrp="1"/>
          </p:cNvSpPr>
          <p:nvPr>
            <p:ph type="title"/>
          </p:nvPr>
        </p:nvSpPr>
        <p:spPr>
          <a:xfrm>
            <a:off x="831875" y="445025"/>
            <a:ext cx="8076600" cy="572700"/>
          </a:xfrm>
          <a:prstGeom prst="rect">
            <a:avLst/>
          </a:prstGeom>
        </p:spPr>
        <p:txBody>
          <a:bodyPr spcFirstLastPara="1" wrap="square" lIns="91425" tIns="91425" rIns="91425" bIns="91425" anchor="t" anchorCtr="0">
            <a:noAutofit/>
          </a:bodyPr>
          <a:lstStyle/>
          <a:p>
            <a:pPr lvl="0"/>
            <a:r>
              <a:rPr lang="hy-AM" b="1" dirty="0">
                <a:solidFill>
                  <a:schemeClr val="bg1"/>
                </a:solidFill>
                <a:effectLst>
                  <a:outerShdw blurRad="38100" dist="38100" dir="2700000" algn="tl">
                    <a:srgbClr val="000000">
                      <a:alpha val="43137"/>
                    </a:srgbClr>
                  </a:outerShdw>
                </a:effectLst>
              </a:rPr>
              <a:t>Ժառանգական փոփոխականության հիմնական ձևերը</a:t>
            </a:r>
            <a:endParaRPr b="1" dirty="0">
              <a:solidFill>
                <a:schemeClr val="bg1"/>
              </a:solidFill>
              <a:effectLst>
                <a:outerShdw blurRad="38100" dist="38100" dir="2700000" algn="tl">
                  <a:srgbClr val="000000">
                    <a:alpha val="43137"/>
                  </a:srgbClr>
                </a:outerShdw>
              </a:effectLst>
              <a:latin typeface="VanadzorHelTyt" panose="02000000000000000000" pitchFamily="50"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4"/>
          <p:cNvSpPr txBox="1">
            <a:spLocks noGrp="1"/>
          </p:cNvSpPr>
          <p:nvPr>
            <p:ph type="title"/>
          </p:nvPr>
        </p:nvSpPr>
        <p:spPr>
          <a:xfrm>
            <a:off x="311700" y="2455650"/>
            <a:ext cx="8520600" cy="841800"/>
          </a:xfrm>
          <a:prstGeom prst="rect">
            <a:avLst/>
          </a:prstGeom>
        </p:spPr>
        <p:txBody>
          <a:bodyPr spcFirstLastPara="1" wrap="square" lIns="91425" tIns="91425" rIns="91425" bIns="91425" anchor="ctr" anchorCtr="0">
            <a:noAutofit/>
          </a:bodyPr>
          <a:lstStyle/>
          <a:p>
            <a:r>
              <a:rPr lang="hy-AM" dirty="0" smtClean="0"/>
              <a:t>Ոչ Ժառանգական </a:t>
            </a:r>
            <a:r>
              <a:rPr lang="hy-AM" dirty="0"/>
              <a:t>փոփոխականություն</a:t>
            </a:r>
          </a:p>
        </p:txBody>
      </p:sp>
      <p:sp>
        <p:nvSpPr>
          <p:cNvPr id="244" name="Google Shape;244;p34"/>
          <p:cNvSpPr txBox="1">
            <a:spLocks noGrp="1"/>
          </p:cNvSpPr>
          <p:nvPr>
            <p:ph type="title" idx="2"/>
          </p:nvPr>
        </p:nvSpPr>
        <p:spPr>
          <a:xfrm>
            <a:off x="311700" y="1163750"/>
            <a:ext cx="8520600" cy="122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02</a:t>
            </a:r>
            <a:endParaRPr dirty="0"/>
          </a:p>
        </p:txBody>
      </p:sp>
      <p:sp>
        <p:nvSpPr>
          <p:cNvPr id="245" name="Google Shape;245;p34"/>
          <p:cNvSpPr txBox="1">
            <a:spLocks noGrp="1"/>
          </p:cNvSpPr>
          <p:nvPr>
            <p:ph type="subTitle" idx="1"/>
          </p:nvPr>
        </p:nvSpPr>
        <p:spPr>
          <a:xfrm>
            <a:off x="2937000" y="3176900"/>
            <a:ext cx="3270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 </a:t>
            </a:r>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a:spLocks noGrp="1"/>
          </p:cNvSpPr>
          <p:nvPr>
            <p:ph type="body" idx="1"/>
          </p:nvPr>
        </p:nvSpPr>
        <p:spPr>
          <a:xfrm>
            <a:off x="831875" y="1127250"/>
            <a:ext cx="7270800" cy="3041400"/>
          </a:xfrm>
          <a:prstGeom prst="rect">
            <a:avLst/>
          </a:prstGeom>
        </p:spPr>
        <p:txBody>
          <a:bodyPr spcFirstLastPara="1" wrap="square" lIns="91425" tIns="91425" rIns="91425" bIns="91425" anchor="t" anchorCtr="0">
            <a:noAutofit/>
          </a:bodyPr>
          <a:lstStyle/>
          <a:p>
            <a:pPr marL="0" lvl="0" indent="0" algn="ctr">
              <a:buClr>
                <a:schemeClr val="dk1"/>
              </a:buClr>
              <a:buSzPts val="1100"/>
              <a:buNone/>
            </a:pPr>
            <a:r>
              <a:rPr lang="hy-AM" sz="1600" b="1" dirty="0">
                <a:effectLst>
                  <a:outerShdw blurRad="38100" dist="38100" dir="2700000" algn="tl">
                    <a:srgbClr val="000000">
                      <a:alpha val="43137"/>
                    </a:srgbClr>
                  </a:outerShdw>
                </a:effectLst>
              </a:rPr>
              <a:t>Ոչ ժառանգական փոփոխականությունը առաջանում է արտաքին միջավայրի գործոնների ազդեցությամբ և չի փոխանցվում սերունդներին։ Այն կարող է պայմանավորված լինել կլիմայական փոփոխություններով, սննդակարգով, ֆիզիկական ակտիվությամբ կամ հիվանդություններով։ Այս փոփոխությունները հիմնականում ժամանակավոր են և անհատի կյանքի ընթացքում կարող են փոփոխվել կամ վերանալ։</a:t>
            </a:r>
            <a:endParaRPr lang="hy-AM" sz="1600" b="1" dirty="0">
              <a:effectLst>
                <a:outerShdw blurRad="38100" dist="38100" dir="2700000" algn="tl">
                  <a:srgbClr val="000000">
                    <a:alpha val="43137"/>
                  </a:srgbClr>
                </a:outerShdw>
              </a:effectLst>
            </a:endParaRPr>
          </a:p>
        </p:txBody>
      </p:sp>
      <p:sp>
        <p:nvSpPr>
          <p:cNvPr id="208" name="Google Shape;208;p31"/>
          <p:cNvSpPr txBox="1">
            <a:spLocks noGrp="1"/>
          </p:cNvSpPr>
          <p:nvPr>
            <p:ph type="title"/>
          </p:nvPr>
        </p:nvSpPr>
        <p:spPr>
          <a:xfrm>
            <a:off x="831875" y="445025"/>
            <a:ext cx="8076600" cy="572700"/>
          </a:xfrm>
          <a:prstGeom prst="rect">
            <a:avLst/>
          </a:prstGeom>
        </p:spPr>
        <p:txBody>
          <a:bodyPr spcFirstLastPara="1" wrap="square" lIns="91425" tIns="91425" rIns="91425" bIns="91425" anchor="t" anchorCtr="0">
            <a:noAutofit/>
          </a:bodyPr>
          <a:lstStyle/>
          <a:p>
            <a:pPr lvl="0"/>
            <a:r>
              <a:rPr lang="hy-AM" b="1" dirty="0" smtClean="0">
                <a:solidFill>
                  <a:schemeClr val="bg1"/>
                </a:solidFill>
                <a:effectLst>
                  <a:outerShdw blurRad="38100" dist="38100" dir="2700000" algn="tl">
                    <a:srgbClr val="000000">
                      <a:alpha val="43137"/>
                    </a:srgbClr>
                  </a:outerShdw>
                </a:effectLst>
              </a:rPr>
              <a:t>Ոչ Ժառանգական </a:t>
            </a:r>
            <a:r>
              <a:rPr lang="hy-AM" b="1" dirty="0">
                <a:solidFill>
                  <a:schemeClr val="bg1"/>
                </a:solidFill>
                <a:effectLst>
                  <a:outerShdw blurRad="38100" dist="38100" dir="2700000" algn="tl">
                    <a:srgbClr val="000000">
                      <a:alpha val="43137"/>
                    </a:srgbClr>
                  </a:outerShdw>
                </a:effectLst>
              </a:rPr>
              <a:t>փոփոխականության հիմնական ձևերը</a:t>
            </a:r>
            <a:endParaRPr b="1" dirty="0">
              <a:solidFill>
                <a:schemeClr val="bg1"/>
              </a:solidFill>
              <a:effectLst>
                <a:outerShdw blurRad="38100" dist="38100" dir="2700000" algn="tl">
                  <a:srgbClr val="000000">
                    <a:alpha val="43137"/>
                  </a:srgbClr>
                </a:outerShdw>
              </a:effectLst>
              <a:latin typeface="VanadzorHelTyt" panose="02000000000000000000" pitchFamily="50" charset="0"/>
            </a:endParaRPr>
          </a:p>
        </p:txBody>
      </p:sp>
    </p:spTree>
    <p:extLst>
      <p:ext uri="{BB962C8B-B14F-4D97-AF65-F5344CB8AC3E}">
        <p14:creationId xmlns:p14="http://schemas.microsoft.com/office/powerpoint/2010/main" val="2698613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p:nvPr/>
        </p:nvSpPr>
        <p:spPr>
          <a:xfrm>
            <a:off x="1106775" y="1714013"/>
            <a:ext cx="982500" cy="982500"/>
          </a:xfrm>
          <a:prstGeom prst="ellipse">
            <a:avLst/>
          </a:prstGeom>
          <a:solidFill>
            <a:srgbClr val="FFFFFF">
              <a:alpha val="59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5B"/>
              </a:solidFill>
            </a:endParaRPr>
          </a:p>
        </p:txBody>
      </p:sp>
      <p:sp>
        <p:nvSpPr>
          <p:cNvPr id="215" name="Google Shape;215;p32"/>
          <p:cNvSpPr txBox="1">
            <a:spLocks noGrp="1"/>
          </p:cNvSpPr>
          <p:nvPr>
            <p:ph type="title"/>
          </p:nvPr>
        </p:nvSpPr>
        <p:spPr>
          <a:xfrm>
            <a:off x="724117" y="412795"/>
            <a:ext cx="8634855" cy="572700"/>
          </a:xfrm>
          <a:prstGeom prst="rect">
            <a:avLst/>
          </a:prstGeom>
        </p:spPr>
        <p:txBody>
          <a:bodyPr spcFirstLastPara="1" wrap="square" lIns="91425" tIns="91425" rIns="91425" bIns="91425" anchor="t" anchorCtr="0">
            <a:noAutofit/>
          </a:bodyPr>
          <a:lstStyle/>
          <a:p>
            <a:pPr lvl="0" algn="ctr"/>
            <a:r>
              <a:rPr lang="hy-AM" sz="1900" b="1" dirty="0"/>
              <a:t>Փաստեր Ժառանգական և </a:t>
            </a:r>
            <a:r>
              <a:rPr lang="en-US" sz="1900" b="1" dirty="0" smtClean="0"/>
              <a:t/>
            </a:r>
            <a:br>
              <a:rPr lang="en-US" sz="1900" b="1" dirty="0" smtClean="0"/>
            </a:br>
            <a:r>
              <a:rPr lang="hy-AM" sz="1900" b="1" dirty="0" smtClean="0"/>
              <a:t>Ոչ </a:t>
            </a:r>
            <a:r>
              <a:rPr lang="hy-AM" sz="1900" b="1" dirty="0"/>
              <a:t>Ժառանգական </a:t>
            </a:r>
            <a:r>
              <a:rPr lang="hy-AM" sz="1900" b="1" dirty="0" smtClean="0"/>
              <a:t>Փոփոխականության</a:t>
            </a:r>
            <a:r>
              <a:rPr lang="en-US" sz="1900" b="1" dirty="0" smtClean="0"/>
              <a:t/>
            </a:r>
            <a:br>
              <a:rPr lang="en-US" sz="1900" b="1" dirty="0" smtClean="0"/>
            </a:br>
            <a:r>
              <a:rPr lang="hy-AM" sz="1900" b="1" dirty="0" smtClean="0"/>
              <a:t>Մասին</a:t>
            </a:r>
            <a:endParaRPr sz="1900" b="1" dirty="0"/>
          </a:p>
        </p:txBody>
      </p:sp>
      <p:sp>
        <p:nvSpPr>
          <p:cNvPr id="216" name="Google Shape;216;p32"/>
          <p:cNvSpPr txBox="1">
            <a:spLocks noGrp="1"/>
          </p:cNvSpPr>
          <p:nvPr>
            <p:ph type="title" idx="2"/>
          </p:nvPr>
        </p:nvSpPr>
        <p:spPr>
          <a:xfrm>
            <a:off x="663525" y="2660316"/>
            <a:ext cx="1869000" cy="572700"/>
          </a:xfrm>
          <a:prstGeom prst="rect">
            <a:avLst/>
          </a:prstGeom>
        </p:spPr>
        <p:txBody>
          <a:bodyPr spcFirstLastPara="1" wrap="square" lIns="91425" tIns="91425" rIns="91425" bIns="91425" anchor="b" anchorCtr="0">
            <a:noAutofit/>
          </a:bodyPr>
          <a:lstStyle/>
          <a:p>
            <a:pPr lvl="0"/>
            <a:r>
              <a:rPr lang="hy-AM" b="1" dirty="0">
                <a:effectLst>
                  <a:outerShdw blurRad="38100" dist="38100" dir="2700000" algn="tl">
                    <a:srgbClr val="000000">
                      <a:alpha val="43137"/>
                    </a:srgbClr>
                  </a:outerShdw>
                </a:effectLst>
              </a:rPr>
              <a:t>Ժառանգական</a:t>
            </a:r>
            <a:endParaRPr b="1" dirty="0">
              <a:effectLst>
                <a:outerShdw blurRad="38100" dist="38100" dir="2700000" algn="tl">
                  <a:srgbClr val="000000">
                    <a:alpha val="43137"/>
                  </a:srgbClr>
                </a:outerShdw>
              </a:effectLst>
            </a:endParaRPr>
          </a:p>
        </p:txBody>
      </p:sp>
      <p:sp>
        <p:nvSpPr>
          <p:cNvPr id="217" name="Google Shape;217;p32"/>
          <p:cNvSpPr/>
          <p:nvPr/>
        </p:nvSpPr>
        <p:spPr>
          <a:xfrm>
            <a:off x="3089425" y="1714013"/>
            <a:ext cx="982500" cy="982500"/>
          </a:xfrm>
          <a:prstGeom prst="ellipse">
            <a:avLst/>
          </a:prstGeom>
          <a:solidFill>
            <a:srgbClr val="FFFFFF">
              <a:alpha val="59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5B"/>
              </a:solidFill>
            </a:endParaRPr>
          </a:p>
        </p:txBody>
      </p:sp>
      <p:sp>
        <p:nvSpPr>
          <p:cNvPr id="218" name="Google Shape;218;p32"/>
          <p:cNvSpPr/>
          <p:nvPr/>
        </p:nvSpPr>
        <p:spPr>
          <a:xfrm>
            <a:off x="5072075" y="1714013"/>
            <a:ext cx="982500" cy="982500"/>
          </a:xfrm>
          <a:prstGeom prst="ellipse">
            <a:avLst/>
          </a:prstGeom>
          <a:solidFill>
            <a:srgbClr val="FFFFFF">
              <a:alpha val="59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5B"/>
              </a:solidFill>
            </a:endParaRPr>
          </a:p>
        </p:txBody>
      </p:sp>
      <p:sp>
        <p:nvSpPr>
          <p:cNvPr id="219" name="Google Shape;219;p32"/>
          <p:cNvSpPr/>
          <p:nvPr/>
        </p:nvSpPr>
        <p:spPr>
          <a:xfrm>
            <a:off x="7054725" y="1714013"/>
            <a:ext cx="982500" cy="982500"/>
          </a:xfrm>
          <a:prstGeom prst="ellipse">
            <a:avLst/>
          </a:prstGeom>
          <a:solidFill>
            <a:srgbClr val="FFFFFF">
              <a:alpha val="59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5265B"/>
              </a:solidFill>
            </a:endParaRPr>
          </a:p>
        </p:txBody>
      </p:sp>
      <p:sp>
        <p:nvSpPr>
          <p:cNvPr id="220" name="Google Shape;220;p32"/>
          <p:cNvSpPr txBox="1">
            <a:spLocks noGrp="1"/>
          </p:cNvSpPr>
          <p:nvPr>
            <p:ph type="subTitle" idx="1"/>
          </p:nvPr>
        </p:nvSpPr>
        <p:spPr>
          <a:xfrm>
            <a:off x="663525" y="3168634"/>
            <a:ext cx="1869000" cy="792900"/>
          </a:xfrm>
          <a:prstGeom prst="rect">
            <a:avLst/>
          </a:prstGeom>
        </p:spPr>
        <p:txBody>
          <a:bodyPr spcFirstLastPara="1" wrap="square" lIns="91425" tIns="91425" rIns="91425" bIns="91425" anchor="t" anchorCtr="0">
            <a:noAutofit/>
          </a:bodyPr>
          <a:lstStyle/>
          <a:p>
            <a:pPr marL="0" lvl="0" indent="0">
              <a:buClr>
                <a:schemeClr val="dk1"/>
              </a:buClr>
              <a:buSzPts val="1100"/>
            </a:pPr>
            <a:r>
              <a:rPr lang="hy-AM" dirty="0"/>
              <a:t>Ծագում է գեների մուտացիաների կամ վերադասավորումների հետևանքով և փոխանցվում է սերնդեսերունդ։</a:t>
            </a:r>
            <a:endParaRPr dirty="0"/>
          </a:p>
        </p:txBody>
      </p:sp>
      <p:sp>
        <p:nvSpPr>
          <p:cNvPr id="221" name="Google Shape;221;p32"/>
          <p:cNvSpPr txBox="1">
            <a:spLocks noGrp="1"/>
          </p:cNvSpPr>
          <p:nvPr>
            <p:ph type="title" idx="3"/>
          </p:nvPr>
        </p:nvSpPr>
        <p:spPr>
          <a:xfrm>
            <a:off x="885345" y="1955270"/>
            <a:ext cx="14253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222" name="Google Shape;222;p32"/>
          <p:cNvSpPr txBox="1">
            <a:spLocks noGrp="1"/>
          </p:cNvSpPr>
          <p:nvPr>
            <p:ph type="title" idx="4"/>
          </p:nvPr>
        </p:nvSpPr>
        <p:spPr>
          <a:xfrm>
            <a:off x="2646175" y="2660316"/>
            <a:ext cx="1869000" cy="572700"/>
          </a:xfrm>
          <a:prstGeom prst="rect">
            <a:avLst/>
          </a:prstGeom>
        </p:spPr>
        <p:txBody>
          <a:bodyPr spcFirstLastPara="1" wrap="square" lIns="91425" tIns="91425" rIns="91425" bIns="91425" anchor="b" anchorCtr="0">
            <a:noAutofit/>
          </a:bodyPr>
          <a:lstStyle/>
          <a:p>
            <a:pPr lvl="0"/>
            <a:r>
              <a:rPr lang="hy-AM" b="1" dirty="0">
                <a:effectLst>
                  <a:outerShdw blurRad="38100" dist="38100" dir="2700000" algn="tl">
                    <a:srgbClr val="000000">
                      <a:alpha val="43137"/>
                    </a:srgbClr>
                  </a:outerShdw>
                </a:effectLst>
              </a:rPr>
              <a:t>Ժառանգական</a:t>
            </a:r>
            <a:endParaRPr b="1" dirty="0">
              <a:effectLst>
                <a:outerShdw blurRad="38100" dist="38100" dir="2700000" algn="tl">
                  <a:srgbClr val="000000">
                    <a:alpha val="43137"/>
                  </a:srgbClr>
                </a:outerShdw>
              </a:effectLst>
            </a:endParaRPr>
          </a:p>
        </p:txBody>
      </p:sp>
      <p:sp>
        <p:nvSpPr>
          <p:cNvPr id="223" name="Google Shape;223;p32"/>
          <p:cNvSpPr txBox="1">
            <a:spLocks noGrp="1"/>
          </p:cNvSpPr>
          <p:nvPr>
            <p:ph type="subTitle" idx="5"/>
          </p:nvPr>
        </p:nvSpPr>
        <p:spPr>
          <a:xfrm>
            <a:off x="2646175" y="3168634"/>
            <a:ext cx="1869000" cy="792900"/>
          </a:xfrm>
          <a:prstGeom prst="rect">
            <a:avLst/>
          </a:prstGeom>
        </p:spPr>
        <p:txBody>
          <a:bodyPr spcFirstLastPara="1" wrap="square" lIns="91425" tIns="91425" rIns="91425" bIns="91425" anchor="t" anchorCtr="0">
            <a:noAutofit/>
          </a:bodyPr>
          <a:lstStyle/>
          <a:p>
            <a:pPr marL="0" lvl="0" indent="0">
              <a:buClr>
                <a:schemeClr val="dk1"/>
              </a:buClr>
              <a:buSzPts val="1100"/>
            </a:pPr>
            <a:r>
              <a:rPr lang="hy-AM" dirty="0"/>
              <a:t>Կայուն է և չի փոխվում արտաքին միջավայրի ազդեցությամբ։</a:t>
            </a:r>
            <a:endParaRPr dirty="0"/>
          </a:p>
        </p:txBody>
      </p:sp>
      <p:sp>
        <p:nvSpPr>
          <p:cNvPr id="224" name="Google Shape;224;p32"/>
          <p:cNvSpPr txBox="1">
            <a:spLocks noGrp="1"/>
          </p:cNvSpPr>
          <p:nvPr>
            <p:ph type="title" idx="6"/>
          </p:nvPr>
        </p:nvSpPr>
        <p:spPr>
          <a:xfrm>
            <a:off x="2867995" y="1955270"/>
            <a:ext cx="14253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225" name="Google Shape;225;p32"/>
          <p:cNvSpPr txBox="1">
            <a:spLocks noGrp="1"/>
          </p:cNvSpPr>
          <p:nvPr>
            <p:ph type="title" idx="7"/>
          </p:nvPr>
        </p:nvSpPr>
        <p:spPr>
          <a:xfrm>
            <a:off x="4628825" y="2660316"/>
            <a:ext cx="1869000" cy="572700"/>
          </a:xfrm>
          <a:prstGeom prst="rect">
            <a:avLst/>
          </a:prstGeom>
        </p:spPr>
        <p:txBody>
          <a:bodyPr spcFirstLastPara="1" wrap="square" lIns="91425" tIns="91425" rIns="91425" bIns="91425" anchor="b" anchorCtr="0">
            <a:noAutofit/>
          </a:bodyPr>
          <a:lstStyle/>
          <a:p>
            <a:pPr lvl="0"/>
            <a:r>
              <a:rPr lang="hy-AM" b="1" dirty="0">
                <a:effectLst>
                  <a:outerShdw blurRad="38100" dist="38100" dir="2700000" algn="tl">
                    <a:srgbClr val="000000">
                      <a:alpha val="43137"/>
                    </a:srgbClr>
                  </a:outerShdw>
                </a:effectLst>
              </a:rPr>
              <a:t>Ոչ ժառանգական</a:t>
            </a:r>
            <a:endParaRPr b="1" dirty="0">
              <a:effectLst>
                <a:outerShdw blurRad="38100" dist="38100" dir="2700000" algn="tl">
                  <a:srgbClr val="000000">
                    <a:alpha val="43137"/>
                  </a:srgbClr>
                </a:outerShdw>
              </a:effectLst>
            </a:endParaRPr>
          </a:p>
        </p:txBody>
      </p:sp>
      <p:sp>
        <p:nvSpPr>
          <p:cNvPr id="226" name="Google Shape;226;p32"/>
          <p:cNvSpPr txBox="1">
            <a:spLocks noGrp="1"/>
          </p:cNvSpPr>
          <p:nvPr>
            <p:ph type="subTitle" idx="8"/>
          </p:nvPr>
        </p:nvSpPr>
        <p:spPr>
          <a:xfrm>
            <a:off x="4628825" y="3168634"/>
            <a:ext cx="1869000" cy="792900"/>
          </a:xfrm>
          <a:prstGeom prst="rect">
            <a:avLst/>
          </a:prstGeom>
        </p:spPr>
        <p:txBody>
          <a:bodyPr spcFirstLastPara="1" wrap="square" lIns="91425" tIns="91425" rIns="91425" bIns="91425" anchor="t" anchorCtr="0">
            <a:noAutofit/>
          </a:bodyPr>
          <a:lstStyle/>
          <a:p>
            <a:pPr marL="0" lvl="0" indent="0">
              <a:buClr>
                <a:schemeClr val="dk1"/>
              </a:buClr>
              <a:buSzPts val="1100"/>
            </a:pPr>
            <a:r>
              <a:rPr lang="hy-AM" dirty="0"/>
              <a:t>Առաջանում է արտաքին միջավայրի ազդեցությամբ և չի փոխանցվում սերունդներին։</a:t>
            </a:r>
            <a:endParaRPr dirty="0"/>
          </a:p>
        </p:txBody>
      </p:sp>
      <p:sp>
        <p:nvSpPr>
          <p:cNvPr id="227" name="Google Shape;227;p32"/>
          <p:cNvSpPr txBox="1">
            <a:spLocks noGrp="1"/>
          </p:cNvSpPr>
          <p:nvPr>
            <p:ph type="title" idx="9"/>
          </p:nvPr>
        </p:nvSpPr>
        <p:spPr>
          <a:xfrm>
            <a:off x="4850645" y="1955270"/>
            <a:ext cx="14253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228" name="Google Shape;228;p32"/>
          <p:cNvSpPr txBox="1">
            <a:spLocks noGrp="1"/>
          </p:cNvSpPr>
          <p:nvPr>
            <p:ph type="title" idx="13"/>
          </p:nvPr>
        </p:nvSpPr>
        <p:spPr>
          <a:xfrm>
            <a:off x="6611475" y="2660316"/>
            <a:ext cx="1869000" cy="572700"/>
          </a:xfrm>
          <a:prstGeom prst="rect">
            <a:avLst/>
          </a:prstGeom>
        </p:spPr>
        <p:txBody>
          <a:bodyPr spcFirstLastPara="1" wrap="square" lIns="91425" tIns="91425" rIns="91425" bIns="91425" anchor="b" anchorCtr="0">
            <a:noAutofit/>
          </a:bodyPr>
          <a:lstStyle/>
          <a:p>
            <a:pPr lvl="0"/>
            <a:r>
              <a:rPr lang="hy-AM" b="1" dirty="0">
                <a:effectLst>
                  <a:outerShdw blurRad="38100" dist="38100" dir="2700000" algn="tl">
                    <a:srgbClr val="000000">
                      <a:alpha val="43137"/>
                    </a:srgbClr>
                  </a:outerShdw>
                </a:effectLst>
              </a:rPr>
              <a:t>Ոչ ժառանգական</a:t>
            </a:r>
            <a:endParaRPr b="1" dirty="0">
              <a:effectLst>
                <a:outerShdw blurRad="38100" dist="38100" dir="2700000" algn="tl">
                  <a:srgbClr val="000000">
                    <a:alpha val="43137"/>
                  </a:srgbClr>
                </a:outerShdw>
              </a:effectLst>
              <a:latin typeface="Berlin Sans FB Demi" panose="020E0802020502020306" pitchFamily="34" charset="0"/>
            </a:endParaRPr>
          </a:p>
        </p:txBody>
      </p:sp>
      <p:sp>
        <p:nvSpPr>
          <p:cNvPr id="229" name="Google Shape;229;p32"/>
          <p:cNvSpPr txBox="1">
            <a:spLocks noGrp="1"/>
          </p:cNvSpPr>
          <p:nvPr>
            <p:ph type="subTitle" idx="14"/>
          </p:nvPr>
        </p:nvSpPr>
        <p:spPr>
          <a:xfrm>
            <a:off x="6611475" y="3168634"/>
            <a:ext cx="1869000" cy="792900"/>
          </a:xfrm>
          <a:prstGeom prst="rect">
            <a:avLst/>
          </a:prstGeom>
        </p:spPr>
        <p:txBody>
          <a:bodyPr spcFirstLastPara="1" wrap="square" lIns="91425" tIns="91425" rIns="91425" bIns="91425" anchor="t" anchorCtr="0">
            <a:noAutofit/>
          </a:bodyPr>
          <a:lstStyle/>
          <a:p>
            <a:pPr marL="0" lvl="0" indent="0">
              <a:buClr>
                <a:schemeClr val="dk1"/>
              </a:buClr>
              <a:buSzPts val="1100"/>
            </a:pPr>
            <a:r>
              <a:rPr lang="hy-AM" dirty="0"/>
              <a:t>Կարող է փոփոխվել կյանքի ընթացքում՝ կախված պայմաններից։</a:t>
            </a:r>
            <a:endParaRPr dirty="0"/>
          </a:p>
        </p:txBody>
      </p:sp>
      <p:sp>
        <p:nvSpPr>
          <p:cNvPr id="230" name="Google Shape;230;p32"/>
          <p:cNvSpPr txBox="1">
            <a:spLocks noGrp="1"/>
          </p:cNvSpPr>
          <p:nvPr>
            <p:ph type="title" idx="15"/>
          </p:nvPr>
        </p:nvSpPr>
        <p:spPr>
          <a:xfrm>
            <a:off x="6833295" y="1955270"/>
            <a:ext cx="14253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0">
                                            <p:txEl>
                                              <p:pRg st="0" end="0"/>
                                            </p:txEl>
                                          </p:spTgt>
                                        </p:tgtEl>
                                        <p:attrNameLst>
                                          <p:attrName>style.visibility</p:attrName>
                                        </p:attrNameLst>
                                      </p:cBhvr>
                                      <p:to>
                                        <p:strVal val="visible"/>
                                      </p:to>
                                    </p:set>
                                    <p:animEffect transition="in" filter="fade">
                                      <p:cBhvr>
                                        <p:cTn id="7" dur="1000"/>
                                        <p:tgtEl>
                                          <p:spTgt spid="220">
                                            <p:txEl>
                                              <p:pRg st="0" end="0"/>
                                            </p:txEl>
                                          </p:spTgt>
                                        </p:tgtEl>
                                      </p:cBhvr>
                                    </p:animEffect>
                                    <p:anim calcmode="lin" valueType="num">
                                      <p:cBhvr>
                                        <p:cTn id="8" dur="1000" fill="hold"/>
                                        <p:tgtEl>
                                          <p:spTgt spid="22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23">
                                            <p:txEl>
                                              <p:pRg st="0" end="0"/>
                                            </p:txEl>
                                          </p:spTgt>
                                        </p:tgtEl>
                                        <p:attrNameLst>
                                          <p:attrName>style.visibility</p:attrName>
                                        </p:attrNameLst>
                                      </p:cBhvr>
                                      <p:to>
                                        <p:strVal val="visible"/>
                                      </p:to>
                                    </p:set>
                                    <p:animEffect transition="in" filter="fade">
                                      <p:cBhvr>
                                        <p:cTn id="14" dur="1000"/>
                                        <p:tgtEl>
                                          <p:spTgt spid="223">
                                            <p:txEl>
                                              <p:pRg st="0" end="0"/>
                                            </p:txEl>
                                          </p:spTgt>
                                        </p:tgtEl>
                                      </p:cBhvr>
                                    </p:animEffect>
                                    <p:anim calcmode="lin" valueType="num">
                                      <p:cBhvr>
                                        <p:cTn id="15" dur="1000" fill="hold"/>
                                        <p:tgtEl>
                                          <p:spTgt spid="22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26">
                                            <p:txEl>
                                              <p:pRg st="0" end="0"/>
                                            </p:txEl>
                                          </p:spTgt>
                                        </p:tgtEl>
                                        <p:attrNameLst>
                                          <p:attrName>style.visibility</p:attrName>
                                        </p:attrNameLst>
                                      </p:cBhvr>
                                      <p:to>
                                        <p:strVal val="visible"/>
                                      </p:to>
                                    </p:set>
                                    <p:animEffect transition="in" filter="fade">
                                      <p:cBhvr>
                                        <p:cTn id="21" dur="1000"/>
                                        <p:tgtEl>
                                          <p:spTgt spid="226">
                                            <p:txEl>
                                              <p:pRg st="0" end="0"/>
                                            </p:txEl>
                                          </p:spTgt>
                                        </p:tgtEl>
                                      </p:cBhvr>
                                    </p:animEffect>
                                    <p:anim calcmode="lin" valueType="num">
                                      <p:cBhvr>
                                        <p:cTn id="22" dur="1000" fill="hold"/>
                                        <p:tgtEl>
                                          <p:spTgt spid="22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9">
                                            <p:txEl>
                                              <p:pRg st="0" end="0"/>
                                            </p:txEl>
                                          </p:spTgt>
                                        </p:tgtEl>
                                        <p:attrNameLst>
                                          <p:attrName>style.visibility</p:attrName>
                                        </p:attrNameLst>
                                      </p:cBhvr>
                                      <p:to>
                                        <p:strVal val="visible"/>
                                      </p:to>
                                    </p:set>
                                    <p:animEffect transition="in" filter="fade">
                                      <p:cBhvr>
                                        <p:cTn id="28" dur="1000"/>
                                        <p:tgtEl>
                                          <p:spTgt spid="229">
                                            <p:txEl>
                                              <p:pRg st="0" end="0"/>
                                            </p:txEl>
                                          </p:spTgt>
                                        </p:tgtEl>
                                      </p:cBhvr>
                                    </p:animEffect>
                                    <p:anim calcmode="lin" valueType="num">
                                      <p:cBhvr>
                                        <p:cTn id="29" dur="1000" fill="hold"/>
                                        <p:tgtEl>
                                          <p:spTgt spid="229">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2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build="p"/>
      <p:bldP spid="223" grpId="0" build="p"/>
      <p:bldP spid="226" grpId="0" build="p"/>
      <p:bldP spid="22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3"/>
          <p:cNvSpPr txBox="1">
            <a:spLocks noGrp="1"/>
          </p:cNvSpPr>
          <p:nvPr>
            <p:ph type="body" idx="1"/>
          </p:nvPr>
        </p:nvSpPr>
        <p:spPr>
          <a:xfrm>
            <a:off x="242047" y="1197588"/>
            <a:ext cx="3636346" cy="2304000"/>
          </a:xfrm>
          <a:prstGeom prst="rect">
            <a:avLst/>
          </a:prstGeom>
        </p:spPr>
        <p:txBody>
          <a:bodyPr spcFirstLastPara="1" wrap="square" lIns="91425" tIns="91425" rIns="91425" bIns="91425" anchor="t" anchorCtr="0">
            <a:noAutofit/>
          </a:bodyPr>
          <a:lstStyle/>
          <a:p>
            <a:pPr marL="0" lvl="0" indent="0">
              <a:spcAft>
                <a:spcPts val="1600"/>
              </a:spcAft>
              <a:buNone/>
            </a:pPr>
            <a:r>
              <a:rPr lang="hy-AM" b="1" dirty="0">
                <a:effectLst>
                  <a:outerShdw blurRad="38100" dist="38100" dir="2700000" algn="tl">
                    <a:srgbClr val="000000">
                      <a:alpha val="43137"/>
                    </a:srgbClr>
                  </a:outerShdw>
                </a:effectLst>
              </a:rPr>
              <a:t>Նոր հետազոտությունները ցույց են տալիս, որ միջավայրի ազդեցությունը կարող է լինել նույնիսկ ավելի կարևոր, քան առաջին հայացքից թվում է։ Օրինակ, որոշ կենդանիներ կարող են փոխել իրենց վարքագիծը, ըստ այդմ էլ հաջողությամբ գոյատևել նոր պայմաններում, իսկ մարդու դեպքում սննդակարգի փոփոխությունները կարող են ունենալ զգալի ազդեցություն առողջության վրա։</a:t>
            </a:r>
            <a:endParaRPr b="1" dirty="0">
              <a:effectLst>
                <a:outerShdw blurRad="38100" dist="38100" dir="2700000" algn="tl">
                  <a:srgbClr val="000000">
                    <a:alpha val="43137"/>
                  </a:srgbClr>
                </a:outerShdw>
              </a:effectLst>
            </a:endParaRPr>
          </a:p>
        </p:txBody>
      </p:sp>
      <p:sp>
        <p:nvSpPr>
          <p:cNvPr id="236" name="Google Shape;236;p33"/>
          <p:cNvSpPr txBox="1">
            <a:spLocks noGrp="1"/>
          </p:cNvSpPr>
          <p:nvPr>
            <p:ph type="title"/>
          </p:nvPr>
        </p:nvSpPr>
        <p:spPr>
          <a:xfrm>
            <a:off x="831875" y="445025"/>
            <a:ext cx="8076600" cy="572700"/>
          </a:xfrm>
          <a:prstGeom prst="rect">
            <a:avLst/>
          </a:prstGeom>
        </p:spPr>
        <p:txBody>
          <a:bodyPr spcFirstLastPara="1" wrap="square" lIns="91425" tIns="91425" rIns="91425" bIns="91425" anchor="t" anchorCtr="0">
            <a:noAutofit/>
          </a:bodyPr>
          <a:lstStyle/>
          <a:p>
            <a:r>
              <a:rPr lang="hy-AM" b="1" dirty="0">
                <a:effectLst>
                  <a:outerShdw blurRad="38100" dist="38100" dir="2700000" algn="tl">
                    <a:srgbClr val="000000">
                      <a:alpha val="43137"/>
                    </a:srgbClr>
                  </a:outerShdw>
                </a:effectLst>
              </a:rPr>
              <a:t>Ոչ Ժառանգական Փոփոխականություն</a:t>
            </a:r>
            <a:endParaRPr lang="hy-AM" dirty="0">
              <a:effectLst>
                <a:outerShdw blurRad="38100" dist="38100" dir="2700000" algn="tl">
                  <a:srgbClr val="000000">
                    <a:alpha val="43137"/>
                  </a:srgbClr>
                </a:outerShdw>
              </a:effectLst>
            </a:endParaRPr>
          </a:p>
        </p:txBody>
      </p:sp>
      <p:pic>
        <p:nvPicPr>
          <p:cNvPr id="237" name="Google Shape;237;p33"/>
          <p:cNvPicPr preferRelativeResize="0"/>
          <p:nvPr/>
        </p:nvPicPr>
        <p:blipFill>
          <a:blip r:embed="rId3">
            <a:alphaModFix/>
          </a:blip>
          <a:stretch>
            <a:fillRect/>
          </a:stretch>
        </p:blipFill>
        <p:spPr>
          <a:xfrm rot="-1721052">
            <a:off x="3491287" y="341049"/>
            <a:ext cx="6070062" cy="4461397"/>
          </a:xfrm>
          <a:prstGeom prst="rect">
            <a:avLst/>
          </a:prstGeom>
          <a:noFill/>
          <a:ln>
            <a:noFill/>
          </a:ln>
        </p:spPr>
      </p:pic>
      <p:pic>
        <p:nvPicPr>
          <p:cNvPr id="238" name="Google Shape;238;p33"/>
          <p:cNvPicPr preferRelativeResize="0"/>
          <p:nvPr/>
        </p:nvPicPr>
        <p:blipFill>
          <a:blip r:embed="rId4">
            <a:alphaModFix/>
          </a:blip>
          <a:stretch>
            <a:fillRect/>
          </a:stretch>
        </p:blipFill>
        <p:spPr>
          <a:xfrm rot="-770542">
            <a:off x="7250129" y="3461548"/>
            <a:ext cx="2209792" cy="20367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1000"/>
                                        <p:tgtEl>
                                          <p:spTgt spid="237"/>
                                        </p:tgtEl>
                                      </p:cBhvr>
                                    </p:animEffect>
                                    <p:anim calcmode="lin" valueType="num">
                                      <p:cBhvr>
                                        <p:cTn id="8" dur="1000" fill="hold"/>
                                        <p:tgtEl>
                                          <p:spTgt spid="237"/>
                                        </p:tgtEl>
                                        <p:attrNameLst>
                                          <p:attrName>ppt_x</p:attrName>
                                        </p:attrNameLst>
                                      </p:cBhvr>
                                      <p:tavLst>
                                        <p:tav tm="0">
                                          <p:val>
                                            <p:strVal val="#ppt_x"/>
                                          </p:val>
                                        </p:tav>
                                        <p:tav tm="100000">
                                          <p:val>
                                            <p:strVal val="#ppt_x"/>
                                          </p:val>
                                        </p:tav>
                                      </p:tavLst>
                                    </p:anim>
                                    <p:anim calcmode="lin" valueType="num">
                                      <p:cBhvr>
                                        <p:cTn id="9" dur="1000" fill="hold"/>
                                        <p:tgtEl>
                                          <p:spTgt spid="2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8"/>
                                        </p:tgtEl>
                                        <p:attrNameLst>
                                          <p:attrName>style.visibility</p:attrName>
                                        </p:attrNameLst>
                                      </p:cBhvr>
                                      <p:to>
                                        <p:strVal val="visible"/>
                                      </p:to>
                                    </p:set>
                                    <p:animEffect transition="in" filter="fade">
                                      <p:cBhvr>
                                        <p:cTn id="14" dur="1000"/>
                                        <p:tgtEl>
                                          <p:spTgt spid="238"/>
                                        </p:tgtEl>
                                      </p:cBhvr>
                                    </p:animEffect>
                                    <p:anim calcmode="lin" valueType="num">
                                      <p:cBhvr>
                                        <p:cTn id="15" dur="1000" fill="hold"/>
                                        <p:tgtEl>
                                          <p:spTgt spid="238"/>
                                        </p:tgtEl>
                                        <p:attrNameLst>
                                          <p:attrName>ppt_x</p:attrName>
                                        </p:attrNameLst>
                                      </p:cBhvr>
                                      <p:tavLst>
                                        <p:tav tm="0">
                                          <p:val>
                                            <p:strVal val="#ppt_x"/>
                                          </p:val>
                                        </p:tav>
                                        <p:tav tm="100000">
                                          <p:val>
                                            <p:strVal val="#ppt_x"/>
                                          </p:val>
                                        </p:tav>
                                      </p:tavLst>
                                    </p:anim>
                                    <p:anim calcmode="lin" valueType="num">
                                      <p:cBhvr>
                                        <p:cTn id="16" dur="1000" fill="hold"/>
                                        <p:tgtEl>
                                          <p:spTgt spid="2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8"/>
          <p:cNvSpPr txBox="1">
            <a:spLocks noGrp="1"/>
          </p:cNvSpPr>
          <p:nvPr>
            <p:ph type="title"/>
          </p:nvPr>
        </p:nvSpPr>
        <p:spPr>
          <a:xfrm>
            <a:off x="831875" y="445025"/>
            <a:ext cx="6913631" cy="572700"/>
          </a:xfrm>
          <a:prstGeom prst="rect">
            <a:avLst/>
          </a:prstGeom>
        </p:spPr>
        <p:txBody>
          <a:bodyPr spcFirstLastPara="1" wrap="square" lIns="91425" tIns="91425" rIns="91425" bIns="91425" anchor="t" anchorCtr="0">
            <a:noAutofit/>
          </a:bodyPr>
          <a:lstStyle/>
          <a:p>
            <a:pPr lvl="0" algn="ctr"/>
            <a:r>
              <a:rPr lang="hy-AM" b="1" dirty="0">
                <a:effectLst>
                  <a:outerShdw blurRad="38100" dist="38100" dir="2700000" algn="tl">
                    <a:srgbClr val="000000">
                      <a:alpha val="43137"/>
                    </a:srgbClr>
                  </a:outerShdw>
                </a:effectLst>
              </a:rPr>
              <a:t>Ժառանգական և Ոչ Ժառանգական Փոփոխականությունների Փոխկապակցված Արդյունքները</a:t>
            </a:r>
            <a:endParaRPr b="1" dirty="0">
              <a:effectLst>
                <a:outerShdw blurRad="38100" dist="38100" dir="2700000" algn="tl">
                  <a:srgbClr val="000000">
                    <a:alpha val="43137"/>
                  </a:srgbClr>
                </a:outerShdw>
              </a:effectLst>
            </a:endParaRPr>
          </a:p>
        </p:txBody>
      </p:sp>
      <p:sp>
        <p:nvSpPr>
          <p:cNvPr id="414" name="Google Shape;414;p38"/>
          <p:cNvSpPr txBox="1">
            <a:spLocks noGrp="1"/>
          </p:cNvSpPr>
          <p:nvPr>
            <p:ph type="title" idx="2"/>
          </p:nvPr>
        </p:nvSpPr>
        <p:spPr>
          <a:xfrm>
            <a:off x="1219200" y="3290150"/>
            <a:ext cx="2821775" cy="572700"/>
          </a:xfrm>
          <a:prstGeom prst="rect">
            <a:avLst/>
          </a:prstGeom>
        </p:spPr>
        <p:txBody>
          <a:bodyPr spcFirstLastPara="1" wrap="square" lIns="91425" tIns="91425" rIns="91425" bIns="91425" anchor="b" anchorCtr="0">
            <a:noAutofit/>
          </a:bodyPr>
          <a:lstStyle/>
          <a:p>
            <a:pPr lvl="0"/>
            <a:r>
              <a:rPr lang="en-US" dirty="0" smtClean="0"/>
              <a:t>“</a:t>
            </a:r>
            <a:r>
              <a:rPr lang="hy-AM" b="1" dirty="0" smtClean="0">
                <a:effectLst>
                  <a:outerShdw blurRad="38100" dist="38100" dir="2700000" algn="tl">
                    <a:srgbClr val="000000">
                      <a:alpha val="43137"/>
                    </a:srgbClr>
                  </a:outerShdw>
                </a:effectLst>
              </a:rPr>
              <a:t>Ժառանգական </a:t>
            </a:r>
            <a:r>
              <a:rPr lang="hy-AM" b="1" dirty="0">
                <a:effectLst>
                  <a:outerShdw blurRad="38100" dist="38100" dir="2700000" algn="tl">
                    <a:srgbClr val="000000">
                      <a:alpha val="43137"/>
                    </a:srgbClr>
                  </a:outerShdw>
                </a:effectLst>
              </a:rPr>
              <a:t>փոփոխականությունը հանդիսանում է մեր էվոլյուցիայի շարժիչ ուժը, որը հնարավորություն է տալիս օրգանիզմներին փոփոխվել և ադապտացվել փոփոխվող միջավայրին</a:t>
            </a:r>
            <a:r>
              <a:rPr lang="hy-AM" b="1" dirty="0" smtClean="0">
                <a:effectLst>
                  <a:outerShdw blurRad="38100" dist="38100" dir="2700000" algn="tl">
                    <a:srgbClr val="000000">
                      <a:alpha val="43137"/>
                    </a:srgbClr>
                  </a:outerShdw>
                </a:effectLst>
              </a:rPr>
              <a:t>։</a:t>
            </a:r>
            <a:r>
              <a:rPr lang="en-US" dirty="0" smtClean="0"/>
              <a:t>”</a:t>
            </a:r>
            <a:endParaRPr dirty="0"/>
          </a:p>
        </p:txBody>
      </p:sp>
      <p:sp>
        <p:nvSpPr>
          <p:cNvPr id="415" name="Google Shape;415;p38"/>
          <p:cNvSpPr txBox="1">
            <a:spLocks noGrp="1"/>
          </p:cNvSpPr>
          <p:nvPr>
            <p:ph type="subTitle" idx="1"/>
          </p:nvPr>
        </p:nvSpPr>
        <p:spPr>
          <a:xfrm>
            <a:off x="1610675" y="3982953"/>
            <a:ext cx="2430300" cy="792900"/>
          </a:xfrm>
          <a:prstGeom prst="rect">
            <a:avLst/>
          </a:prstGeom>
        </p:spPr>
        <p:txBody>
          <a:bodyPr spcFirstLastPara="1" wrap="square" lIns="91425" tIns="91425" rIns="91425" bIns="91425" anchor="t" anchorCtr="0">
            <a:noAutofit/>
          </a:bodyPr>
          <a:lstStyle/>
          <a:p>
            <a:pPr marL="0" lvl="0" indent="0"/>
            <a:r>
              <a:rPr lang="hy-AM" dirty="0"/>
              <a:t>– </a:t>
            </a:r>
            <a:r>
              <a:rPr lang="hy-AM" i="1" dirty="0"/>
              <a:t>Չարլզ Դարվին</a:t>
            </a:r>
            <a:endParaRPr dirty="0"/>
          </a:p>
        </p:txBody>
      </p:sp>
      <p:sp>
        <p:nvSpPr>
          <p:cNvPr id="416" name="Google Shape;416;p38"/>
          <p:cNvSpPr txBox="1">
            <a:spLocks noGrp="1"/>
          </p:cNvSpPr>
          <p:nvPr>
            <p:ph type="title" idx="3"/>
          </p:nvPr>
        </p:nvSpPr>
        <p:spPr>
          <a:xfrm>
            <a:off x="4294094" y="3290150"/>
            <a:ext cx="3239243" cy="572700"/>
          </a:xfrm>
          <a:prstGeom prst="rect">
            <a:avLst/>
          </a:prstGeom>
        </p:spPr>
        <p:txBody>
          <a:bodyPr spcFirstLastPara="1" wrap="square" lIns="91425" tIns="91425" rIns="91425" bIns="91425" anchor="b" anchorCtr="0">
            <a:noAutofit/>
          </a:bodyPr>
          <a:lstStyle/>
          <a:p>
            <a:pPr lvl="0"/>
            <a:r>
              <a:rPr lang="en" dirty="0" smtClean="0"/>
              <a:t>“</a:t>
            </a:r>
            <a:r>
              <a:rPr lang="hy-AM" b="1" dirty="0">
                <a:effectLst>
                  <a:outerShdw blurRad="38100" dist="38100" dir="2700000" algn="tl">
                    <a:srgbClr val="000000">
                      <a:alpha val="43137"/>
                    </a:srgbClr>
                  </a:outerShdw>
                </a:effectLst>
              </a:rPr>
              <a:t>Ոչ ժառանգական փոփոխությունները հաճախ ավելի արագ են տեղի ունենում, քան ժառանգականները, բայց դրանց ազդեցությունը սովորաբար երկարաժամկետ չէ, քանի որ դրանք չեն փոխանցվում սերունդներին։</a:t>
            </a:r>
            <a:r>
              <a:rPr lang="en" dirty="0" smtClean="0"/>
              <a:t>”</a:t>
            </a:r>
            <a:endParaRPr dirty="0"/>
          </a:p>
        </p:txBody>
      </p:sp>
      <p:sp>
        <p:nvSpPr>
          <p:cNvPr id="417" name="Google Shape;417;p38"/>
          <p:cNvSpPr txBox="1">
            <a:spLocks noGrp="1"/>
          </p:cNvSpPr>
          <p:nvPr>
            <p:ph type="subTitle" idx="4"/>
          </p:nvPr>
        </p:nvSpPr>
        <p:spPr>
          <a:xfrm>
            <a:off x="4294094" y="3982953"/>
            <a:ext cx="3729318" cy="792900"/>
          </a:xfrm>
          <a:prstGeom prst="rect">
            <a:avLst/>
          </a:prstGeom>
        </p:spPr>
        <p:txBody>
          <a:bodyPr spcFirstLastPara="1" wrap="square" lIns="91425" tIns="91425" rIns="91425" bIns="91425" anchor="t" anchorCtr="0">
            <a:noAutofit/>
          </a:bodyPr>
          <a:lstStyle/>
          <a:p>
            <a:pPr marL="0" lvl="0" indent="0"/>
            <a:r>
              <a:rPr lang="hy-AM" dirty="0"/>
              <a:t>– </a:t>
            </a:r>
            <a:r>
              <a:rPr lang="hy-AM" i="1" dirty="0"/>
              <a:t>Գենետիկայի ուսումնասիրող մասնագետ</a:t>
            </a:r>
            <a:endParaRP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9"/>
          <p:cNvSpPr txBox="1">
            <a:spLocks noGrp="1"/>
          </p:cNvSpPr>
          <p:nvPr>
            <p:ph type="body" idx="1"/>
          </p:nvPr>
        </p:nvSpPr>
        <p:spPr>
          <a:xfrm>
            <a:off x="509145" y="1402094"/>
            <a:ext cx="4920900" cy="3041400"/>
          </a:xfrm>
          <a:prstGeom prst="rect">
            <a:avLst/>
          </a:prstGeom>
        </p:spPr>
        <p:txBody>
          <a:bodyPr spcFirstLastPara="1" wrap="square" lIns="91425" tIns="91425" rIns="91425" bIns="91425" anchor="t" anchorCtr="0">
            <a:noAutofit/>
          </a:bodyPr>
          <a:lstStyle/>
          <a:p>
            <a:pPr lvl="0"/>
            <a:r>
              <a:rPr lang="hy-AM" dirty="0"/>
              <a:t>Ոչ ժառանգական փոփոխությունները կարող են լինել մաշկի գույնի փոփոխություն միջավայրի ազդեցության պատճառով</a:t>
            </a:r>
            <a:r>
              <a:rPr lang="hy-AM" dirty="0" smtClean="0"/>
              <a:t>:</a:t>
            </a:r>
            <a:endParaRPr lang="en-US" dirty="0" smtClean="0"/>
          </a:p>
          <a:p>
            <a:pPr lvl="0"/>
            <a:endParaRPr lang="en" dirty="0" smtClean="0"/>
          </a:p>
          <a:p>
            <a:pPr lvl="0"/>
            <a:r>
              <a:rPr lang="hy-AM" dirty="0"/>
              <a:t>Ժառանգական փոփոխությունները կարող են առաջանալ գենետիկ մուտացիաների արդյունքում:</a:t>
            </a:r>
            <a:endParaRPr dirty="0" smtClean="0"/>
          </a:p>
          <a:p>
            <a:pPr lvl="0">
              <a:spcBef>
                <a:spcPts val="1000"/>
              </a:spcBef>
            </a:pPr>
            <a:r>
              <a:rPr lang="hy-AM" dirty="0" smtClean="0"/>
              <a:t>Ժառանգական </a:t>
            </a:r>
            <a:r>
              <a:rPr lang="hy-AM" dirty="0"/>
              <a:t>փոփոխությունները կարող են առաջանալ գենետիկ մուտացիաների արդյունքում:</a:t>
            </a:r>
            <a:endParaRPr dirty="0" smtClean="0"/>
          </a:p>
          <a:p>
            <a:pPr lvl="0">
              <a:spcBef>
                <a:spcPts val="1000"/>
              </a:spcBef>
            </a:pPr>
            <a:r>
              <a:rPr lang="hy-AM" dirty="0"/>
              <a:t>Ժառանգական փոփոխականությունն օգտագործվում է բժշկության և գյուղատնտեսության մեջ՝ նոր բուժումներն ու բույսերի տեսակները գտնելու համ</a:t>
            </a:r>
            <a:endParaRPr lang="en-US" dirty="0"/>
          </a:p>
          <a:p>
            <a:pPr lvl="0">
              <a:spcBef>
                <a:spcPts val="1000"/>
              </a:spcBef>
            </a:pPr>
            <a:r>
              <a:rPr lang="hy-AM" dirty="0" smtClean="0"/>
              <a:t>Ոչ </a:t>
            </a:r>
            <a:r>
              <a:rPr lang="hy-AM" dirty="0"/>
              <a:t>ժառանգական փոփոխությունները չեն փոխանցվում սերունդներին:</a:t>
            </a:r>
            <a:endParaRPr dirty="0"/>
          </a:p>
        </p:txBody>
      </p:sp>
      <p:sp>
        <p:nvSpPr>
          <p:cNvPr id="423" name="Google Shape;423;p39"/>
          <p:cNvSpPr txBox="1">
            <a:spLocks noGrp="1"/>
          </p:cNvSpPr>
          <p:nvPr>
            <p:ph type="title"/>
          </p:nvPr>
        </p:nvSpPr>
        <p:spPr>
          <a:xfrm>
            <a:off x="831875" y="445025"/>
            <a:ext cx="8076600" cy="572700"/>
          </a:xfrm>
          <a:prstGeom prst="rect">
            <a:avLst/>
          </a:prstGeom>
        </p:spPr>
        <p:txBody>
          <a:bodyPr spcFirstLastPara="1" wrap="square" lIns="91425" tIns="91425" rIns="91425" bIns="91425" anchor="t" anchorCtr="0">
            <a:noAutofit/>
          </a:bodyPr>
          <a:lstStyle/>
          <a:p>
            <a:pPr lvl="0"/>
            <a:r>
              <a:rPr lang="hy-AM" b="1" dirty="0">
                <a:effectLst>
                  <a:outerShdw blurRad="38100" dist="38100" dir="2700000" algn="tl">
                    <a:srgbClr val="000000">
                      <a:alpha val="43137"/>
                    </a:srgbClr>
                  </a:outerShdw>
                </a:effectLst>
              </a:rPr>
              <a:t>Ժառանգական և Ոչ Ժառանգական Փոփոխականություններ</a:t>
            </a:r>
            <a:endParaRPr b="1" dirty="0">
              <a:effectLst>
                <a:outerShdw blurRad="38100" dist="38100" dir="2700000" algn="tl">
                  <a:srgbClr val="000000">
                    <a:alpha val="43137"/>
                  </a:srgbClr>
                </a:outerShdw>
              </a:effectLst>
            </a:endParaRPr>
          </a:p>
        </p:txBody>
      </p:sp>
      <p:pic>
        <p:nvPicPr>
          <p:cNvPr id="424" name="Google Shape;424;p39"/>
          <p:cNvPicPr preferRelativeResize="0"/>
          <p:nvPr/>
        </p:nvPicPr>
        <p:blipFill>
          <a:blip r:embed="rId3">
            <a:alphaModFix/>
          </a:blip>
          <a:stretch>
            <a:fillRect/>
          </a:stretch>
        </p:blipFill>
        <p:spPr>
          <a:xfrm rot="-1721052">
            <a:off x="5060112" y="223974"/>
            <a:ext cx="6070062" cy="4461397"/>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NA Breakthrough by Slidesgo">
  <a:themeElements>
    <a:clrScheme name="Simple Light">
      <a:dk1>
        <a:srgbClr val="000000"/>
      </a:dk1>
      <a:lt1>
        <a:srgbClr val="FFFFFF"/>
      </a:lt1>
      <a:dk2>
        <a:srgbClr val="595959"/>
      </a:dk2>
      <a:lt2>
        <a:srgbClr val="EEEEEE"/>
      </a:lt2>
      <a:accent1>
        <a:srgbClr val="FFFFFF"/>
      </a:accent1>
      <a:accent2>
        <a:srgbClr val="05265B"/>
      </a:accent2>
      <a:accent3>
        <a:srgbClr val="2E5CA5"/>
      </a:accent3>
      <a:accent4>
        <a:srgbClr val="7DA9F0"/>
      </a:accent4>
      <a:accent5>
        <a:srgbClr val="9E9E9E"/>
      </a:accent5>
      <a:accent6>
        <a:srgbClr val="F2F2F2"/>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379</Words>
  <Application>Microsoft Office PowerPoint</Application>
  <PresentationFormat>Экран (16:9)</PresentationFormat>
  <Paragraphs>45</Paragraphs>
  <Slides>12</Slides>
  <Notes>12</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12</vt:i4>
      </vt:variant>
    </vt:vector>
  </HeadingPairs>
  <TitlesOfParts>
    <vt:vector size="19" baseType="lpstr">
      <vt:lpstr>Arial</vt:lpstr>
      <vt:lpstr>Berlin Sans FB Demi</vt:lpstr>
      <vt:lpstr>VanadzorHelTyt</vt:lpstr>
      <vt:lpstr>Lato</vt:lpstr>
      <vt:lpstr>Bungee</vt:lpstr>
      <vt:lpstr>Bowlby One SC</vt:lpstr>
      <vt:lpstr>DNA Breakthrough by Slidesgo</vt:lpstr>
      <vt:lpstr>Ժառանգական</vt:lpstr>
      <vt:lpstr>Ժառանգական փոփոխականություն</vt:lpstr>
      <vt:lpstr>Ժառանգական փոփոխականության հիմնական ձևերը</vt:lpstr>
      <vt:lpstr>Ոչ Ժառանգական փոփոխականություն</vt:lpstr>
      <vt:lpstr>Ոչ Ժառանգական փոփոխականության հիմնական ձևերը</vt:lpstr>
      <vt:lpstr>Փաստեր Ժառանգական և  Ոչ Ժառանգական Փոփոխականության Մասին</vt:lpstr>
      <vt:lpstr>Ոչ Ժառանգական Փոփոխականություն</vt:lpstr>
      <vt:lpstr>Ժառանգական և Ոչ Ժառանգական Փոփոխականությունների Փոխկապակցված Արդյունքները</vt:lpstr>
      <vt:lpstr>Ժառանգական և Ոչ Ժառանգական Փոփոխականություններ</vt:lpstr>
      <vt:lpstr>“Ժառանգական փոփոխականությունները փոխանցվում են գեներով և կարող են առաջացնել ժառանգական հիվանդություններ: Ոչ ժառանգական փոփոխությունները՝ վնասվածքներ կամ միջավայրի ազդեցություններ, չեն փոխանցվում սերունդներին, սակայն կարող են ազդել առողջության վրա:”</vt:lpstr>
      <vt:lpstr>70%</vt:lpstr>
      <vt:lpstr>Ժառանգական Փոփոխականություն</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Ժառանգական</dc:title>
  <dc:creator>АРЕН</dc:creator>
  <cp:lastModifiedBy>АРЕН</cp:lastModifiedBy>
  <cp:revision>6</cp:revision>
  <dcterms:modified xsi:type="dcterms:W3CDTF">2025-01-30T19:58:01Z</dcterms:modified>
</cp:coreProperties>
</file>