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76" r:id="rId6"/>
    <p:sldId id="278" r:id="rId7"/>
  </p:sldIdLst>
  <p:sldSz cx="9144000" cy="5143500" type="screen16x9"/>
  <p:notesSz cx="6858000" cy="9144000"/>
  <p:embeddedFontLst>
    <p:embeddedFont>
      <p:font typeface="Amatic SC" panose="020B0604020202020204" charset="-79"/>
      <p:regular r:id="rId9"/>
      <p:bold r:id="rId10"/>
    </p:embeddedFont>
    <p:embeddedFont>
      <p:font typeface="Secular One" panose="020B0604020202020204" charset="-79"/>
      <p:regular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0BC50E-A63E-4571-AB68-B9B18BDA39E3}">
  <a:tblStyle styleId="{F20BC50E-A63E-4571-AB68-B9B18BDA39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76529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3" name="Google Shape;41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4" name="Google Shape;41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84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2" name="Google Shape;4592;g6bd85ec74c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3" name="Google Shape;4593;g6bd85ec74c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21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3" name="Google Shape;4633;g14d45cbf59d_0_1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4" name="Google Shape;4634;g14d45cbf59d_0_1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41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4" name="Google Shape;4754;g170dbb801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5" name="Google Shape;4755;g170dbb801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476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2" name="Google Shape;7832;g176a3df6e1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3" name="Google Shape;7833;g176a3df6e1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29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0" name="Google Shape;8040;g176a3df6e1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1" name="Google Shape;8041;g176a3df6e1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8943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713792">
            <a:off x="5895407" y="-417815"/>
            <a:ext cx="3521581" cy="1743589"/>
            <a:chOff x="-15989125" y="-2045000"/>
            <a:chExt cx="3242325" cy="1605325"/>
          </a:xfrm>
        </p:grpSpPr>
        <p:sp>
          <p:nvSpPr>
            <p:cNvPr id="10" name="Google Shape;10;p2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 rot="713792" flipH="1">
            <a:off x="-2658960" y="-417815"/>
            <a:ext cx="3521581" cy="1743589"/>
            <a:chOff x="-15989125" y="-2045000"/>
            <a:chExt cx="3242325" cy="1605325"/>
          </a:xfrm>
        </p:grpSpPr>
        <p:sp>
          <p:nvSpPr>
            <p:cNvPr id="19" name="Google Shape;19;p2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-1554083" y="2571742"/>
            <a:ext cx="2194616" cy="2094876"/>
            <a:chOff x="3623439" y="713106"/>
            <a:chExt cx="1821409" cy="1819575"/>
          </a:xfrm>
        </p:grpSpPr>
        <p:sp>
          <p:nvSpPr>
            <p:cNvPr id="28" name="Google Shape;28;p2"/>
            <p:cNvSpPr/>
            <p:nvPr/>
          </p:nvSpPr>
          <p:spPr>
            <a:xfrm>
              <a:off x="4585469" y="713106"/>
              <a:ext cx="72079" cy="345107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385067" y="716554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58991" y="780849"/>
              <a:ext cx="155507" cy="322334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58588" y="901449"/>
              <a:ext cx="227571" cy="278800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793729" y="1070052"/>
              <a:ext cx="288285" cy="217449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79211" y="1274627"/>
              <a:ext cx="329244" cy="143447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623439" y="1501118"/>
              <a:ext cx="347504" cy="62431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626887" y="1707898"/>
              <a:ext cx="347016" cy="62786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89584" y="1851419"/>
              <a:ext cx="328741" cy="14393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09533" y="197853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979319" y="2081313"/>
              <a:ext cx="227082" cy="278962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183184" y="2152489"/>
              <a:ext cx="155004" cy="322497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411229" y="2187559"/>
              <a:ext cx="71590" cy="345122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611143" y="2184111"/>
              <a:ext cx="72079" cy="345122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754279" y="2142604"/>
              <a:ext cx="155004" cy="322334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82130" y="2065539"/>
              <a:ext cx="228044" cy="278933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986274" y="1958287"/>
              <a:ext cx="288270" cy="217701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59818" y="1827713"/>
              <a:ext cx="329244" cy="143462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097833" y="168223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094370" y="1475459"/>
              <a:ext cx="347016" cy="62431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049948" y="1250433"/>
              <a:ext cx="329244" cy="143994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970974" y="1049320"/>
              <a:ext cx="287782" cy="217938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61887" y="885512"/>
              <a:ext cx="227556" cy="278962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730588" y="770802"/>
              <a:ext cx="154515" cy="322497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4582200" y="2672875"/>
            <a:ext cx="3848700" cy="16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4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4572000" y="4144050"/>
            <a:ext cx="38487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ctrTitle" idx="2"/>
          </p:nvPr>
        </p:nvSpPr>
        <p:spPr>
          <a:xfrm>
            <a:off x="4578850" y="1387774"/>
            <a:ext cx="3841800" cy="13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1030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13"/>
          <p:cNvGrpSpPr/>
          <p:nvPr/>
        </p:nvGrpSpPr>
        <p:grpSpPr>
          <a:xfrm>
            <a:off x="6960262" y="-496389"/>
            <a:ext cx="3521489" cy="1743543"/>
            <a:chOff x="-15989125" y="-2045000"/>
            <a:chExt cx="3242325" cy="1605325"/>
          </a:xfrm>
        </p:grpSpPr>
        <p:sp>
          <p:nvSpPr>
            <p:cNvPr id="464" name="Google Shape;464;p13"/>
            <p:cNvSpPr/>
            <p:nvPr/>
          </p:nvSpPr>
          <p:spPr>
            <a:xfrm>
              <a:off x="-15989125" y="-2045000"/>
              <a:ext cx="3242325" cy="1407675"/>
            </a:xfrm>
            <a:custGeom>
              <a:avLst/>
              <a:gdLst/>
              <a:ahLst/>
              <a:cxnLst/>
              <a:rect l="l" t="t" r="r" b="b"/>
              <a:pathLst>
                <a:path w="129693" h="56307" fill="none" extrusionOk="0">
                  <a:moveTo>
                    <a:pt x="0" y="0"/>
                  </a:moveTo>
                  <a:cubicBezTo>
                    <a:pt x="0" y="0"/>
                    <a:pt x="66314" y="42330"/>
                    <a:pt x="129693" y="56307"/>
                  </a:cubicBez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-15538825" y="-1779000"/>
              <a:ext cx="405325" cy="437850"/>
            </a:xfrm>
            <a:custGeom>
              <a:avLst/>
              <a:gdLst/>
              <a:ahLst/>
              <a:cxnLst/>
              <a:rect l="l" t="t" r="r" b="b"/>
              <a:pathLst>
                <a:path w="16213" h="17514" extrusionOk="0">
                  <a:moveTo>
                    <a:pt x="1" y="1"/>
                  </a:moveTo>
                  <a:lnTo>
                    <a:pt x="1035" y="17513"/>
                  </a:lnTo>
                  <a:lnTo>
                    <a:pt x="16213" y="87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-14704050" y="-1345350"/>
              <a:ext cx="412825" cy="408650"/>
            </a:xfrm>
            <a:custGeom>
              <a:avLst/>
              <a:gdLst/>
              <a:ahLst/>
              <a:cxnLst/>
              <a:rect l="l" t="t" r="r" b="b"/>
              <a:pathLst>
                <a:path w="16513" h="16346" extrusionOk="0">
                  <a:moveTo>
                    <a:pt x="0" y="1"/>
                  </a:moveTo>
                  <a:lnTo>
                    <a:pt x="1969" y="16346"/>
                  </a:lnTo>
                  <a:lnTo>
                    <a:pt x="16512" y="75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3"/>
            <p:cNvSpPr/>
            <p:nvPr/>
          </p:nvSpPr>
          <p:spPr>
            <a:xfrm>
              <a:off x="-13867625" y="-983425"/>
              <a:ext cx="412825" cy="418675"/>
            </a:xfrm>
            <a:custGeom>
              <a:avLst/>
              <a:gdLst/>
              <a:ahLst/>
              <a:cxnLst/>
              <a:rect l="l" t="t" r="r" b="b"/>
              <a:pathLst>
                <a:path w="16513" h="16747" extrusionOk="0">
                  <a:moveTo>
                    <a:pt x="1" y="1"/>
                  </a:moveTo>
                  <a:lnTo>
                    <a:pt x="2969" y="16746"/>
                  </a:lnTo>
                  <a:lnTo>
                    <a:pt x="16512" y="59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3"/>
            <p:cNvSpPr/>
            <p:nvPr/>
          </p:nvSpPr>
          <p:spPr>
            <a:xfrm>
              <a:off x="-15956600" y="-2024175"/>
              <a:ext cx="417800" cy="448700"/>
            </a:xfrm>
            <a:custGeom>
              <a:avLst/>
              <a:gdLst/>
              <a:ahLst/>
              <a:cxnLst/>
              <a:rect l="l" t="t" r="r" b="b"/>
              <a:pathLst>
                <a:path w="16712" h="17948" extrusionOk="0">
                  <a:moveTo>
                    <a:pt x="0" y="1"/>
                  </a:moveTo>
                  <a:lnTo>
                    <a:pt x="367" y="17947"/>
                  </a:lnTo>
                  <a:lnTo>
                    <a:pt x="16712" y="98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3"/>
            <p:cNvSpPr/>
            <p:nvPr/>
          </p:nvSpPr>
          <p:spPr>
            <a:xfrm>
              <a:off x="-15133525" y="-1559675"/>
              <a:ext cx="429500" cy="422000"/>
            </a:xfrm>
            <a:custGeom>
              <a:avLst/>
              <a:gdLst/>
              <a:ahLst/>
              <a:cxnLst/>
              <a:rect l="l" t="t" r="r" b="b"/>
              <a:pathLst>
                <a:path w="17180" h="16880" extrusionOk="0">
                  <a:moveTo>
                    <a:pt x="1" y="1"/>
                  </a:moveTo>
                  <a:lnTo>
                    <a:pt x="2202" y="16880"/>
                  </a:lnTo>
                  <a:lnTo>
                    <a:pt x="17179" y="85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-14291250" y="-1156875"/>
              <a:ext cx="423650" cy="415325"/>
            </a:xfrm>
            <a:custGeom>
              <a:avLst/>
              <a:gdLst/>
              <a:ahLst/>
              <a:cxnLst/>
              <a:rect l="l" t="t" r="r" b="b"/>
              <a:pathLst>
                <a:path w="16946" h="16613" extrusionOk="0">
                  <a:moveTo>
                    <a:pt x="0" y="0"/>
                  </a:moveTo>
                  <a:lnTo>
                    <a:pt x="2402" y="16612"/>
                  </a:lnTo>
                  <a:lnTo>
                    <a:pt x="16946" y="69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3"/>
            <p:cNvSpPr/>
            <p:nvPr/>
          </p:nvSpPr>
          <p:spPr>
            <a:xfrm>
              <a:off x="-13454825" y="-834975"/>
              <a:ext cx="404475" cy="395300"/>
            </a:xfrm>
            <a:custGeom>
              <a:avLst/>
              <a:gdLst/>
              <a:ahLst/>
              <a:cxnLst/>
              <a:rect l="l" t="t" r="r" b="b"/>
              <a:pathLst>
                <a:path w="16179" h="15812" extrusionOk="0">
                  <a:moveTo>
                    <a:pt x="0" y="0"/>
                  </a:moveTo>
                  <a:lnTo>
                    <a:pt x="4404" y="15812"/>
                  </a:lnTo>
                  <a:lnTo>
                    <a:pt x="16179" y="4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3"/>
          <p:cNvSpPr txBox="1">
            <a:spLocks noGrp="1"/>
          </p:cNvSpPr>
          <p:nvPr>
            <p:ph type="title"/>
          </p:nvPr>
        </p:nvSpPr>
        <p:spPr>
          <a:xfrm>
            <a:off x="3837323" y="1467338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subTitle" idx="1"/>
          </p:nvPr>
        </p:nvSpPr>
        <p:spPr>
          <a:xfrm>
            <a:off x="3965275" y="1919125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4" name="Google Shape;474;p13"/>
          <p:cNvSpPr txBox="1">
            <a:spLocks noGrp="1"/>
          </p:cNvSpPr>
          <p:nvPr>
            <p:ph type="title" idx="2" hasCustomPrompt="1"/>
          </p:nvPr>
        </p:nvSpPr>
        <p:spPr>
          <a:xfrm>
            <a:off x="3901938" y="752847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3"/>
          </p:nvPr>
        </p:nvSpPr>
        <p:spPr>
          <a:xfrm>
            <a:off x="6379801" y="1467338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6" name="Google Shape;476;p13"/>
          <p:cNvSpPr txBox="1">
            <a:spLocks noGrp="1"/>
          </p:cNvSpPr>
          <p:nvPr>
            <p:ph type="subTitle" idx="4"/>
          </p:nvPr>
        </p:nvSpPr>
        <p:spPr>
          <a:xfrm>
            <a:off x="6507823" y="1919125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5" hasCustomPrompt="1"/>
          </p:nvPr>
        </p:nvSpPr>
        <p:spPr>
          <a:xfrm>
            <a:off x="6444513" y="752847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6"/>
          </p:nvPr>
        </p:nvSpPr>
        <p:spPr>
          <a:xfrm>
            <a:off x="3837323" y="3337691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9" name="Google Shape;479;p13"/>
          <p:cNvSpPr txBox="1">
            <a:spLocks noGrp="1"/>
          </p:cNvSpPr>
          <p:nvPr>
            <p:ph type="subTitle" idx="7"/>
          </p:nvPr>
        </p:nvSpPr>
        <p:spPr>
          <a:xfrm>
            <a:off x="3965275" y="3789475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8" hasCustomPrompt="1"/>
          </p:nvPr>
        </p:nvSpPr>
        <p:spPr>
          <a:xfrm>
            <a:off x="3901938" y="262321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9"/>
          </p:nvPr>
        </p:nvSpPr>
        <p:spPr>
          <a:xfrm>
            <a:off x="6379801" y="3337691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2" name="Google Shape;482;p13"/>
          <p:cNvSpPr txBox="1">
            <a:spLocks noGrp="1"/>
          </p:cNvSpPr>
          <p:nvPr>
            <p:ph type="subTitle" idx="13"/>
          </p:nvPr>
        </p:nvSpPr>
        <p:spPr>
          <a:xfrm>
            <a:off x="6507823" y="3789474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3" name="Google Shape;483;p13"/>
          <p:cNvSpPr txBox="1">
            <a:spLocks noGrp="1"/>
          </p:cNvSpPr>
          <p:nvPr>
            <p:ph type="title" idx="14" hasCustomPrompt="1"/>
          </p:nvPr>
        </p:nvSpPr>
        <p:spPr>
          <a:xfrm>
            <a:off x="6444513" y="2623210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84" name="Google Shape;484;p13"/>
          <p:cNvSpPr txBox="1">
            <a:spLocks noGrp="1"/>
          </p:cNvSpPr>
          <p:nvPr>
            <p:ph type="title" idx="15"/>
          </p:nvPr>
        </p:nvSpPr>
        <p:spPr>
          <a:xfrm>
            <a:off x="713100" y="497850"/>
            <a:ext cx="2410200" cy="12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TITLE_AND_DESCRIPTION_1_2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4"/>
          <p:cNvSpPr txBox="1">
            <a:spLocks noGrp="1"/>
          </p:cNvSpPr>
          <p:nvPr>
            <p:ph type="title"/>
          </p:nvPr>
        </p:nvSpPr>
        <p:spPr>
          <a:xfrm>
            <a:off x="947563" y="18832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7" name="Google Shape;487;p14"/>
          <p:cNvSpPr txBox="1">
            <a:spLocks noGrp="1"/>
          </p:cNvSpPr>
          <p:nvPr>
            <p:ph type="subTitle" idx="1"/>
          </p:nvPr>
        </p:nvSpPr>
        <p:spPr>
          <a:xfrm>
            <a:off x="946237" y="2309850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8" name="Google Shape;488;p14"/>
          <p:cNvSpPr txBox="1">
            <a:spLocks noGrp="1"/>
          </p:cNvSpPr>
          <p:nvPr>
            <p:ph type="title" idx="2" hasCustomPrompt="1"/>
          </p:nvPr>
        </p:nvSpPr>
        <p:spPr>
          <a:xfrm>
            <a:off x="947563" y="12983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89" name="Google Shape;489;p14"/>
          <p:cNvSpPr txBox="1">
            <a:spLocks noGrp="1"/>
          </p:cNvSpPr>
          <p:nvPr>
            <p:ph type="title" idx="3"/>
          </p:nvPr>
        </p:nvSpPr>
        <p:spPr>
          <a:xfrm>
            <a:off x="6146660" y="18832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0" name="Google Shape;490;p14"/>
          <p:cNvSpPr txBox="1">
            <a:spLocks noGrp="1"/>
          </p:cNvSpPr>
          <p:nvPr>
            <p:ph type="subTitle" idx="4"/>
          </p:nvPr>
        </p:nvSpPr>
        <p:spPr>
          <a:xfrm>
            <a:off x="6145363" y="2309850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1" name="Google Shape;491;p14"/>
          <p:cNvSpPr txBox="1">
            <a:spLocks noGrp="1"/>
          </p:cNvSpPr>
          <p:nvPr>
            <p:ph type="title" idx="5" hasCustomPrompt="1"/>
          </p:nvPr>
        </p:nvSpPr>
        <p:spPr>
          <a:xfrm>
            <a:off x="6146563" y="12983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92" name="Google Shape;492;p14"/>
          <p:cNvSpPr txBox="1">
            <a:spLocks noGrp="1"/>
          </p:cNvSpPr>
          <p:nvPr>
            <p:ph type="title" idx="6"/>
          </p:nvPr>
        </p:nvSpPr>
        <p:spPr>
          <a:xfrm>
            <a:off x="947563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3" name="Google Shape;493;p14"/>
          <p:cNvSpPr txBox="1">
            <a:spLocks noGrp="1"/>
          </p:cNvSpPr>
          <p:nvPr>
            <p:ph type="subTitle" idx="7"/>
          </p:nvPr>
        </p:nvSpPr>
        <p:spPr>
          <a:xfrm>
            <a:off x="946237" y="40594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4" name="Google Shape;494;p14"/>
          <p:cNvSpPr txBox="1">
            <a:spLocks noGrp="1"/>
          </p:cNvSpPr>
          <p:nvPr>
            <p:ph type="title" idx="8" hasCustomPrompt="1"/>
          </p:nvPr>
        </p:nvSpPr>
        <p:spPr>
          <a:xfrm>
            <a:off x="946238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95" name="Google Shape;495;p14"/>
          <p:cNvSpPr txBox="1">
            <a:spLocks noGrp="1"/>
          </p:cNvSpPr>
          <p:nvPr>
            <p:ph type="title" idx="9"/>
          </p:nvPr>
        </p:nvSpPr>
        <p:spPr>
          <a:xfrm>
            <a:off x="6146660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6" name="Google Shape;496;p14"/>
          <p:cNvSpPr txBox="1">
            <a:spLocks noGrp="1"/>
          </p:cNvSpPr>
          <p:nvPr>
            <p:ph type="subTitle" idx="13"/>
          </p:nvPr>
        </p:nvSpPr>
        <p:spPr>
          <a:xfrm>
            <a:off x="6145363" y="40594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7" name="Google Shape;49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46663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498" name="Google Shape;498;p14"/>
          <p:cNvSpPr txBox="1">
            <a:spLocks noGrp="1"/>
          </p:cNvSpPr>
          <p:nvPr>
            <p:ph type="title" idx="15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99" name="Google Shape;499;p14"/>
          <p:cNvGrpSpPr/>
          <p:nvPr/>
        </p:nvGrpSpPr>
        <p:grpSpPr>
          <a:xfrm>
            <a:off x="8430900" y="726061"/>
            <a:ext cx="713031" cy="1745826"/>
            <a:chOff x="8430900" y="726061"/>
            <a:chExt cx="713031" cy="1745826"/>
          </a:xfrm>
        </p:grpSpPr>
        <p:grpSp>
          <p:nvGrpSpPr>
            <p:cNvPr id="500" name="Google Shape;500;p14"/>
            <p:cNvGrpSpPr/>
            <p:nvPr/>
          </p:nvGrpSpPr>
          <p:grpSpPr>
            <a:xfrm>
              <a:off x="8430900" y="726061"/>
              <a:ext cx="713031" cy="1745826"/>
              <a:chOff x="4948700" y="303773"/>
              <a:chExt cx="713031" cy="1745826"/>
            </a:xfrm>
          </p:grpSpPr>
          <p:sp>
            <p:nvSpPr>
              <p:cNvPr id="501" name="Google Shape;501;p14"/>
              <p:cNvSpPr/>
              <p:nvPr/>
            </p:nvSpPr>
            <p:spPr>
              <a:xfrm>
                <a:off x="5250234" y="1199989"/>
                <a:ext cx="109941" cy="90104"/>
              </a:xfrm>
              <a:custGeom>
                <a:avLst/>
                <a:gdLst/>
                <a:ahLst/>
                <a:cxnLst/>
                <a:rect l="l" t="t" r="r" b="b"/>
                <a:pathLst>
                  <a:path w="5060" h="4147" extrusionOk="0">
                    <a:moveTo>
                      <a:pt x="2475" y="0"/>
                    </a:moveTo>
                    <a:lnTo>
                      <a:pt x="2475" y="8"/>
                    </a:lnTo>
                    <a:lnTo>
                      <a:pt x="1877" y="44"/>
                    </a:lnTo>
                    <a:cubicBezTo>
                      <a:pt x="1877" y="44"/>
                      <a:pt x="1756" y="560"/>
                      <a:pt x="1436" y="1282"/>
                    </a:cubicBezTo>
                    <a:cubicBezTo>
                      <a:pt x="1144" y="1941"/>
                      <a:pt x="684" y="2772"/>
                      <a:pt x="0" y="3540"/>
                    </a:cubicBezTo>
                    <a:cubicBezTo>
                      <a:pt x="0" y="3540"/>
                      <a:pt x="438" y="4147"/>
                      <a:pt x="2097" y="4147"/>
                    </a:cubicBezTo>
                    <a:lnTo>
                      <a:pt x="2964" y="4147"/>
                    </a:lnTo>
                    <a:cubicBezTo>
                      <a:pt x="3243" y="4147"/>
                      <a:pt x="3487" y="4130"/>
                      <a:pt x="3700" y="4101"/>
                    </a:cubicBezTo>
                    <a:cubicBezTo>
                      <a:pt x="4757" y="3960"/>
                      <a:pt x="5059" y="3540"/>
                      <a:pt x="5059" y="3540"/>
                    </a:cubicBezTo>
                    <a:cubicBezTo>
                      <a:pt x="4509" y="2919"/>
                      <a:pt x="4104" y="2258"/>
                      <a:pt x="3814" y="1680"/>
                    </a:cubicBezTo>
                    <a:cubicBezTo>
                      <a:pt x="3351" y="758"/>
                      <a:pt x="3182" y="43"/>
                      <a:pt x="3182" y="43"/>
                    </a:cubicBezTo>
                    <a:lnTo>
                      <a:pt x="2585" y="7"/>
                    </a:lnTo>
                    <a:lnTo>
                      <a:pt x="2585" y="0"/>
                    </a:lnTo>
                    <a:lnTo>
                      <a:pt x="2529" y="3"/>
                    </a:lnTo>
                    <a:lnTo>
                      <a:pt x="2506" y="2"/>
                    </a:lnTo>
                    <a:lnTo>
                      <a:pt x="24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>
                <a:off x="5304661" y="1199989"/>
                <a:ext cx="55514" cy="89104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4101" extrusionOk="0">
                    <a:moveTo>
                      <a:pt x="80" y="0"/>
                    </a:moveTo>
                    <a:lnTo>
                      <a:pt x="24" y="3"/>
                    </a:lnTo>
                    <a:lnTo>
                      <a:pt x="1" y="2"/>
                    </a:lnTo>
                    <a:lnTo>
                      <a:pt x="1" y="2"/>
                    </a:lnTo>
                    <a:cubicBezTo>
                      <a:pt x="83" y="1073"/>
                      <a:pt x="354" y="2721"/>
                      <a:pt x="1195" y="4101"/>
                    </a:cubicBezTo>
                    <a:cubicBezTo>
                      <a:pt x="2252" y="3960"/>
                      <a:pt x="2554" y="3540"/>
                      <a:pt x="2554" y="3540"/>
                    </a:cubicBezTo>
                    <a:cubicBezTo>
                      <a:pt x="1123" y="1933"/>
                      <a:pt x="677" y="44"/>
                      <a:pt x="677" y="44"/>
                    </a:cubicBezTo>
                    <a:lnTo>
                      <a:pt x="80" y="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5281413" y="1199989"/>
                <a:ext cx="51690" cy="36524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681" extrusionOk="0">
                    <a:moveTo>
                      <a:pt x="1040" y="0"/>
                    </a:moveTo>
                    <a:lnTo>
                      <a:pt x="1040" y="7"/>
                    </a:lnTo>
                    <a:lnTo>
                      <a:pt x="442" y="43"/>
                    </a:lnTo>
                    <a:cubicBezTo>
                      <a:pt x="442" y="43"/>
                      <a:pt x="321" y="560"/>
                      <a:pt x="1" y="1282"/>
                    </a:cubicBezTo>
                    <a:cubicBezTo>
                      <a:pt x="679" y="1485"/>
                      <a:pt x="1514" y="1666"/>
                      <a:pt x="2379" y="1680"/>
                    </a:cubicBezTo>
                    <a:cubicBezTo>
                      <a:pt x="1916" y="758"/>
                      <a:pt x="1747" y="43"/>
                      <a:pt x="1747" y="43"/>
                    </a:cubicBezTo>
                    <a:lnTo>
                      <a:pt x="1150" y="7"/>
                    </a:lnTo>
                    <a:lnTo>
                      <a:pt x="1150" y="0"/>
                    </a:lnTo>
                    <a:lnTo>
                      <a:pt x="1094" y="3"/>
                    </a:lnTo>
                    <a:lnTo>
                      <a:pt x="1071" y="2"/>
                    </a:lnTo>
                    <a:lnTo>
                      <a:pt x="10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5212798" y="1215090"/>
                <a:ext cx="134493" cy="834510"/>
              </a:xfrm>
              <a:custGeom>
                <a:avLst/>
                <a:gdLst/>
                <a:ahLst/>
                <a:cxnLst/>
                <a:rect l="l" t="t" r="r" b="b"/>
                <a:pathLst>
                  <a:path w="6190" h="38408" extrusionOk="0">
                    <a:moveTo>
                      <a:pt x="4091" y="1"/>
                    </a:moveTo>
                    <a:lnTo>
                      <a:pt x="3733" y="232"/>
                    </a:lnTo>
                    <a:cubicBezTo>
                      <a:pt x="3755" y="263"/>
                      <a:pt x="5738" y="3419"/>
                      <a:pt x="4811" y="8770"/>
                    </a:cubicBezTo>
                    <a:cubicBezTo>
                      <a:pt x="4439" y="10915"/>
                      <a:pt x="3761" y="12749"/>
                      <a:pt x="3042" y="14691"/>
                    </a:cubicBezTo>
                    <a:cubicBezTo>
                      <a:pt x="1951" y="17643"/>
                      <a:pt x="714" y="20990"/>
                      <a:pt x="407" y="26081"/>
                    </a:cubicBezTo>
                    <a:cubicBezTo>
                      <a:pt x="0" y="32861"/>
                      <a:pt x="2288" y="36785"/>
                      <a:pt x="3290" y="38157"/>
                    </a:cubicBezTo>
                    <a:cubicBezTo>
                      <a:pt x="3318" y="38194"/>
                      <a:pt x="3338" y="38219"/>
                      <a:pt x="3346" y="38234"/>
                    </a:cubicBezTo>
                    <a:lnTo>
                      <a:pt x="3523" y="38140"/>
                    </a:lnTo>
                    <a:lnTo>
                      <a:pt x="3417" y="38316"/>
                    </a:lnTo>
                    <a:lnTo>
                      <a:pt x="3572" y="38408"/>
                    </a:lnTo>
                    <a:lnTo>
                      <a:pt x="3691" y="38280"/>
                    </a:lnTo>
                    <a:cubicBezTo>
                      <a:pt x="3812" y="38147"/>
                      <a:pt x="3718" y="38019"/>
                      <a:pt x="3635" y="37904"/>
                    </a:cubicBezTo>
                    <a:cubicBezTo>
                      <a:pt x="2660" y="36570"/>
                      <a:pt x="433" y="32750"/>
                      <a:pt x="832" y="26105"/>
                    </a:cubicBezTo>
                    <a:cubicBezTo>
                      <a:pt x="1136" y="21079"/>
                      <a:pt x="2307" y="17907"/>
                      <a:pt x="3443" y="14838"/>
                    </a:cubicBezTo>
                    <a:cubicBezTo>
                      <a:pt x="4168" y="12877"/>
                      <a:pt x="4852" y="11026"/>
                      <a:pt x="5231" y="8842"/>
                    </a:cubicBezTo>
                    <a:cubicBezTo>
                      <a:pt x="6190" y="3316"/>
                      <a:pt x="4178" y="132"/>
                      <a:pt x="40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5277785" y="1210114"/>
                <a:ext cx="53254" cy="15166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698" extrusionOk="0">
                    <a:moveTo>
                      <a:pt x="281" y="0"/>
                    </a:moveTo>
                    <a:lnTo>
                      <a:pt x="1" y="322"/>
                    </a:lnTo>
                    <a:cubicBezTo>
                      <a:pt x="23" y="341"/>
                      <a:pt x="442" y="697"/>
                      <a:pt x="1392" y="697"/>
                    </a:cubicBezTo>
                    <a:cubicBezTo>
                      <a:pt x="1691" y="697"/>
                      <a:pt x="2042" y="663"/>
                      <a:pt x="2450" y="571"/>
                    </a:cubicBezTo>
                    <a:lnTo>
                      <a:pt x="2357" y="156"/>
                    </a:lnTo>
                    <a:cubicBezTo>
                      <a:pt x="1981" y="241"/>
                      <a:pt x="1661" y="272"/>
                      <a:pt x="1395" y="272"/>
                    </a:cubicBezTo>
                    <a:cubicBezTo>
                      <a:pt x="617" y="272"/>
                      <a:pt x="285" y="4"/>
                      <a:pt x="2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4"/>
              <p:cNvSpPr/>
              <p:nvPr/>
            </p:nvSpPr>
            <p:spPr>
              <a:xfrm>
                <a:off x="5279740" y="1214742"/>
                <a:ext cx="52081" cy="16752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771" extrusionOk="0">
                    <a:moveTo>
                      <a:pt x="276" y="0"/>
                    </a:moveTo>
                    <a:lnTo>
                      <a:pt x="1" y="325"/>
                    </a:lnTo>
                    <a:cubicBezTo>
                      <a:pt x="29" y="348"/>
                      <a:pt x="536" y="770"/>
                      <a:pt x="1455" y="770"/>
                    </a:cubicBezTo>
                    <a:lnTo>
                      <a:pt x="1455" y="768"/>
                    </a:lnTo>
                    <a:cubicBezTo>
                      <a:pt x="1732" y="768"/>
                      <a:pt x="2047" y="731"/>
                      <a:pt x="2397" y="632"/>
                    </a:cubicBezTo>
                    <a:lnTo>
                      <a:pt x="2282" y="222"/>
                    </a:lnTo>
                    <a:cubicBezTo>
                      <a:pt x="1969" y="310"/>
                      <a:pt x="1691" y="344"/>
                      <a:pt x="1450" y="344"/>
                    </a:cubicBezTo>
                    <a:cubicBezTo>
                      <a:pt x="700" y="344"/>
                      <a:pt x="299" y="19"/>
                      <a:pt x="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>
                <a:off x="4948700" y="303773"/>
                <a:ext cx="713031" cy="913381"/>
              </a:xfrm>
              <a:custGeom>
                <a:avLst/>
                <a:gdLst/>
                <a:ahLst/>
                <a:cxnLst/>
                <a:rect l="l" t="t" r="r" b="b"/>
                <a:pathLst>
                  <a:path w="32817" h="42038" extrusionOk="0">
                    <a:moveTo>
                      <a:pt x="16408" y="1"/>
                    </a:moveTo>
                    <a:cubicBezTo>
                      <a:pt x="15083" y="1"/>
                      <a:pt x="13796" y="158"/>
                      <a:pt x="12560" y="457"/>
                    </a:cubicBezTo>
                    <a:cubicBezTo>
                      <a:pt x="5355" y="2186"/>
                      <a:pt x="0" y="8673"/>
                      <a:pt x="0" y="16409"/>
                    </a:cubicBezTo>
                    <a:cubicBezTo>
                      <a:pt x="0" y="19682"/>
                      <a:pt x="959" y="23936"/>
                      <a:pt x="2611" y="28033"/>
                    </a:cubicBezTo>
                    <a:cubicBezTo>
                      <a:pt x="5532" y="35278"/>
                      <a:pt x="10621" y="42037"/>
                      <a:pt x="16408" y="42037"/>
                    </a:cubicBezTo>
                    <a:cubicBezTo>
                      <a:pt x="25470" y="42037"/>
                      <a:pt x="32816" y="25470"/>
                      <a:pt x="32816" y="16409"/>
                    </a:cubicBezTo>
                    <a:cubicBezTo>
                      <a:pt x="32816" y="7347"/>
                      <a:pt x="25470" y="1"/>
                      <a:pt x="164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14"/>
            <p:cNvSpPr/>
            <p:nvPr/>
          </p:nvSpPr>
          <p:spPr>
            <a:xfrm>
              <a:off x="8589125" y="782400"/>
              <a:ext cx="554780" cy="859399"/>
            </a:xfrm>
            <a:custGeom>
              <a:avLst/>
              <a:gdLst/>
              <a:ahLst/>
              <a:cxnLst/>
              <a:rect l="l" t="t" r="r" b="b"/>
              <a:pathLst>
                <a:path w="32871" h="50950" extrusionOk="0">
                  <a:moveTo>
                    <a:pt x="22974" y="0"/>
                  </a:moveTo>
                  <a:lnTo>
                    <a:pt x="22974" y="0"/>
                  </a:lnTo>
                  <a:cubicBezTo>
                    <a:pt x="25529" y="3496"/>
                    <a:pt x="27039" y="7805"/>
                    <a:pt x="27039" y="12467"/>
                  </a:cubicBezTo>
                  <a:cubicBezTo>
                    <a:pt x="27039" y="24149"/>
                    <a:pt x="17569" y="45506"/>
                    <a:pt x="5887" y="45506"/>
                  </a:cubicBezTo>
                  <a:cubicBezTo>
                    <a:pt x="3844" y="45506"/>
                    <a:pt x="1870" y="44851"/>
                    <a:pt x="1" y="43711"/>
                  </a:cubicBezTo>
                  <a:lnTo>
                    <a:pt x="1" y="43711"/>
                  </a:lnTo>
                  <a:cubicBezTo>
                    <a:pt x="3355" y="48007"/>
                    <a:pt x="7385" y="50949"/>
                    <a:pt x="11719" y="50949"/>
                  </a:cubicBezTo>
                  <a:cubicBezTo>
                    <a:pt x="23401" y="50949"/>
                    <a:pt x="32871" y="29592"/>
                    <a:pt x="32871" y="17910"/>
                  </a:cubicBezTo>
                  <a:cubicBezTo>
                    <a:pt x="32871" y="10365"/>
                    <a:pt x="28920" y="3743"/>
                    <a:pt x="22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9" name="Google Shape;509;p14"/>
          <p:cNvGrpSpPr/>
          <p:nvPr/>
        </p:nvGrpSpPr>
        <p:grpSpPr>
          <a:xfrm rot="1348604" flipH="1">
            <a:off x="-135043" y="482312"/>
            <a:ext cx="744370" cy="1775801"/>
            <a:chOff x="4721430" y="1297459"/>
            <a:chExt cx="919182" cy="2247471"/>
          </a:xfrm>
        </p:grpSpPr>
        <p:sp>
          <p:nvSpPr>
            <p:cNvPr id="510" name="Google Shape;510;p14"/>
            <p:cNvSpPr/>
            <p:nvPr/>
          </p:nvSpPr>
          <p:spPr>
            <a:xfrm>
              <a:off x="5110179" y="2452732"/>
              <a:ext cx="141707" cy="116177"/>
            </a:xfrm>
            <a:custGeom>
              <a:avLst/>
              <a:gdLst/>
              <a:ahLst/>
              <a:cxnLst/>
              <a:rect l="l" t="t" r="r" b="b"/>
              <a:pathLst>
                <a:path w="6522" h="5347" extrusionOk="0">
                  <a:moveTo>
                    <a:pt x="3190" y="0"/>
                  </a:moveTo>
                  <a:lnTo>
                    <a:pt x="3190" y="10"/>
                  </a:lnTo>
                  <a:lnTo>
                    <a:pt x="2421" y="58"/>
                  </a:lnTo>
                  <a:cubicBezTo>
                    <a:pt x="2421" y="58"/>
                    <a:pt x="2263" y="722"/>
                    <a:pt x="1851" y="1653"/>
                  </a:cubicBezTo>
                  <a:cubicBezTo>
                    <a:pt x="1474" y="2503"/>
                    <a:pt x="883" y="3574"/>
                    <a:pt x="0" y="4564"/>
                  </a:cubicBezTo>
                  <a:cubicBezTo>
                    <a:pt x="0" y="4564"/>
                    <a:pt x="563" y="5346"/>
                    <a:pt x="2701" y="5346"/>
                  </a:cubicBezTo>
                  <a:lnTo>
                    <a:pt x="3820" y="5346"/>
                  </a:lnTo>
                  <a:cubicBezTo>
                    <a:pt x="4180" y="5346"/>
                    <a:pt x="4495" y="5325"/>
                    <a:pt x="4771" y="5286"/>
                  </a:cubicBezTo>
                  <a:cubicBezTo>
                    <a:pt x="6131" y="5105"/>
                    <a:pt x="6522" y="4564"/>
                    <a:pt x="6522" y="4564"/>
                  </a:cubicBezTo>
                  <a:cubicBezTo>
                    <a:pt x="5813" y="3764"/>
                    <a:pt x="5289" y="2913"/>
                    <a:pt x="4917" y="2168"/>
                  </a:cubicBezTo>
                  <a:cubicBezTo>
                    <a:pt x="4319" y="978"/>
                    <a:pt x="4101" y="58"/>
                    <a:pt x="4101" y="58"/>
                  </a:cubicBezTo>
                  <a:lnTo>
                    <a:pt x="3331" y="10"/>
                  </a:lnTo>
                  <a:lnTo>
                    <a:pt x="3331" y="0"/>
                  </a:lnTo>
                  <a:lnTo>
                    <a:pt x="3261" y="5"/>
                  </a:lnTo>
                  <a:lnTo>
                    <a:pt x="3230" y="3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5180315" y="2452732"/>
              <a:ext cx="71570" cy="114852"/>
            </a:xfrm>
            <a:custGeom>
              <a:avLst/>
              <a:gdLst/>
              <a:ahLst/>
              <a:cxnLst/>
              <a:rect l="l" t="t" r="r" b="b"/>
              <a:pathLst>
                <a:path w="3294" h="5286" extrusionOk="0">
                  <a:moveTo>
                    <a:pt x="103" y="0"/>
                  </a:moveTo>
                  <a:lnTo>
                    <a:pt x="31" y="3"/>
                  </a:lnTo>
                  <a:lnTo>
                    <a:pt x="0" y="2"/>
                  </a:lnTo>
                  <a:lnTo>
                    <a:pt x="0" y="2"/>
                  </a:lnTo>
                  <a:cubicBezTo>
                    <a:pt x="108" y="1385"/>
                    <a:pt x="456" y="3507"/>
                    <a:pt x="1543" y="5286"/>
                  </a:cubicBezTo>
                  <a:cubicBezTo>
                    <a:pt x="2903" y="5105"/>
                    <a:pt x="3294" y="4564"/>
                    <a:pt x="3294" y="4564"/>
                  </a:cubicBezTo>
                  <a:lnTo>
                    <a:pt x="3294" y="4562"/>
                  </a:lnTo>
                  <a:cubicBezTo>
                    <a:pt x="1449" y="2493"/>
                    <a:pt x="873" y="56"/>
                    <a:pt x="873" y="56"/>
                  </a:cubicBezTo>
                  <a:lnTo>
                    <a:pt x="103" y="1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203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5150396" y="2452732"/>
              <a:ext cx="66617" cy="47105"/>
            </a:xfrm>
            <a:custGeom>
              <a:avLst/>
              <a:gdLst/>
              <a:ahLst/>
              <a:cxnLst/>
              <a:rect l="l" t="t" r="r" b="b"/>
              <a:pathLst>
                <a:path w="3066" h="2168" extrusionOk="0">
                  <a:moveTo>
                    <a:pt x="1339" y="0"/>
                  </a:moveTo>
                  <a:lnTo>
                    <a:pt x="1339" y="10"/>
                  </a:lnTo>
                  <a:lnTo>
                    <a:pt x="570" y="58"/>
                  </a:lnTo>
                  <a:cubicBezTo>
                    <a:pt x="570" y="58"/>
                    <a:pt x="412" y="722"/>
                    <a:pt x="0" y="1653"/>
                  </a:cubicBezTo>
                  <a:cubicBezTo>
                    <a:pt x="872" y="1915"/>
                    <a:pt x="1950" y="2148"/>
                    <a:pt x="3066" y="2168"/>
                  </a:cubicBezTo>
                  <a:cubicBezTo>
                    <a:pt x="2468" y="978"/>
                    <a:pt x="2250" y="58"/>
                    <a:pt x="2250" y="58"/>
                  </a:cubicBezTo>
                  <a:lnTo>
                    <a:pt x="1480" y="10"/>
                  </a:lnTo>
                  <a:lnTo>
                    <a:pt x="1480" y="0"/>
                  </a:lnTo>
                  <a:lnTo>
                    <a:pt x="1410" y="5"/>
                  </a:lnTo>
                  <a:lnTo>
                    <a:pt x="1379" y="3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203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5063247" y="2470809"/>
              <a:ext cx="170626" cy="1074121"/>
            </a:xfrm>
            <a:custGeom>
              <a:avLst/>
              <a:gdLst/>
              <a:ahLst/>
              <a:cxnLst/>
              <a:rect l="l" t="t" r="r" b="b"/>
              <a:pathLst>
                <a:path w="7853" h="49436" extrusionOk="0">
                  <a:moveTo>
                    <a:pt x="4982" y="0"/>
                  </a:moveTo>
                  <a:cubicBezTo>
                    <a:pt x="4942" y="0"/>
                    <a:pt x="4902" y="11"/>
                    <a:pt x="4866" y="35"/>
                  </a:cubicBezTo>
                  <a:cubicBezTo>
                    <a:pt x="4768" y="99"/>
                    <a:pt x="4740" y="230"/>
                    <a:pt x="4804" y="330"/>
                  </a:cubicBezTo>
                  <a:cubicBezTo>
                    <a:pt x="4830" y="369"/>
                    <a:pt x="7402" y="4455"/>
                    <a:pt x="6202" y="11380"/>
                  </a:cubicBezTo>
                  <a:cubicBezTo>
                    <a:pt x="5721" y="14150"/>
                    <a:pt x="4845" y="16518"/>
                    <a:pt x="3918" y="19024"/>
                  </a:cubicBezTo>
                  <a:cubicBezTo>
                    <a:pt x="2513" y="22826"/>
                    <a:pt x="920" y="27135"/>
                    <a:pt x="526" y="33689"/>
                  </a:cubicBezTo>
                  <a:cubicBezTo>
                    <a:pt x="1" y="42413"/>
                    <a:pt x="2941" y="47454"/>
                    <a:pt x="4231" y="49216"/>
                  </a:cubicBezTo>
                  <a:cubicBezTo>
                    <a:pt x="4253" y="49246"/>
                    <a:pt x="4271" y="49270"/>
                    <a:pt x="4284" y="49288"/>
                  </a:cubicBezTo>
                  <a:cubicBezTo>
                    <a:pt x="4298" y="49334"/>
                    <a:pt x="4330" y="49377"/>
                    <a:pt x="4376" y="49405"/>
                  </a:cubicBezTo>
                  <a:cubicBezTo>
                    <a:pt x="4410" y="49426"/>
                    <a:pt x="4451" y="49436"/>
                    <a:pt x="4490" y="49436"/>
                  </a:cubicBezTo>
                  <a:cubicBezTo>
                    <a:pt x="4551" y="49436"/>
                    <a:pt x="4609" y="49413"/>
                    <a:pt x="4650" y="49369"/>
                  </a:cubicBezTo>
                  <a:cubicBezTo>
                    <a:pt x="4773" y="49236"/>
                    <a:pt x="4686" y="49116"/>
                    <a:pt x="4574" y="48965"/>
                  </a:cubicBezTo>
                  <a:cubicBezTo>
                    <a:pt x="3314" y="47239"/>
                    <a:pt x="436" y="42299"/>
                    <a:pt x="951" y="33714"/>
                  </a:cubicBezTo>
                  <a:cubicBezTo>
                    <a:pt x="1340" y="27224"/>
                    <a:pt x="2854" y="23131"/>
                    <a:pt x="4318" y="19172"/>
                  </a:cubicBezTo>
                  <a:cubicBezTo>
                    <a:pt x="5252" y="16646"/>
                    <a:pt x="6135" y="14262"/>
                    <a:pt x="6620" y="11452"/>
                  </a:cubicBezTo>
                  <a:cubicBezTo>
                    <a:pt x="7853" y="4352"/>
                    <a:pt x="5272" y="268"/>
                    <a:pt x="5162" y="97"/>
                  </a:cubicBezTo>
                  <a:cubicBezTo>
                    <a:pt x="5121" y="34"/>
                    <a:pt x="5052" y="0"/>
                    <a:pt x="4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5144465" y="2465703"/>
              <a:ext cx="73656" cy="18316"/>
            </a:xfrm>
            <a:custGeom>
              <a:avLst/>
              <a:gdLst/>
              <a:ahLst/>
              <a:cxnLst/>
              <a:rect l="l" t="t" r="r" b="b"/>
              <a:pathLst>
                <a:path w="3390" h="843" extrusionOk="0">
                  <a:moveTo>
                    <a:pt x="238" y="0"/>
                  </a:moveTo>
                  <a:cubicBezTo>
                    <a:pt x="180" y="0"/>
                    <a:pt x="121" y="25"/>
                    <a:pt x="80" y="73"/>
                  </a:cubicBezTo>
                  <a:cubicBezTo>
                    <a:pt x="1" y="161"/>
                    <a:pt x="9" y="296"/>
                    <a:pt x="98" y="373"/>
                  </a:cubicBezTo>
                  <a:cubicBezTo>
                    <a:pt x="126" y="398"/>
                    <a:pt x="649" y="842"/>
                    <a:pt x="1847" y="842"/>
                  </a:cubicBezTo>
                  <a:cubicBezTo>
                    <a:pt x="2228" y="842"/>
                    <a:pt x="2677" y="798"/>
                    <a:pt x="3201" y="680"/>
                  </a:cubicBezTo>
                  <a:cubicBezTo>
                    <a:pt x="3316" y="655"/>
                    <a:pt x="3390" y="540"/>
                    <a:pt x="3363" y="425"/>
                  </a:cubicBezTo>
                  <a:cubicBezTo>
                    <a:pt x="3341" y="326"/>
                    <a:pt x="3251" y="260"/>
                    <a:pt x="3154" y="260"/>
                  </a:cubicBezTo>
                  <a:cubicBezTo>
                    <a:pt x="3139" y="260"/>
                    <a:pt x="3124" y="261"/>
                    <a:pt x="3109" y="265"/>
                  </a:cubicBezTo>
                  <a:cubicBezTo>
                    <a:pt x="2619" y="375"/>
                    <a:pt x="2203" y="416"/>
                    <a:pt x="1854" y="416"/>
                  </a:cubicBezTo>
                  <a:cubicBezTo>
                    <a:pt x="835" y="416"/>
                    <a:pt x="393" y="64"/>
                    <a:pt x="378" y="53"/>
                  </a:cubicBezTo>
                  <a:cubicBezTo>
                    <a:pt x="338" y="18"/>
                    <a:pt x="288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5145054" y="2470803"/>
              <a:ext cx="71918" cy="20315"/>
            </a:xfrm>
            <a:custGeom>
              <a:avLst/>
              <a:gdLst/>
              <a:ahLst/>
              <a:cxnLst/>
              <a:rect l="l" t="t" r="r" b="b"/>
              <a:pathLst>
                <a:path w="3310" h="935" extrusionOk="0">
                  <a:moveTo>
                    <a:pt x="239" y="0"/>
                  </a:moveTo>
                  <a:cubicBezTo>
                    <a:pt x="178" y="0"/>
                    <a:pt x="118" y="26"/>
                    <a:pt x="76" y="75"/>
                  </a:cubicBezTo>
                  <a:cubicBezTo>
                    <a:pt x="0" y="165"/>
                    <a:pt x="10" y="300"/>
                    <a:pt x="100" y="375"/>
                  </a:cubicBezTo>
                  <a:cubicBezTo>
                    <a:pt x="135" y="405"/>
                    <a:pt x="770" y="935"/>
                    <a:pt x="1932" y="935"/>
                  </a:cubicBezTo>
                  <a:cubicBezTo>
                    <a:pt x="2283" y="935"/>
                    <a:pt x="2685" y="886"/>
                    <a:pt x="3131" y="759"/>
                  </a:cubicBezTo>
                  <a:cubicBezTo>
                    <a:pt x="3244" y="726"/>
                    <a:pt x="3310" y="610"/>
                    <a:pt x="3279" y="495"/>
                  </a:cubicBezTo>
                  <a:cubicBezTo>
                    <a:pt x="3252" y="403"/>
                    <a:pt x="3166" y="341"/>
                    <a:pt x="3073" y="341"/>
                  </a:cubicBezTo>
                  <a:cubicBezTo>
                    <a:pt x="3054" y="341"/>
                    <a:pt x="3034" y="343"/>
                    <a:pt x="3015" y="349"/>
                  </a:cubicBezTo>
                  <a:cubicBezTo>
                    <a:pt x="2607" y="465"/>
                    <a:pt x="2244" y="509"/>
                    <a:pt x="1928" y="509"/>
                  </a:cubicBezTo>
                  <a:cubicBezTo>
                    <a:pt x="941" y="509"/>
                    <a:pt x="408" y="78"/>
                    <a:pt x="376" y="50"/>
                  </a:cubicBezTo>
                  <a:cubicBezTo>
                    <a:pt x="336" y="17"/>
                    <a:pt x="287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4721430" y="1297459"/>
              <a:ext cx="919182" cy="1177435"/>
            </a:xfrm>
            <a:custGeom>
              <a:avLst/>
              <a:gdLst/>
              <a:ahLst/>
              <a:cxnLst/>
              <a:rect l="l" t="t" r="r" b="b"/>
              <a:pathLst>
                <a:path w="42305" h="54191" extrusionOk="0">
                  <a:moveTo>
                    <a:pt x="21153" y="0"/>
                  </a:moveTo>
                  <a:cubicBezTo>
                    <a:pt x="19445" y="0"/>
                    <a:pt x="17784" y="202"/>
                    <a:pt x="16192" y="586"/>
                  </a:cubicBezTo>
                  <a:cubicBezTo>
                    <a:pt x="6904" y="2816"/>
                    <a:pt x="1" y="11180"/>
                    <a:pt x="1" y="21153"/>
                  </a:cubicBezTo>
                  <a:cubicBezTo>
                    <a:pt x="1" y="25370"/>
                    <a:pt x="1238" y="30854"/>
                    <a:pt x="3366" y="36136"/>
                  </a:cubicBezTo>
                  <a:cubicBezTo>
                    <a:pt x="7132" y="45475"/>
                    <a:pt x="13693" y="54190"/>
                    <a:pt x="21153" y="54190"/>
                  </a:cubicBezTo>
                  <a:cubicBezTo>
                    <a:pt x="32835" y="54190"/>
                    <a:pt x="42305" y="32831"/>
                    <a:pt x="42305" y="21153"/>
                  </a:cubicBezTo>
                  <a:cubicBezTo>
                    <a:pt x="42303" y="9470"/>
                    <a:pt x="32835" y="0"/>
                    <a:pt x="2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4926407" y="1367878"/>
              <a:ext cx="714205" cy="1107016"/>
            </a:xfrm>
            <a:custGeom>
              <a:avLst/>
              <a:gdLst/>
              <a:ahLst/>
              <a:cxnLst/>
              <a:rect l="l" t="t" r="r" b="b"/>
              <a:pathLst>
                <a:path w="32871" h="50950" extrusionOk="0">
                  <a:moveTo>
                    <a:pt x="22974" y="0"/>
                  </a:moveTo>
                  <a:lnTo>
                    <a:pt x="22974" y="0"/>
                  </a:lnTo>
                  <a:cubicBezTo>
                    <a:pt x="25529" y="3496"/>
                    <a:pt x="27039" y="7805"/>
                    <a:pt x="27039" y="12467"/>
                  </a:cubicBezTo>
                  <a:cubicBezTo>
                    <a:pt x="27039" y="24149"/>
                    <a:pt x="17569" y="45506"/>
                    <a:pt x="5887" y="45506"/>
                  </a:cubicBezTo>
                  <a:cubicBezTo>
                    <a:pt x="3844" y="45506"/>
                    <a:pt x="1870" y="44851"/>
                    <a:pt x="1" y="43711"/>
                  </a:cubicBezTo>
                  <a:lnTo>
                    <a:pt x="1" y="43711"/>
                  </a:lnTo>
                  <a:cubicBezTo>
                    <a:pt x="3355" y="48007"/>
                    <a:pt x="7385" y="50949"/>
                    <a:pt x="11719" y="50949"/>
                  </a:cubicBezTo>
                  <a:cubicBezTo>
                    <a:pt x="23401" y="50949"/>
                    <a:pt x="32871" y="29592"/>
                    <a:pt x="32871" y="17910"/>
                  </a:cubicBezTo>
                  <a:cubicBezTo>
                    <a:pt x="32871" y="10365"/>
                    <a:pt x="28920" y="3743"/>
                    <a:pt x="22974" y="0"/>
                  </a:cubicBez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14"/>
          <p:cNvGrpSpPr/>
          <p:nvPr/>
        </p:nvGrpSpPr>
        <p:grpSpPr>
          <a:xfrm>
            <a:off x="8659735" y="2092948"/>
            <a:ext cx="941978" cy="2247471"/>
            <a:chOff x="4721430" y="1297459"/>
            <a:chExt cx="919182" cy="2247471"/>
          </a:xfrm>
        </p:grpSpPr>
        <p:sp>
          <p:nvSpPr>
            <p:cNvPr id="519" name="Google Shape;519;p14"/>
            <p:cNvSpPr/>
            <p:nvPr/>
          </p:nvSpPr>
          <p:spPr>
            <a:xfrm>
              <a:off x="5110179" y="2452732"/>
              <a:ext cx="141707" cy="116177"/>
            </a:xfrm>
            <a:custGeom>
              <a:avLst/>
              <a:gdLst/>
              <a:ahLst/>
              <a:cxnLst/>
              <a:rect l="l" t="t" r="r" b="b"/>
              <a:pathLst>
                <a:path w="6522" h="5347" extrusionOk="0">
                  <a:moveTo>
                    <a:pt x="3190" y="0"/>
                  </a:moveTo>
                  <a:lnTo>
                    <a:pt x="3190" y="10"/>
                  </a:lnTo>
                  <a:lnTo>
                    <a:pt x="2421" y="58"/>
                  </a:lnTo>
                  <a:cubicBezTo>
                    <a:pt x="2421" y="58"/>
                    <a:pt x="2263" y="722"/>
                    <a:pt x="1851" y="1653"/>
                  </a:cubicBezTo>
                  <a:cubicBezTo>
                    <a:pt x="1474" y="2503"/>
                    <a:pt x="883" y="3574"/>
                    <a:pt x="0" y="4564"/>
                  </a:cubicBezTo>
                  <a:cubicBezTo>
                    <a:pt x="0" y="4564"/>
                    <a:pt x="563" y="5346"/>
                    <a:pt x="2701" y="5346"/>
                  </a:cubicBezTo>
                  <a:lnTo>
                    <a:pt x="3820" y="5346"/>
                  </a:lnTo>
                  <a:cubicBezTo>
                    <a:pt x="4180" y="5346"/>
                    <a:pt x="4495" y="5325"/>
                    <a:pt x="4771" y="5286"/>
                  </a:cubicBezTo>
                  <a:cubicBezTo>
                    <a:pt x="6131" y="5105"/>
                    <a:pt x="6522" y="4564"/>
                    <a:pt x="6522" y="4564"/>
                  </a:cubicBezTo>
                  <a:cubicBezTo>
                    <a:pt x="5813" y="3764"/>
                    <a:pt x="5289" y="2913"/>
                    <a:pt x="4917" y="2168"/>
                  </a:cubicBezTo>
                  <a:cubicBezTo>
                    <a:pt x="4319" y="978"/>
                    <a:pt x="4101" y="58"/>
                    <a:pt x="4101" y="58"/>
                  </a:cubicBezTo>
                  <a:lnTo>
                    <a:pt x="3331" y="10"/>
                  </a:lnTo>
                  <a:lnTo>
                    <a:pt x="3331" y="0"/>
                  </a:lnTo>
                  <a:lnTo>
                    <a:pt x="3261" y="5"/>
                  </a:lnTo>
                  <a:lnTo>
                    <a:pt x="3230" y="3"/>
                  </a:lnTo>
                  <a:lnTo>
                    <a:pt x="3190" y="0"/>
                  </a:ln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>
            <a:xfrm>
              <a:off x="5180315" y="2452732"/>
              <a:ext cx="71570" cy="114852"/>
            </a:xfrm>
            <a:custGeom>
              <a:avLst/>
              <a:gdLst/>
              <a:ahLst/>
              <a:cxnLst/>
              <a:rect l="l" t="t" r="r" b="b"/>
              <a:pathLst>
                <a:path w="3294" h="5286" extrusionOk="0">
                  <a:moveTo>
                    <a:pt x="103" y="0"/>
                  </a:moveTo>
                  <a:lnTo>
                    <a:pt x="31" y="3"/>
                  </a:lnTo>
                  <a:lnTo>
                    <a:pt x="0" y="2"/>
                  </a:lnTo>
                  <a:lnTo>
                    <a:pt x="0" y="2"/>
                  </a:lnTo>
                  <a:cubicBezTo>
                    <a:pt x="108" y="1385"/>
                    <a:pt x="456" y="3507"/>
                    <a:pt x="1543" y="5286"/>
                  </a:cubicBezTo>
                  <a:cubicBezTo>
                    <a:pt x="2903" y="5105"/>
                    <a:pt x="3294" y="4564"/>
                    <a:pt x="3294" y="4564"/>
                  </a:cubicBezTo>
                  <a:lnTo>
                    <a:pt x="3294" y="4562"/>
                  </a:lnTo>
                  <a:cubicBezTo>
                    <a:pt x="1449" y="2493"/>
                    <a:pt x="873" y="56"/>
                    <a:pt x="873" y="56"/>
                  </a:cubicBezTo>
                  <a:lnTo>
                    <a:pt x="103" y="10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203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5150396" y="2452732"/>
              <a:ext cx="66617" cy="47105"/>
            </a:xfrm>
            <a:custGeom>
              <a:avLst/>
              <a:gdLst/>
              <a:ahLst/>
              <a:cxnLst/>
              <a:rect l="l" t="t" r="r" b="b"/>
              <a:pathLst>
                <a:path w="3066" h="2168" extrusionOk="0">
                  <a:moveTo>
                    <a:pt x="1339" y="0"/>
                  </a:moveTo>
                  <a:lnTo>
                    <a:pt x="1339" y="10"/>
                  </a:lnTo>
                  <a:lnTo>
                    <a:pt x="570" y="58"/>
                  </a:lnTo>
                  <a:cubicBezTo>
                    <a:pt x="570" y="58"/>
                    <a:pt x="412" y="722"/>
                    <a:pt x="0" y="1653"/>
                  </a:cubicBezTo>
                  <a:cubicBezTo>
                    <a:pt x="872" y="1915"/>
                    <a:pt x="1950" y="2148"/>
                    <a:pt x="3066" y="2168"/>
                  </a:cubicBezTo>
                  <a:cubicBezTo>
                    <a:pt x="2468" y="978"/>
                    <a:pt x="2250" y="58"/>
                    <a:pt x="2250" y="58"/>
                  </a:cubicBezTo>
                  <a:lnTo>
                    <a:pt x="1480" y="10"/>
                  </a:lnTo>
                  <a:lnTo>
                    <a:pt x="1480" y="0"/>
                  </a:lnTo>
                  <a:lnTo>
                    <a:pt x="1410" y="5"/>
                  </a:lnTo>
                  <a:lnTo>
                    <a:pt x="1379" y="3"/>
                  </a:lnTo>
                  <a:lnTo>
                    <a:pt x="1339" y="0"/>
                  </a:lnTo>
                  <a:close/>
                </a:path>
              </a:pathLst>
            </a:custGeom>
            <a:solidFill>
              <a:srgbClr val="2035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5063247" y="2470809"/>
              <a:ext cx="170626" cy="1074121"/>
            </a:xfrm>
            <a:custGeom>
              <a:avLst/>
              <a:gdLst/>
              <a:ahLst/>
              <a:cxnLst/>
              <a:rect l="l" t="t" r="r" b="b"/>
              <a:pathLst>
                <a:path w="7853" h="49436" extrusionOk="0">
                  <a:moveTo>
                    <a:pt x="4982" y="0"/>
                  </a:moveTo>
                  <a:cubicBezTo>
                    <a:pt x="4942" y="0"/>
                    <a:pt x="4902" y="11"/>
                    <a:pt x="4866" y="35"/>
                  </a:cubicBezTo>
                  <a:cubicBezTo>
                    <a:pt x="4768" y="99"/>
                    <a:pt x="4740" y="230"/>
                    <a:pt x="4804" y="330"/>
                  </a:cubicBezTo>
                  <a:cubicBezTo>
                    <a:pt x="4830" y="369"/>
                    <a:pt x="7402" y="4455"/>
                    <a:pt x="6202" y="11380"/>
                  </a:cubicBezTo>
                  <a:cubicBezTo>
                    <a:pt x="5721" y="14150"/>
                    <a:pt x="4845" y="16518"/>
                    <a:pt x="3918" y="19024"/>
                  </a:cubicBezTo>
                  <a:cubicBezTo>
                    <a:pt x="2513" y="22826"/>
                    <a:pt x="920" y="27135"/>
                    <a:pt x="526" y="33689"/>
                  </a:cubicBezTo>
                  <a:cubicBezTo>
                    <a:pt x="1" y="42413"/>
                    <a:pt x="2941" y="47454"/>
                    <a:pt x="4231" y="49216"/>
                  </a:cubicBezTo>
                  <a:cubicBezTo>
                    <a:pt x="4253" y="49246"/>
                    <a:pt x="4271" y="49270"/>
                    <a:pt x="4284" y="49288"/>
                  </a:cubicBezTo>
                  <a:cubicBezTo>
                    <a:pt x="4298" y="49334"/>
                    <a:pt x="4330" y="49377"/>
                    <a:pt x="4376" y="49405"/>
                  </a:cubicBezTo>
                  <a:cubicBezTo>
                    <a:pt x="4410" y="49426"/>
                    <a:pt x="4451" y="49436"/>
                    <a:pt x="4490" y="49436"/>
                  </a:cubicBezTo>
                  <a:cubicBezTo>
                    <a:pt x="4551" y="49436"/>
                    <a:pt x="4609" y="49413"/>
                    <a:pt x="4650" y="49369"/>
                  </a:cubicBezTo>
                  <a:cubicBezTo>
                    <a:pt x="4773" y="49236"/>
                    <a:pt x="4686" y="49116"/>
                    <a:pt x="4574" y="48965"/>
                  </a:cubicBezTo>
                  <a:cubicBezTo>
                    <a:pt x="3314" y="47239"/>
                    <a:pt x="436" y="42299"/>
                    <a:pt x="951" y="33714"/>
                  </a:cubicBezTo>
                  <a:cubicBezTo>
                    <a:pt x="1340" y="27224"/>
                    <a:pt x="2854" y="23131"/>
                    <a:pt x="4318" y="19172"/>
                  </a:cubicBezTo>
                  <a:cubicBezTo>
                    <a:pt x="5252" y="16646"/>
                    <a:pt x="6135" y="14262"/>
                    <a:pt x="6620" y="11452"/>
                  </a:cubicBezTo>
                  <a:cubicBezTo>
                    <a:pt x="7853" y="4352"/>
                    <a:pt x="5272" y="268"/>
                    <a:pt x="5162" y="97"/>
                  </a:cubicBezTo>
                  <a:cubicBezTo>
                    <a:pt x="5121" y="34"/>
                    <a:pt x="5052" y="0"/>
                    <a:pt x="4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144465" y="2465703"/>
              <a:ext cx="73656" cy="18316"/>
            </a:xfrm>
            <a:custGeom>
              <a:avLst/>
              <a:gdLst/>
              <a:ahLst/>
              <a:cxnLst/>
              <a:rect l="l" t="t" r="r" b="b"/>
              <a:pathLst>
                <a:path w="3390" h="843" extrusionOk="0">
                  <a:moveTo>
                    <a:pt x="238" y="0"/>
                  </a:moveTo>
                  <a:cubicBezTo>
                    <a:pt x="180" y="0"/>
                    <a:pt x="121" y="25"/>
                    <a:pt x="80" y="73"/>
                  </a:cubicBezTo>
                  <a:cubicBezTo>
                    <a:pt x="1" y="161"/>
                    <a:pt x="9" y="296"/>
                    <a:pt x="98" y="373"/>
                  </a:cubicBezTo>
                  <a:cubicBezTo>
                    <a:pt x="126" y="398"/>
                    <a:pt x="649" y="842"/>
                    <a:pt x="1847" y="842"/>
                  </a:cubicBezTo>
                  <a:cubicBezTo>
                    <a:pt x="2228" y="842"/>
                    <a:pt x="2677" y="798"/>
                    <a:pt x="3201" y="680"/>
                  </a:cubicBezTo>
                  <a:cubicBezTo>
                    <a:pt x="3316" y="655"/>
                    <a:pt x="3390" y="540"/>
                    <a:pt x="3363" y="425"/>
                  </a:cubicBezTo>
                  <a:cubicBezTo>
                    <a:pt x="3341" y="326"/>
                    <a:pt x="3251" y="260"/>
                    <a:pt x="3154" y="260"/>
                  </a:cubicBezTo>
                  <a:cubicBezTo>
                    <a:pt x="3139" y="260"/>
                    <a:pt x="3124" y="261"/>
                    <a:pt x="3109" y="265"/>
                  </a:cubicBezTo>
                  <a:cubicBezTo>
                    <a:pt x="2619" y="375"/>
                    <a:pt x="2203" y="416"/>
                    <a:pt x="1854" y="416"/>
                  </a:cubicBezTo>
                  <a:cubicBezTo>
                    <a:pt x="835" y="416"/>
                    <a:pt x="393" y="64"/>
                    <a:pt x="378" y="53"/>
                  </a:cubicBezTo>
                  <a:cubicBezTo>
                    <a:pt x="338" y="18"/>
                    <a:pt x="288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145054" y="2470803"/>
              <a:ext cx="71918" cy="20315"/>
            </a:xfrm>
            <a:custGeom>
              <a:avLst/>
              <a:gdLst/>
              <a:ahLst/>
              <a:cxnLst/>
              <a:rect l="l" t="t" r="r" b="b"/>
              <a:pathLst>
                <a:path w="3310" h="935" extrusionOk="0">
                  <a:moveTo>
                    <a:pt x="239" y="0"/>
                  </a:moveTo>
                  <a:cubicBezTo>
                    <a:pt x="178" y="0"/>
                    <a:pt x="118" y="26"/>
                    <a:pt x="76" y="75"/>
                  </a:cubicBezTo>
                  <a:cubicBezTo>
                    <a:pt x="0" y="165"/>
                    <a:pt x="10" y="300"/>
                    <a:pt x="100" y="375"/>
                  </a:cubicBezTo>
                  <a:cubicBezTo>
                    <a:pt x="135" y="405"/>
                    <a:pt x="770" y="935"/>
                    <a:pt x="1932" y="935"/>
                  </a:cubicBezTo>
                  <a:cubicBezTo>
                    <a:pt x="2283" y="935"/>
                    <a:pt x="2685" y="886"/>
                    <a:pt x="3131" y="759"/>
                  </a:cubicBezTo>
                  <a:cubicBezTo>
                    <a:pt x="3244" y="726"/>
                    <a:pt x="3310" y="610"/>
                    <a:pt x="3279" y="495"/>
                  </a:cubicBezTo>
                  <a:cubicBezTo>
                    <a:pt x="3252" y="403"/>
                    <a:pt x="3166" y="341"/>
                    <a:pt x="3073" y="341"/>
                  </a:cubicBezTo>
                  <a:cubicBezTo>
                    <a:pt x="3054" y="341"/>
                    <a:pt x="3034" y="343"/>
                    <a:pt x="3015" y="349"/>
                  </a:cubicBezTo>
                  <a:cubicBezTo>
                    <a:pt x="2607" y="465"/>
                    <a:pt x="2244" y="509"/>
                    <a:pt x="1928" y="509"/>
                  </a:cubicBezTo>
                  <a:cubicBezTo>
                    <a:pt x="941" y="509"/>
                    <a:pt x="408" y="78"/>
                    <a:pt x="376" y="50"/>
                  </a:cubicBezTo>
                  <a:cubicBezTo>
                    <a:pt x="336" y="17"/>
                    <a:pt x="287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4721430" y="1297459"/>
              <a:ext cx="919182" cy="1177435"/>
            </a:xfrm>
            <a:custGeom>
              <a:avLst/>
              <a:gdLst/>
              <a:ahLst/>
              <a:cxnLst/>
              <a:rect l="l" t="t" r="r" b="b"/>
              <a:pathLst>
                <a:path w="42305" h="54191" extrusionOk="0">
                  <a:moveTo>
                    <a:pt x="21153" y="0"/>
                  </a:moveTo>
                  <a:cubicBezTo>
                    <a:pt x="19445" y="0"/>
                    <a:pt x="17784" y="202"/>
                    <a:pt x="16192" y="586"/>
                  </a:cubicBezTo>
                  <a:cubicBezTo>
                    <a:pt x="6904" y="2816"/>
                    <a:pt x="1" y="11180"/>
                    <a:pt x="1" y="21153"/>
                  </a:cubicBezTo>
                  <a:cubicBezTo>
                    <a:pt x="1" y="25370"/>
                    <a:pt x="1238" y="30854"/>
                    <a:pt x="3366" y="36136"/>
                  </a:cubicBezTo>
                  <a:cubicBezTo>
                    <a:pt x="7132" y="45475"/>
                    <a:pt x="13693" y="54190"/>
                    <a:pt x="21153" y="54190"/>
                  </a:cubicBezTo>
                  <a:cubicBezTo>
                    <a:pt x="32835" y="54190"/>
                    <a:pt x="42305" y="32831"/>
                    <a:pt x="42305" y="21153"/>
                  </a:cubicBezTo>
                  <a:cubicBezTo>
                    <a:pt x="42303" y="9470"/>
                    <a:pt x="32835" y="0"/>
                    <a:pt x="21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4926407" y="1367878"/>
              <a:ext cx="714205" cy="1107016"/>
            </a:xfrm>
            <a:custGeom>
              <a:avLst/>
              <a:gdLst/>
              <a:ahLst/>
              <a:cxnLst/>
              <a:rect l="l" t="t" r="r" b="b"/>
              <a:pathLst>
                <a:path w="32871" h="50950" extrusionOk="0">
                  <a:moveTo>
                    <a:pt x="22974" y="0"/>
                  </a:moveTo>
                  <a:lnTo>
                    <a:pt x="22974" y="0"/>
                  </a:lnTo>
                  <a:cubicBezTo>
                    <a:pt x="25529" y="3496"/>
                    <a:pt x="27039" y="7805"/>
                    <a:pt x="27039" y="12467"/>
                  </a:cubicBezTo>
                  <a:cubicBezTo>
                    <a:pt x="27039" y="24149"/>
                    <a:pt x="17569" y="45506"/>
                    <a:pt x="5887" y="45506"/>
                  </a:cubicBezTo>
                  <a:cubicBezTo>
                    <a:pt x="3844" y="45506"/>
                    <a:pt x="1870" y="44851"/>
                    <a:pt x="1" y="43711"/>
                  </a:cubicBezTo>
                  <a:lnTo>
                    <a:pt x="1" y="43711"/>
                  </a:lnTo>
                  <a:cubicBezTo>
                    <a:pt x="3355" y="48007"/>
                    <a:pt x="7385" y="50949"/>
                    <a:pt x="11719" y="50949"/>
                  </a:cubicBezTo>
                  <a:cubicBezTo>
                    <a:pt x="23401" y="50949"/>
                    <a:pt x="32871" y="29592"/>
                    <a:pt x="32871" y="17910"/>
                  </a:cubicBezTo>
                  <a:cubicBezTo>
                    <a:pt x="32871" y="10365"/>
                    <a:pt x="28920" y="3743"/>
                    <a:pt x="22974" y="0"/>
                  </a:cubicBezTo>
                  <a:close/>
                </a:path>
              </a:pathLst>
            </a:custGeom>
            <a:solidFill>
              <a:srgbClr val="182A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4"/>
          <p:cNvGrpSpPr/>
          <p:nvPr/>
        </p:nvGrpSpPr>
        <p:grpSpPr>
          <a:xfrm rot="404521">
            <a:off x="-361031" y="2519201"/>
            <a:ext cx="942011" cy="2306474"/>
            <a:chOff x="8430900" y="726061"/>
            <a:chExt cx="713031" cy="1745826"/>
          </a:xfrm>
        </p:grpSpPr>
        <p:grpSp>
          <p:nvGrpSpPr>
            <p:cNvPr id="528" name="Google Shape;528;p14"/>
            <p:cNvGrpSpPr/>
            <p:nvPr/>
          </p:nvGrpSpPr>
          <p:grpSpPr>
            <a:xfrm>
              <a:off x="8430900" y="726061"/>
              <a:ext cx="713031" cy="1745826"/>
              <a:chOff x="4948700" y="303773"/>
              <a:chExt cx="713031" cy="1745826"/>
            </a:xfrm>
          </p:grpSpPr>
          <p:sp>
            <p:nvSpPr>
              <p:cNvPr id="529" name="Google Shape;529;p14"/>
              <p:cNvSpPr/>
              <p:nvPr/>
            </p:nvSpPr>
            <p:spPr>
              <a:xfrm>
                <a:off x="5250234" y="1199989"/>
                <a:ext cx="109941" cy="90104"/>
              </a:xfrm>
              <a:custGeom>
                <a:avLst/>
                <a:gdLst/>
                <a:ahLst/>
                <a:cxnLst/>
                <a:rect l="l" t="t" r="r" b="b"/>
                <a:pathLst>
                  <a:path w="5060" h="4147" extrusionOk="0">
                    <a:moveTo>
                      <a:pt x="2475" y="0"/>
                    </a:moveTo>
                    <a:lnTo>
                      <a:pt x="2475" y="8"/>
                    </a:lnTo>
                    <a:lnTo>
                      <a:pt x="1877" y="44"/>
                    </a:lnTo>
                    <a:cubicBezTo>
                      <a:pt x="1877" y="44"/>
                      <a:pt x="1756" y="560"/>
                      <a:pt x="1436" y="1282"/>
                    </a:cubicBezTo>
                    <a:cubicBezTo>
                      <a:pt x="1144" y="1941"/>
                      <a:pt x="684" y="2772"/>
                      <a:pt x="0" y="3540"/>
                    </a:cubicBezTo>
                    <a:cubicBezTo>
                      <a:pt x="0" y="3540"/>
                      <a:pt x="438" y="4147"/>
                      <a:pt x="2097" y="4147"/>
                    </a:cubicBezTo>
                    <a:lnTo>
                      <a:pt x="2964" y="4147"/>
                    </a:lnTo>
                    <a:cubicBezTo>
                      <a:pt x="3243" y="4147"/>
                      <a:pt x="3487" y="4130"/>
                      <a:pt x="3700" y="4101"/>
                    </a:cubicBezTo>
                    <a:cubicBezTo>
                      <a:pt x="4757" y="3960"/>
                      <a:pt x="5059" y="3540"/>
                      <a:pt x="5059" y="3540"/>
                    </a:cubicBezTo>
                    <a:cubicBezTo>
                      <a:pt x="4509" y="2919"/>
                      <a:pt x="4104" y="2258"/>
                      <a:pt x="3814" y="1680"/>
                    </a:cubicBezTo>
                    <a:cubicBezTo>
                      <a:pt x="3351" y="758"/>
                      <a:pt x="3182" y="43"/>
                      <a:pt x="3182" y="43"/>
                    </a:cubicBezTo>
                    <a:lnTo>
                      <a:pt x="2585" y="7"/>
                    </a:lnTo>
                    <a:lnTo>
                      <a:pt x="2585" y="0"/>
                    </a:lnTo>
                    <a:lnTo>
                      <a:pt x="2529" y="3"/>
                    </a:lnTo>
                    <a:lnTo>
                      <a:pt x="2506" y="2"/>
                    </a:lnTo>
                    <a:lnTo>
                      <a:pt x="247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4"/>
              <p:cNvSpPr/>
              <p:nvPr/>
            </p:nvSpPr>
            <p:spPr>
              <a:xfrm>
                <a:off x="5304661" y="1199989"/>
                <a:ext cx="55514" cy="89104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4101" extrusionOk="0">
                    <a:moveTo>
                      <a:pt x="80" y="0"/>
                    </a:moveTo>
                    <a:lnTo>
                      <a:pt x="24" y="3"/>
                    </a:lnTo>
                    <a:lnTo>
                      <a:pt x="1" y="2"/>
                    </a:lnTo>
                    <a:lnTo>
                      <a:pt x="1" y="2"/>
                    </a:lnTo>
                    <a:cubicBezTo>
                      <a:pt x="83" y="1073"/>
                      <a:pt x="354" y="2721"/>
                      <a:pt x="1195" y="4101"/>
                    </a:cubicBezTo>
                    <a:cubicBezTo>
                      <a:pt x="2252" y="3960"/>
                      <a:pt x="2554" y="3540"/>
                      <a:pt x="2554" y="3540"/>
                    </a:cubicBezTo>
                    <a:cubicBezTo>
                      <a:pt x="1123" y="1933"/>
                      <a:pt x="677" y="44"/>
                      <a:pt x="677" y="44"/>
                    </a:cubicBezTo>
                    <a:lnTo>
                      <a:pt x="80" y="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4"/>
              <p:cNvSpPr/>
              <p:nvPr/>
            </p:nvSpPr>
            <p:spPr>
              <a:xfrm>
                <a:off x="5281413" y="1199989"/>
                <a:ext cx="51690" cy="36524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681" extrusionOk="0">
                    <a:moveTo>
                      <a:pt x="1040" y="0"/>
                    </a:moveTo>
                    <a:lnTo>
                      <a:pt x="1040" y="7"/>
                    </a:lnTo>
                    <a:lnTo>
                      <a:pt x="442" y="43"/>
                    </a:lnTo>
                    <a:cubicBezTo>
                      <a:pt x="442" y="43"/>
                      <a:pt x="321" y="560"/>
                      <a:pt x="1" y="1282"/>
                    </a:cubicBezTo>
                    <a:cubicBezTo>
                      <a:pt x="679" y="1485"/>
                      <a:pt x="1514" y="1666"/>
                      <a:pt x="2379" y="1680"/>
                    </a:cubicBezTo>
                    <a:cubicBezTo>
                      <a:pt x="1916" y="758"/>
                      <a:pt x="1747" y="43"/>
                      <a:pt x="1747" y="43"/>
                    </a:cubicBezTo>
                    <a:lnTo>
                      <a:pt x="1150" y="7"/>
                    </a:lnTo>
                    <a:lnTo>
                      <a:pt x="1150" y="0"/>
                    </a:lnTo>
                    <a:lnTo>
                      <a:pt x="1094" y="3"/>
                    </a:lnTo>
                    <a:lnTo>
                      <a:pt x="1071" y="2"/>
                    </a:lnTo>
                    <a:lnTo>
                      <a:pt x="104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4"/>
              <p:cNvSpPr/>
              <p:nvPr/>
            </p:nvSpPr>
            <p:spPr>
              <a:xfrm>
                <a:off x="5212798" y="1215090"/>
                <a:ext cx="134493" cy="834510"/>
              </a:xfrm>
              <a:custGeom>
                <a:avLst/>
                <a:gdLst/>
                <a:ahLst/>
                <a:cxnLst/>
                <a:rect l="l" t="t" r="r" b="b"/>
                <a:pathLst>
                  <a:path w="6190" h="38408" extrusionOk="0">
                    <a:moveTo>
                      <a:pt x="4091" y="1"/>
                    </a:moveTo>
                    <a:lnTo>
                      <a:pt x="3733" y="232"/>
                    </a:lnTo>
                    <a:cubicBezTo>
                      <a:pt x="3755" y="263"/>
                      <a:pt x="5738" y="3419"/>
                      <a:pt x="4811" y="8770"/>
                    </a:cubicBezTo>
                    <a:cubicBezTo>
                      <a:pt x="4439" y="10915"/>
                      <a:pt x="3761" y="12749"/>
                      <a:pt x="3042" y="14691"/>
                    </a:cubicBezTo>
                    <a:cubicBezTo>
                      <a:pt x="1951" y="17643"/>
                      <a:pt x="714" y="20990"/>
                      <a:pt x="407" y="26081"/>
                    </a:cubicBezTo>
                    <a:cubicBezTo>
                      <a:pt x="0" y="32861"/>
                      <a:pt x="2288" y="36785"/>
                      <a:pt x="3290" y="38157"/>
                    </a:cubicBezTo>
                    <a:cubicBezTo>
                      <a:pt x="3318" y="38194"/>
                      <a:pt x="3338" y="38219"/>
                      <a:pt x="3346" y="38234"/>
                    </a:cubicBezTo>
                    <a:lnTo>
                      <a:pt x="3523" y="38140"/>
                    </a:lnTo>
                    <a:lnTo>
                      <a:pt x="3417" y="38316"/>
                    </a:lnTo>
                    <a:lnTo>
                      <a:pt x="3572" y="38408"/>
                    </a:lnTo>
                    <a:lnTo>
                      <a:pt x="3691" y="38280"/>
                    </a:lnTo>
                    <a:cubicBezTo>
                      <a:pt x="3812" y="38147"/>
                      <a:pt x="3718" y="38019"/>
                      <a:pt x="3635" y="37904"/>
                    </a:cubicBezTo>
                    <a:cubicBezTo>
                      <a:pt x="2660" y="36570"/>
                      <a:pt x="433" y="32750"/>
                      <a:pt x="832" y="26105"/>
                    </a:cubicBezTo>
                    <a:cubicBezTo>
                      <a:pt x="1136" y="21079"/>
                      <a:pt x="2307" y="17907"/>
                      <a:pt x="3443" y="14838"/>
                    </a:cubicBezTo>
                    <a:cubicBezTo>
                      <a:pt x="4168" y="12877"/>
                      <a:pt x="4852" y="11026"/>
                      <a:pt x="5231" y="8842"/>
                    </a:cubicBezTo>
                    <a:cubicBezTo>
                      <a:pt x="6190" y="3316"/>
                      <a:pt x="4178" y="132"/>
                      <a:pt x="40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4"/>
              <p:cNvSpPr/>
              <p:nvPr/>
            </p:nvSpPr>
            <p:spPr>
              <a:xfrm>
                <a:off x="5277785" y="1210114"/>
                <a:ext cx="53254" cy="15166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698" extrusionOk="0">
                    <a:moveTo>
                      <a:pt x="281" y="0"/>
                    </a:moveTo>
                    <a:lnTo>
                      <a:pt x="1" y="322"/>
                    </a:lnTo>
                    <a:cubicBezTo>
                      <a:pt x="23" y="341"/>
                      <a:pt x="442" y="697"/>
                      <a:pt x="1392" y="697"/>
                    </a:cubicBezTo>
                    <a:cubicBezTo>
                      <a:pt x="1691" y="697"/>
                      <a:pt x="2042" y="663"/>
                      <a:pt x="2450" y="571"/>
                    </a:cubicBezTo>
                    <a:lnTo>
                      <a:pt x="2357" y="156"/>
                    </a:lnTo>
                    <a:cubicBezTo>
                      <a:pt x="1981" y="241"/>
                      <a:pt x="1661" y="272"/>
                      <a:pt x="1395" y="272"/>
                    </a:cubicBezTo>
                    <a:cubicBezTo>
                      <a:pt x="617" y="272"/>
                      <a:pt x="285" y="4"/>
                      <a:pt x="2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4"/>
              <p:cNvSpPr/>
              <p:nvPr/>
            </p:nvSpPr>
            <p:spPr>
              <a:xfrm>
                <a:off x="5279740" y="1214742"/>
                <a:ext cx="52081" cy="16752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771" extrusionOk="0">
                    <a:moveTo>
                      <a:pt x="276" y="0"/>
                    </a:moveTo>
                    <a:lnTo>
                      <a:pt x="1" y="325"/>
                    </a:lnTo>
                    <a:cubicBezTo>
                      <a:pt x="29" y="348"/>
                      <a:pt x="536" y="770"/>
                      <a:pt x="1455" y="770"/>
                    </a:cubicBezTo>
                    <a:lnTo>
                      <a:pt x="1455" y="768"/>
                    </a:lnTo>
                    <a:cubicBezTo>
                      <a:pt x="1732" y="768"/>
                      <a:pt x="2047" y="731"/>
                      <a:pt x="2397" y="632"/>
                    </a:cubicBezTo>
                    <a:lnTo>
                      <a:pt x="2282" y="222"/>
                    </a:lnTo>
                    <a:cubicBezTo>
                      <a:pt x="1969" y="310"/>
                      <a:pt x="1691" y="344"/>
                      <a:pt x="1450" y="344"/>
                    </a:cubicBezTo>
                    <a:cubicBezTo>
                      <a:pt x="700" y="344"/>
                      <a:pt x="299" y="19"/>
                      <a:pt x="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4"/>
              <p:cNvSpPr/>
              <p:nvPr/>
            </p:nvSpPr>
            <p:spPr>
              <a:xfrm>
                <a:off x="4948700" y="303773"/>
                <a:ext cx="713031" cy="913381"/>
              </a:xfrm>
              <a:custGeom>
                <a:avLst/>
                <a:gdLst/>
                <a:ahLst/>
                <a:cxnLst/>
                <a:rect l="l" t="t" r="r" b="b"/>
                <a:pathLst>
                  <a:path w="32817" h="42038" extrusionOk="0">
                    <a:moveTo>
                      <a:pt x="16408" y="1"/>
                    </a:moveTo>
                    <a:cubicBezTo>
                      <a:pt x="15083" y="1"/>
                      <a:pt x="13796" y="158"/>
                      <a:pt x="12560" y="457"/>
                    </a:cubicBezTo>
                    <a:cubicBezTo>
                      <a:pt x="5355" y="2186"/>
                      <a:pt x="0" y="8673"/>
                      <a:pt x="0" y="16409"/>
                    </a:cubicBezTo>
                    <a:cubicBezTo>
                      <a:pt x="0" y="19682"/>
                      <a:pt x="959" y="23936"/>
                      <a:pt x="2611" y="28033"/>
                    </a:cubicBezTo>
                    <a:cubicBezTo>
                      <a:pt x="5532" y="35278"/>
                      <a:pt x="10621" y="42037"/>
                      <a:pt x="16408" y="42037"/>
                    </a:cubicBezTo>
                    <a:cubicBezTo>
                      <a:pt x="25470" y="42037"/>
                      <a:pt x="32816" y="25470"/>
                      <a:pt x="32816" y="16409"/>
                    </a:cubicBezTo>
                    <a:cubicBezTo>
                      <a:pt x="32816" y="7347"/>
                      <a:pt x="25470" y="1"/>
                      <a:pt x="164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6" name="Google Shape;536;p14"/>
            <p:cNvSpPr/>
            <p:nvPr/>
          </p:nvSpPr>
          <p:spPr>
            <a:xfrm>
              <a:off x="8589125" y="782400"/>
              <a:ext cx="554780" cy="859399"/>
            </a:xfrm>
            <a:custGeom>
              <a:avLst/>
              <a:gdLst/>
              <a:ahLst/>
              <a:cxnLst/>
              <a:rect l="l" t="t" r="r" b="b"/>
              <a:pathLst>
                <a:path w="32871" h="50950" extrusionOk="0">
                  <a:moveTo>
                    <a:pt x="22974" y="0"/>
                  </a:moveTo>
                  <a:lnTo>
                    <a:pt x="22974" y="0"/>
                  </a:lnTo>
                  <a:cubicBezTo>
                    <a:pt x="25529" y="3496"/>
                    <a:pt x="27039" y="7805"/>
                    <a:pt x="27039" y="12467"/>
                  </a:cubicBezTo>
                  <a:cubicBezTo>
                    <a:pt x="27039" y="24149"/>
                    <a:pt x="17569" y="45506"/>
                    <a:pt x="5887" y="45506"/>
                  </a:cubicBezTo>
                  <a:cubicBezTo>
                    <a:pt x="3844" y="45506"/>
                    <a:pt x="1870" y="44851"/>
                    <a:pt x="1" y="43711"/>
                  </a:cubicBezTo>
                  <a:lnTo>
                    <a:pt x="1" y="43711"/>
                  </a:lnTo>
                  <a:cubicBezTo>
                    <a:pt x="3355" y="48007"/>
                    <a:pt x="7385" y="50949"/>
                    <a:pt x="11719" y="50949"/>
                  </a:cubicBezTo>
                  <a:cubicBezTo>
                    <a:pt x="23401" y="50949"/>
                    <a:pt x="32871" y="29592"/>
                    <a:pt x="32871" y="17910"/>
                  </a:cubicBezTo>
                  <a:cubicBezTo>
                    <a:pt x="32871" y="10365"/>
                    <a:pt x="28920" y="3743"/>
                    <a:pt x="22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SECTION_TITLE_AND_DESCRIPTION_1_2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5"/>
          <p:cNvSpPr txBox="1">
            <a:spLocks noGrp="1"/>
          </p:cNvSpPr>
          <p:nvPr>
            <p:ph type="title"/>
          </p:nvPr>
        </p:nvSpPr>
        <p:spPr>
          <a:xfrm>
            <a:off x="714438" y="18832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9" name="Google Shape;539;p15"/>
          <p:cNvSpPr txBox="1">
            <a:spLocks noGrp="1"/>
          </p:cNvSpPr>
          <p:nvPr>
            <p:ph type="subTitle" idx="1"/>
          </p:nvPr>
        </p:nvSpPr>
        <p:spPr>
          <a:xfrm>
            <a:off x="713112" y="2309850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5"/>
          <p:cNvSpPr txBox="1">
            <a:spLocks noGrp="1"/>
          </p:cNvSpPr>
          <p:nvPr>
            <p:ph type="title" idx="2" hasCustomPrompt="1"/>
          </p:nvPr>
        </p:nvSpPr>
        <p:spPr>
          <a:xfrm>
            <a:off x="714438" y="12983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541" name="Google Shape;541;p15"/>
          <p:cNvSpPr txBox="1">
            <a:spLocks noGrp="1"/>
          </p:cNvSpPr>
          <p:nvPr>
            <p:ph type="title" idx="3"/>
          </p:nvPr>
        </p:nvSpPr>
        <p:spPr>
          <a:xfrm>
            <a:off x="2971285" y="18832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2" name="Google Shape;542;p15"/>
          <p:cNvSpPr txBox="1">
            <a:spLocks noGrp="1"/>
          </p:cNvSpPr>
          <p:nvPr>
            <p:ph type="subTitle" idx="4"/>
          </p:nvPr>
        </p:nvSpPr>
        <p:spPr>
          <a:xfrm>
            <a:off x="2969988" y="2309850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3" name="Google Shape;543;p15"/>
          <p:cNvSpPr txBox="1">
            <a:spLocks noGrp="1"/>
          </p:cNvSpPr>
          <p:nvPr>
            <p:ph type="title" idx="5" hasCustomPrompt="1"/>
          </p:nvPr>
        </p:nvSpPr>
        <p:spPr>
          <a:xfrm>
            <a:off x="2971188" y="12983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544" name="Google Shape;544;p15"/>
          <p:cNvSpPr txBox="1">
            <a:spLocks noGrp="1"/>
          </p:cNvSpPr>
          <p:nvPr>
            <p:ph type="title" idx="6"/>
          </p:nvPr>
        </p:nvSpPr>
        <p:spPr>
          <a:xfrm>
            <a:off x="714438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5" name="Google Shape;545;p15"/>
          <p:cNvSpPr txBox="1">
            <a:spLocks noGrp="1"/>
          </p:cNvSpPr>
          <p:nvPr>
            <p:ph type="subTitle" idx="7"/>
          </p:nvPr>
        </p:nvSpPr>
        <p:spPr>
          <a:xfrm>
            <a:off x="713112" y="40594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6" name="Google Shape;546;p15"/>
          <p:cNvSpPr txBox="1">
            <a:spLocks noGrp="1"/>
          </p:cNvSpPr>
          <p:nvPr>
            <p:ph type="title" idx="8" hasCustomPrompt="1"/>
          </p:nvPr>
        </p:nvSpPr>
        <p:spPr>
          <a:xfrm>
            <a:off x="713113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547" name="Google Shape;547;p15"/>
          <p:cNvSpPr txBox="1">
            <a:spLocks noGrp="1"/>
          </p:cNvSpPr>
          <p:nvPr>
            <p:ph type="title" idx="9"/>
          </p:nvPr>
        </p:nvSpPr>
        <p:spPr>
          <a:xfrm>
            <a:off x="2971285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8" name="Google Shape;548;p15"/>
          <p:cNvSpPr txBox="1">
            <a:spLocks noGrp="1"/>
          </p:cNvSpPr>
          <p:nvPr>
            <p:ph type="subTitle" idx="13"/>
          </p:nvPr>
        </p:nvSpPr>
        <p:spPr>
          <a:xfrm>
            <a:off x="2969988" y="40594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9" name="Google Shape;549;p15"/>
          <p:cNvSpPr txBox="1">
            <a:spLocks noGrp="1"/>
          </p:cNvSpPr>
          <p:nvPr>
            <p:ph type="title" idx="14" hasCustomPrompt="1"/>
          </p:nvPr>
        </p:nvSpPr>
        <p:spPr>
          <a:xfrm>
            <a:off x="2971288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sp>
        <p:nvSpPr>
          <p:cNvPr id="550" name="Google Shape;550;p15"/>
          <p:cNvSpPr txBox="1">
            <a:spLocks noGrp="1"/>
          </p:cNvSpPr>
          <p:nvPr>
            <p:ph type="title" idx="15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1" name="Google Shape;551;p15"/>
          <p:cNvSpPr txBox="1">
            <a:spLocks noGrp="1"/>
          </p:cNvSpPr>
          <p:nvPr>
            <p:ph type="title" idx="16"/>
          </p:nvPr>
        </p:nvSpPr>
        <p:spPr>
          <a:xfrm>
            <a:off x="5229435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2" name="Google Shape;552;p15"/>
          <p:cNvSpPr txBox="1">
            <a:spLocks noGrp="1"/>
          </p:cNvSpPr>
          <p:nvPr>
            <p:ph type="subTitle" idx="17"/>
          </p:nvPr>
        </p:nvSpPr>
        <p:spPr>
          <a:xfrm>
            <a:off x="5228138" y="40594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3" name="Google Shape;553;p15"/>
          <p:cNvSpPr txBox="1">
            <a:spLocks noGrp="1"/>
          </p:cNvSpPr>
          <p:nvPr>
            <p:ph type="title" idx="18" hasCustomPrompt="1"/>
          </p:nvPr>
        </p:nvSpPr>
        <p:spPr>
          <a:xfrm>
            <a:off x="5229438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u="sng"/>
            </a:lvl9pPr>
          </a:lstStyle>
          <a:p>
            <a:r>
              <a:t>xx%</a:t>
            </a:r>
          </a:p>
        </p:txBody>
      </p:sp>
      <p:grpSp>
        <p:nvGrpSpPr>
          <p:cNvPr id="554" name="Google Shape;554;p15"/>
          <p:cNvGrpSpPr/>
          <p:nvPr/>
        </p:nvGrpSpPr>
        <p:grpSpPr>
          <a:xfrm>
            <a:off x="8723388" y="3443965"/>
            <a:ext cx="688990" cy="691810"/>
            <a:chOff x="3146688" y="2150340"/>
            <a:chExt cx="688990" cy="691810"/>
          </a:xfrm>
        </p:grpSpPr>
        <p:sp>
          <p:nvSpPr>
            <p:cNvPr id="555" name="Google Shape;555;p15"/>
            <p:cNvSpPr/>
            <p:nvPr/>
          </p:nvSpPr>
          <p:spPr>
            <a:xfrm>
              <a:off x="3541271" y="2205339"/>
              <a:ext cx="60942" cy="151335"/>
            </a:xfrm>
            <a:custGeom>
              <a:avLst/>
              <a:gdLst/>
              <a:ahLst/>
              <a:cxnLst/>
              <a:rect l="l" t="t" r="r" b="b"/>
              <a:pathLst>
                <a:path w="2810" h="6978" extrusionOk="0">
                  <a:moveTo>
                    <a:pt x="2571" y="0"/>
                  </a:moveTo>
                  <a:cubicBezTo>
                    <a:pt x="2495" y="0"/>
                    <a:pt x="2427" y="44"/>
                    <a:pt x="2401" y="118"/>
                  </a:cubicBezTo>
                  <a:cubicBezTo>
                    <a:pt x="1602" y="2389"/>
                    <a:pt x="802" y="4676"/>
                    <a:pt x="1" y="6978"/>
                  </a:cubicBezTo>
                  <a:cubicBezTo>
                    <a:pt x="926" y="4723"/>
                    <a:pt x="1849" y="2489"/>
                    <a:pt x="2771" y="276"/>
                  </a:cubicBezTo>
                  <a:cubicBezTo>
                    <a:pt x="2773" y="273"/>
                    <a:pt x="2774" y="270"/>
                    <a:pt x="2774" y="266"/>
                  </a:cubicBezTo>
                  <a:cubicBezTo>
                    <a:pt x="2810" y="169"/>
                    <a:pt x="2753" y="56"/>
                    <a:pt x="2650" y="16"/>
                  </a:cubicBezTo>
                  <a:cubicBezTo>
                    <a:pt x="2624" y="5"/>
                    <a:pt x="2597" y="0"/>
                    <a:pt x="2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>
              <a:off x="3559141" y="2282005"/>
              <a:ext cx="109088" cy="116158"/>
            </a:xfrm>
            <a:custGeom>
              <a:avLst/>
              <a:gdLst/>
              <a:ahLst/>
              <a:cxnLst/>
              <a:rect l="l" t="t" r="r" b="b"/>
              <a:pathLst>
                <a:path w="5030" h="5356" extrusionOk="0">
                  <a:moveTo>
                    <a:pt x="4783" y="1"/>
                  </a:moveTo>
                  <a:cubicBezTo>
                    <a:pt x="4734" y="1"/>
                    <a:pt x="4688" y="19"/>
                    <a:pt x="4654" y="56"/>
                  </a:cubicBezTo>
                  <a:cubicBezTo>
                    <a:pt x="3107" y="1766"/>
                    <a:pt x="1555" y="3532"/>
                    <a:pt x="1" y="5355"/>
                  </a:cubicBezTo>
                  <a:cubicBezTo>
                    <a:pt x="1655" y="3619"/>
                    <a:pt x="3309" y="1947"/>
                    <a:pt x="4955" y="338"/>
                  </a:cubicBezTo>
                  <a:cubicBezTo>
                    <a:pt x="4958" y="337"/>
                    <a:pt x="4960" y="333"/>
                    <a:pt x="4961" y="332"/>
                  </a:cubicBezTo>
                  <a:cubicBezTo>
                    <a:pt x="5029" y="257"/>
                    <a:pt x="5015" y="136"/>
                    <a:pt x="4931" y="59"/>
                  </a:cubicBezTo>
                  <a:cubicBezTo>
                    <a:pt x="4887" y="20"/>
                    <a:pt x="4834" y="1"/>
                    <a:pt x="4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>
              <a:off x="3488418" y="2193932"/>
              <a:ext cx="11169" cy="158969"/>
            </a:xfrm>
            <a:custGeom>
              <a:avLst/>
              <a:gdLst/>
              <a:ahLst/>
              <a:cxnLst/>
              <a:rect l="l" t="t" r="r" b="b"/>
              <a:pathLst>
                <a:path w="515" h="7330" extrusionOk="0">
                  <a:moveTo>
                    <a:pt x="316" y="1"/>
                  </a:moveTo>
                  <a:cubicBezTo>
                    <a:pt x="209" y="1"/>
                    <a:pt x="120" y="84"/>
                    <a:pt x="118" y="188"/>
                  </a:cubicBezTo>
                  <a:lnTo>
                    <a:pt x="0" y="7329"/>
                  </a:lnTo>
                  <a:cubicBezTo>
                    <a:pt x="172" y="4955"/>
                    <a:pt x="341" y="2580"/>
                    <a:pt x="512" y="206"/>
                  </a:cubicBezTo>
                  <a:cubicBezTo>
                    <a:pt x="512" y="203"/>
                    <a:pt x="512" y="198"/>
                    <a:pt x="512" y="195"/>
                  </a:cubicBezTo>
                  <a:cubicBezTo>
                    <a:pt x="514" y="90"/>
                    <a:pt x="428" y="2"/>
                    <a:pt x="319" y="1"/>
                  </a:cubicBezTo>
                  <a:cubicBezTo>
                    <a:pt x="318" y="1"/>
                    <a:pt x="317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>
              <a:off x="3482324" y="2205795"/>
              <a:ext cx="185341" cy="288487"/>
            </a:xfrm>
            <a:custGeom>
              <a:avLst/>
              <a:gdLst/>
              <a:ahLst/>
              <a:cxnLst/>
              <a:rect l="l" t="t" r="r" b="b"/>
              <a:pathLst>
                <a:path w="8546" h="13302" extrusionOk="0">
                  <a:moveTo>
                    <a:pt x="8141" y="1"/>
                  </a:moveTo>
                  <a:cubicBezTo>
                    <a:pt x="8044" y="1"/>
                    <a:pt x="7954" y="45"/>
                    <a:pt x="7902" y="129"/>
                  </a:cubicBezTo>
                  <a:cubicBezTo>
                    <a:pt x="5278" y="4356"/>
                    <a:pt x="2638" y="8746"/>
                    <a:pt x="0" y="13302"/>
                  </a:cubicBezTo>
                  <a:cubicBezTo>
                    <a:pt x="2822" y="8850"/>
                    <a:pt x="5646" y="4587"/>
                    <a:pt x="8452" y="510"/>
                  </a:cubicBezTo>
                  <a:cubicBezTo>
                    <a:pt x="8455" y="507"/>
                    <a:pt x="8456" y="504"/>
                    <a:pt x="8458" y="500"/>
                  </a:cubicBezTo>
                  <a:cubicBezTo>
                    <a:pt x="8545" y="362"/>
                    <a:pt x="8490" y="166"/>
                    <a:pt x="8337" y="63"/>
                  </a:cubicBezTo>
                  <a:cubicBezTo>
                    <a:pt x="8275" y="21"/>
                    <a:pt x="8207" y="1"/>
                    <a:pt x="8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3482497" y="2276952"/>
              <a:ext cx="264501" cy="217504"/>
            </a:xfrm>
            <a:custGeom>
              <a:avLst/>
              <a:gdLst/>
              <a:ahLst/>
              <a:cxnLst/>
              <a:rect l="l" t="t" r="r" b="b"/>
              <a:pathLst>
                <a:path w="12196" h="10029" extrusionOk="0">
                  <a:moveTo>
                    <a:pt x="11790" y="1"/>
                  </a:moveTo>
                  <a:cubicBezTo>
                    <a:pt x="11730" y="1"/>
                    <a:pt x="11674" y="18"/>
                    <a:pt x="11627" y="54"/>
                  </a:cubicBezTo>
                  <a:cubicBezTo>
                    <a:pt x="7783" y="3023"/>
                    <a:pt x="3890" y="6347"/>
                    <a:pt x="0" y="10029"/>
                  </a:cubicBezTo>
                  <a:cubicBezTo>
                    <a:pt x="4035" y="6498"/>
                    <a:pt x="8074" y="3351"/>
                    <a:pt x="12059" y="586"/>
                  </a:cubicBezTo>
                  <a:cubicBezTo>
                    <a:pt x="12062" y="584"/>
                    <a:pt x="12065" y="581"/>
                    <a:pt x="12068" y="579"/>
                  </a:cubicBezTo>
                  <a:cubicBezTo>
                    <a:pt x="12193" y="484"/>
                    <a:pt x="12196" y="289"/>
                    <a:pt x="12075" y="142"/>
                  </a:cubicBezTo>
                  <a:cubicBezTo>
                    <a:pt x="11998" y="50"/>
                    <a:pt x="11890" y="1"/>
                    <a:pt x="1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3482563" y="2381182"/>
              <a:ext cx="310500" cy="112688"/>
            </a:xfrm>
            <a:custGeom>
              <a:avLst/>
              <a:gdLst/>
              <a:ahLst/>
              <a:cxnLst/>
              <a:rect l="l" t="t" r="r" b="b"/>
              <a:pathLst>
                <a:path w="14317" h="5196" extrusionOk="0">
                  <a:moveTo>
                    <a:pt x="13889" y="1"/>
                  </a:moveTo>
                  <a:cubicBezTo>
                    <a:pt x="13865" y="1"/>
                    <a:pt x="13841" y="4"/>
                    <a:pt x="13818" y="10"/>
                  </a:cubicBezTo>
                  <a:cubicBezTo>
                    <a:pt x="9264" y="1235"/>
                    <a:pt x="4632" y="2963"/>
                    <a:pt x="1" y="5195"/>
                  </a:cubicBezTo>
                  <a:cubicBezTo>
                    <a:pt x="4722" y="3150"/>
                    <a:pt x="9445" y="1629"/>
                    <a:pt x="14084" y="630"/>
                  </a:cubicBezTo>
                  <a:cubicBezTo>
                    <a:pt x="14088" y="630"/>
                    <a:pt x="14092" y="629"/>
                    <a:pt x="14096" y="627"/>
                  </a:cubicBezTo>
                  <a:cubicBezTo>
                    <a:pt x="14252" y="587"/>
                    <a:pt x="14317" y="416"/>
                    <a:pt x="14239" y="244"/>
                  </a:cubicBezTo>
                  <a:cubicBezTo>
                    <a:pt x="14173" y="99"/>
                    <a:pt x="14028" y="1"/>
                    <a:pt x="13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3482606" y="2461360"/>
              <a:ext cx="291545" cy="32618"/>
            </a:xfrm>
            <a:custGeom>
              <a:avLst/>
              <a:gdLst/>
              <a:ahLst/>
              <a:cxnLst/>
              <a:rect l="l" t="t" r="r" b="b"/>
              <a:pathLst>
                <a:path w="13443" h="1504" extrusionOk="0">
                  <a:moveTo>
                    <a:pt x="13192" y="1"/>
                  </a:moveTo>
                  <a:cubicBezTo>
                    <a:pt x="13191" y="1"/>
                    <a:pt x="13190" y="1"/>
                    <a:pt x="13189" y="1"/>
                  </a:cubicBezTo>
                  <a:cubicBezTo>
                    <a:pt x="8839" y="43"/>
                    <a:pt x="4418" y="544"/>
                    <a:pt x="0" y="1503"/>
                  </a:cubicBezTo>
                  <a:cubicBezTo>
                    <a:pt x="3998" y="752"/>
                    <a:pt x="7995" y="376"/>
                    <a:pt x="11942" y="376"/>
                  </a:cubicBezTo>
                  <a:cubicBezTo>
                    <a:pt x="12384" y="376"/>
                    <a:pt x="12826" y="381"/>
                    <a:pt x="13267" y="390"/>
                  </a:cubicBezTo>
                  <a:lnTo>
                    <a:pt x="13271" y="390"/>
                  </a:lnTo>
                  <a:cubicBezTo>
                    <a:pt x="13376" y="390"/>
                    <a:pt x="13443" y="301"/>
                    <a:pt x="13420" y="195"/>
                  </a:cubicBezTo>
                  <a:cubicBezTo>
                    <a:pt x="13398" y="87"/>
                    <a:pt x="13296" y="1"/>
                    <a:pt x="1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>
              <a:off x="3637021" y="2495041"/>
              <a:ext cx="167254" cy="17176"/>
            </a:xfrm>
            <a:custGeom>
              <a:avLst/>
              <a:gdLst/>
              <a:ahLst/>
              <a:cxnLst/>
              <a:rect l="l" t="t" r="r" b="b"/>
              <a:pathLst>
                <a:path w="7712" h="792" extrusionOk="0">
                  <a:moveTo>
                    <a:pt x="410" y="0"/>
                  </a:moveTo>
                  <a:cubicBezTo>
                    <a:pt x="273" y="0"/>
                    <a:pt x="137" y="1"/>
                    <a:pt x="0" y="2"/>
                  </a:cubicBezTo>
                  <a:cubicBezTo>
                    <a:pt x="2524" y="113"/>
                    <a:pt x="5035" y="375"/>
                    <a:pt x="7520" y="788"/>
                  </a:cubicBezTo>
                  <a:cubicBezTo>
                    <a:pt x="7523" y="788"/>
                    <a:pt x="7528" y="788"/>
                    <a:pt x="7531" y="790"/>
                  </a:cubicBezTo>
                  <a:cubicBezTo>
                    <a:pt x="7538" y="791"/>
                    <a:pt x="7544" y="791"/>
                    <a:pt x="7551" y="791"/>
                  </a:cubicBezTo>
                  <a:cubicBezTo>
                    <a:pt x="7645" y="791"/>
                    <a:pt x="7711" y="717"/>
                    <a:pt x="7700" y="617"/>
                  </a:cubicBezTo>
                  <a:cubicBezTo>
                    <a:pt x="7688" y="509"/>
                    <a:pt x="7592" y="412"/>
                    <a:pt x="7486" y="401"/>
                  </a:cubicBezTo>
                  <a:cubicBezTo>
                    <a:pt x="5145" y="133"/>
                    <a:pt x="2784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>
              <a:off x="3606507" y="2525057"/>
              <a:ext cx="161030" cy="66906"/>
            </a:xfrm>
            <a:custGeom>
              <a:avLst/>
              <a:gdLst/>
              <a:ahLst/>
              <a:cxnLst/>
              <a:rect l="l" t="t" r="r" b="b"/>
              <a:pathLst>
                <a:path w="7425" h="3085" extrusionOk="0">
                  <a:moveTo>
                    <a:pt x="1" y="0"/>
                  </a:moveTo>
                  <a:lnTo>
                    <a:pt x="1" y="0"/>
                  </a:lnTo>
                  <a:cubicBezTo>
                    <a:pt x="2398" y="886"/>
                    <a:pt x="4787" y="1905"/>
                    <a:pt x="7155" y="3061"/>
                  </a:cubicBezTo>
                  <a:cubicBezTo>
                    <a:pt x="7158" y="3063"/>
                    <a:pt x="7163" y="3065"/>
                    <a:pt x="7166" y="3066"/>
                  </a:cubicBezTo>
                  <a:cubicBezTo>
                    <a:pt x="7194" y="3079"/>
                    <a:pt x="7223" y="3084"/>
                    <a:pt x="7249" y="3084"/>
                  </a:cubicBezTo>
                  <a:cubicBezTo>
                    <a:pt x="7321" y="3084"/>
                    <a:pt x="7381" y="3043"/>
                    <a:pt x="7399" y="2973"/>
                  </a:cubicBezTo>
                  <a:cubicBezTo>
                    <a:pt x="7424" y="2874"/>
                    <a:pt x="7360" y="2758"/>
                    <a:pt x="7255" y="2712"/>
                  </a:cubicBezTo>
                  <a:cubicBezTo>
                    <a:pt x="4854" y="1669"/>
                    <a:pt x="2432" y="76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3622382" y="2425728"/>
              <a:ext cx="155695" cy="29452"/>
            </a:xfrm>
            <a:custGeom>
              <a:avLst/>
              <a:gdLst/>
              <a:ahLst/>
              <a:cxnLst/>
              <a:rect l="l" t="t" r="r" b="b"/>
              <a:pathLst>
                <a:path w="7179" h="1358" extrusionOk="0">
                  <a:moveTo>
                    <a:pt x="6921" y="1"/>
                  </a:moveTo>
                  <a:cubicBezTo>
                    <a:pt x="6913" y="1"/>
                    <a:pt x="6904" y="1"/>
                    <a:pt x="6896" y="3"/>
                  </a:cubicBezTo>
                  <a:cubicBezTo>
                    <a:pt x="4614" y="327"/>
                    <a:pt x="2312" y="780"/>
                    <a:pt x="0" y="1358"/>
                  </a:cubicBezTo>
                  <a:cubicBezTo>
                    <a:pt x="2352" y="904"/>
                    <a:pt x="4694" y="583"/>
                    <a:pt x="7015" y="390"/>
                  </a:cubicBezTo>
                  <a:lnTo>
                    <a:pt x="7025" y="390"/>
                  </a:lnTo>
                  <a:cubicBezTo>
                    <a:pt x="7127" y="376"/>
                    <a:pt x="7179" y="277"/>
                    <a:pt x="7143" y="171"/>
                  </a:cubicBezTo>
                  <a:cubicBezTo>
                    <a:pt x="7110" y="73"/>
                    <a:pt x="7014" y="1"/>
                    <a:pt x="6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3482563" y="2494217"/>
              <a:ext cx="353116" cy="81111"/>
            </a:xfrm>
            <a:custGeom>
              <a:avLst/>
              <a:gdLst/>
              <a:ahLst/>
              <a:cxnLst/>
              <a:rect l="l" t="t" r="r" b="b"/>
              <a:pathLst>
                <a:path w="16282" h="3740" extrusionOk="0">
                  <a:moveTo>
                    <a:pt x="1" y="1"/>
                  </a:moveTo>
                  <a:lnTo>
                    <a:pt x="1" y="1"/>
                  </a:lnTo>
                  <a:cubicBezTo>
                    <a:pt x="5347" y="568"/>
                    <a:pt x="10695" y="1807"/>
                    <a:pt x="15919" y="3719"/>
                  </a:cubicBezTo>
                  <a:cubicBezTo>
                    <a:pt x="15922" y="3721"/>
                    <a:pt x="15927" y="3723"/>
                    <a:pt x="15932" y="3723"/>
                  </a:cubicBezTo>
                  <a:cubicBezTo>
                    <a:pt x="15967" y="3734"/>
                    <a:pt x="16001" y="3740"/>
                    <a:pt x="16033" y="3740"/>
                  </a:cubicBezTo>
                  <a:cubicBezTo>
                    <a:pt x="16160" y="3740"/>
                    <a:pt x="16258" y="3656"/>
                    <a:pt x="16268" y="3522"/>
                  </a:cubicBezTo>
                  <a:cubicBezTo>
                    <a:pt x="16281" y="3356"/>
                    <a:pt x="16152" y="3173"/>
                    <a:pt x="15979" y="3117"/>
                  </a:cubicBezTo>
                  <a:cubicBezTo>
                    <a:pt x="10736" y="1401"/>
                    <a:pt x="5367" y="3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3482497" y="2494434"/>
              <a:ext cx="332881" cy="171266"/>
            </a:xfrm>
            <a:custGeom>
              <a:avLst/>
              <a:gdLst/>
              <a:ahLst/>
              <a:cxnLst/>
              <a:rect l="l" t="t" r="r" b="b"/>
              <a:pathLst>
                <a:path w="15349" h="7897" extrusionOk="0">
                  <a:moveTo>
                    <a:pt x="0" y="1"/>
                  </a:moveTo>
                  <a:cubicBezTo>
                    <a:pt x="4988" y="2026"/>
                    <a:pt x="9980" y="4638"/>
                    <a:pt x="14871" y="7835"/>
                  </a:cubicBezTo>
                  <a:cubicBezTo>
                    <a:pt x="14874" y="7836"/>
                    <a:pt x="14879" y="7840"/>
                    <a:pt x="14882" y="7841"/>
                  </a:cubicBezTo>
                  <a:cubicBezTo>
                    <a:pt x="14944" y="7878"/>
                    <a:pt x="15008" y="7896"/>
                    <a:pt x="15067" y="7896"/>
                  </a:cubicBezTo>
                  <a:cubicBezTo>
                    <a:pt x="15165" y="7896"/>
                    <a:pt x="15249" y="7848"/>
                    <a:pt x="15287" y="7757"/>
                  </a:cubicBezTo>
                  <a:cubicBezTo>
                    <a:pt x="15349" y="7612"/>
                    <a:pt x="15268" y="7413"/>
                    <a:pt x="15107" y="7315"/>
                  </a:cubicBezTo>
                  <a:cubicBezTo>
                    <a:pt x="10140" y="4271"/>
                    <a:pt x="5069" y="18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3483061" y="2494260"/>
              <a:ext cx="264024" cy="238085"/>
            </a:xfrm>
            <a:custGeom>
              <a:avLst/>
              <a:gdLst/>
              <a:ahLst/>
              <a:cxnLst/>
              <a:rect l="l" t="t" r="r" b="b"/>
              <a:pathLst>
                <a:path w="12174" h="10978" extrusionOk="0">
                  <a:moveTo>
                    <a:pt x="0" y="1"/>
                  </a:moveTo>
                  <a:lnTo>
                    <a:pt x="0" y="1"/>
                  </a:lnTo>
                  <a:cubicBezTo>
                    <a:pt x="3885" y="3265"/>
                    <a:pt x="7770" y="6885"/>
                    <a:pt x="11608" y="10858"/>
                  </a:cubicBezTo>
                  <a:lnTo>
                    <a:pt x="11617" y="10868"/>
                  </a:lnTo>
                  <a:cubicBezTo>
                    <a:pt x="11693" y="10940"/>
                    <a:pt x="11787" y="10978"/>
                    <a:pt x="11875" y="10978"/>
                  </a:cubicBezTo>
                  <a:cubicBezTo>
                    <a:pt x="11947" y="10978"/>
                    <a:pt x="12014" y="10953"/>
                    <a:pt x="12063" y="10902"/>
                  </a:cubicBezTo>
                  <a:cubicBezTo>
                    <a:pt x="12173" y="10789"/>
                    <a:pt x="12150" y="10590"/>
                    <a:pt x="12015" y="10458"/>
                  </a:cubicBezTo>
                  <a:cubicBezTo>
                    <a:pt x="8044" y="6591"/>
                    <a:pt x="4022" y="31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3482996" y="2494325"/>
              <a:ext cx="179377" cy="243117"/>
            </a:xfrm>
            <a:custGeom>
              <a:avLst/>
              <a:gdLst/>
              <a:ahLst/>
              <a:cxnLst/>
              <a:rect l="l" t="t" r="r" b="b"/>
              <a:pathLst>
                <a:path w="8271" h="11210" extrusionOk="0">
                  <a:moveTo>
                    <a:pt x="0" y="1"/>
                  </a:moveTo>
                  <a:cubicBezTo>
                    <a:pt x="2635" y="3540"/>
                    <a:pt x="5269" y="7244"/>
                    <a:pt x="7889" y="11109"/>
                  </a:cubicBezTo>
                  <a:cubicBezTo>
                    <a:pt x="7891" y="11111"/>
                    <a:pt x="7892" y="11112"/>
                    <a:pt x="7894" y="11114"/>
                  </a:cubicBezTo>
                  <a:cubicBezTo>
                    <a:pt x="7937" y="11175"/>
                    <a:pt x="8006" y="11210"/>
                    <a:pt x="8073" y="11210"/>
                  </a:cubicBezTo>
                  <a:cubicBezTo>
                    <a:pt x="8107" y="11210"/>
                    <a:pt x="8140" y="11201"/>
                    <a:pt x="8169" y="11183"/>
                  </a:cubicBezTo>
                  <a:cubicBezTo>
                    <a:pt x="8254" y="11130"/>
                    <a:pt x="8270" y="11012"/>
                    <a:pt x="8206" y="10920"/>
                  </a:cubicBezTo>
                  <a:cubicBezTo>
                    <a:pt x="5481" y="7105"/>
                    <a:pt x="2740" y="346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3554457" y="2628571"/>
              <a:ext cx="87639" cy="148711"/>
            </a:xfrm>
            <a:custGeom>
              <a:avLst/>
              <a:gdLst/>
              <a:ahLst/>
              <a:cxnLst/>
              <a:rect l="l" t="t" r="r" b="b"/>
              <a:pathLst>
                <a:path w="4041" h="6857" extrusionOk="0">
                  <a:moveTo>
                    <a:pt x="0" y="1"/>
                  </a:moveTo>
                  <a:cubicBezTo>
                    <a:pt x="1217" y="2212"/>
                    <a:pt x="2431" y="4457"/>
                    <a:pt x="3643" y="6738"/>
                  </a:cubicBezTo>
                  <a:cubicBezTo>
                    <a:pt x="3644" y="6741"/>
                    <a:pt x="3646" y="6744"/>
                    <a:pt x="3648" y="6748"/>
                  </a:cubicBezTo>
                  <a:cubicBezTo>
                    <a:pt x="3690" y="6816"/>
                    <a:pt x="3764" y="6857"/>
                    <a:pt x="3837" y="6857"/>
                  </a:cubicBezTo>
                  <a:cubicBezTo>
                    <a:pt x="3865" y="6857"/>
                    <a:pt x="3893" y="6851"/>
                    <a:pt x="3919" y="6838"/>
                  </a:cubicBezTo>
                  <a:cubicBezTo>
                    <a:pt x="4011" y="6793"/>
                    <a:pt x="4040" y="6678"/>
                    <a:pt x="3982" y="6583"/>
                  </a:cubicBezTo>
                  <a:cubicBezTo>
                    <a:pt x="2657" y="4347"/>
                    <a:pt x="1330" y="215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3510735" y="2614322"/>
              <a:ext cx="33290" cy="160162"/>
            </a:xfrm>
            <a:custGeom>
              <a:avLst/>
              <a:gdLst/>
              <a:ahLst/>
              <a:cxnLst/>
              <a:rect l="l" t="t" r="r" b="b"/>
              <a:pathLst>
                <a:path w="1535" h="7385" extrusionOk="0">
                  <a:moveTo>
                    <a:pt x="0" y="0"/>
                  </a:moveTo>
                  <a:cubicBezTo>
                    <a:pt x="375" y="2402"/>
                    <a:pt x="750" y="4807"/>
                    <a:pt x="1125" y="7216"/>
                  </a:cubicBezTo>
                  <a:cubicBezTo>
                    <a:pt x="1125" y="7219"/>
                    <a:pt x="1126" y="7222"/>
                    <a:pt x="1126" y="7225"/>
                  </a:cubicBezTo>
                  <a:cubicBezTo>
                    <a:pt x="1147" y="7318"/>
                    <a:pt x="1232" y="7385"/>
                    <a:pt x="1326" y="7385"/>
                  </a:cubicBezTo>
                  <a:cubicBezTo>
                    <a:pt x="1337" y="7385"/>
                    <a:pt x="1348" y="7384"/>
                    <a:pt x="1359" y="7382"/>
                  </a:cubicBezTo>
                  <a:cubicBezTo>
                    <a:pt x="1465" y="7364"/>
                    <a:pt x="1535" y="7266"/>
                    <a:pt x="1512" y="7162"/>
                  </a:cubicBezTo>
                  <a:cubicBezTo>
                    <a:pt x="1008" y="4768"/>
                    <a:pt x="504" y="238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3584234" y="2601115"/>
              <a:ext cx="113512" cy="129106"/>
            </a:xfrm>
            <a:custGeom>
              <a:avLst/>
              <a:gdLst/>
              <a:ahLst/>
              <a:cxnLst/>
              <a:rect l="l" t="t" r="r" b="b"/>
              <a:pathLst>
                <a:path w="5234" h="5953" extrusionOk="0">
                  <a:moveTo>
                    <a:pt x="0" y="0"/>
                  </a:moveTo>
                  <a:lnTo>
                    <a:pt x="0" y="0"/>
                  </a:lnTo>
                  <a:cubicBezTo>
                    <a:pt x="1628" y="1893"/>
                    <a:pt x="3253" y="3848"/>
                    <a:pt x="4872" y="5865"/>
                  </a:cubicBezTo>
                  <a:cubicBezTo>
                    <a:pt x="4874" y="5867"/>
                    <a:pt x="4877" y="5870"/>
                    <a:pt x="4878" y="5873"/>
                  </a:cubicBezTo>
                  <a:cubicBezTo>
                    <a:pt x="4924" y="5925"/>
                    <a:pt x="4988" y="5953"/>
                    <a:pt x="5049" y="5953"/>
                  </a:cubicBezTo>
                  <a:cubicBezTo>
                    <a:pt x="5088" y="5953"/>
                    <a:pt x="5126" y="5941"/>
                    <a:pt x="5156" y="5917"/>
                  </a:cubicBezTo>
                  <a:cubicBezTo>
                    <a:pt x="5232" y="5854"/>
                    <a:pt x="5234" y="5733"/>
                    <a:pt x="5158" y="5647"/>
                  </a:cubicBezTo>
                  <a:cubicBezTo>
                    <a:pt x="3446" y="3694"/>
                    <a:pt x="1724" y="181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3482736" y="2494434"/>
              <a:ext cx="124660" cy="330344"/>
            </a:xfrm>
            <a:custGeom>
              <a:avLst/>
              <a:gdLst/>
              <a:ahLst/>
              <a:cxnLst/>
              <a:rect l="l" t="t" r="r" b="b"/>
              <a:pathLst>
                <a:path w="5748" h="15232" extrusionOk="0">
                  <a:moveTo>
                    <a:pt x="1" y="1"/>
                  </a:moveTo>
                  <a:lnTo>
                    <a:pt x="1" y="1"/>
                  </a:lnTo>
                  <a:cubicBezTo>
                    <a:pt x="1695" y="4930"/>
                    <a:pt x="3391" y="9928"/>
                    <a:pt x="5084" y="14995"/>
                  </a:cubicBezTo>
                  <a:cubicBezTo>
                    <a:pt x="5086" y="14998"/>
                    <a:pt x="5087" y="15003"/>
                    <a:pt x="5089" y="15007"/>
                  </a:cubicBezTo>
                  <a:cubicBezTo>
                    <a:pt x="5140" y="15143"/>
                    <a:pt x="5275" y="15232"/>
                    <a:pt x="5414" y="15232"/>
                  </a:cubicBezTo>
                  <a:cubicBezTo>
                    <a:pt x="5443" y="15232"/>
                    <a:pt x="5472" y="15228"/>
                    <a:pt x="5501" y="15220"/>
                  </a:cubicBezTo>
                  <a:cubicBezTo>
                    <a:pt x="5666" y="15173"/>
                    <a:pt x="5748" y="15000"/>
                    <a:pt x="5687" y="14835"/>
                  </a:cubicBezTo>
                  <a:cubicBezTo>
                    <a:pt x="3795" y="9805"/>
                    <a:pt x="1897" y="486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3482497" y="2494434"/>
              <a:ext cx="25917" cy="347716"/>
            </a:xfrm>
            <a:custGeom>
              <a:avLst/>
              <a:gdLst/>
              <a:ahLst/>
              <a:cxnLst/>
              <a:rect l="l" t="t" r="r" b="b"/>
              <a:pathLst>
                <a:path w="1195" h="16033" extrusionOk="0">
                  <a:moveTo>
                    <a:pt x="0" y="1"/>
                  </a:moveTo>
                  <a:lnTo>
                    <a:pt x="0" y="1"/>
                  </a:lnTo>
                  <a:cubicBezTo>
                    <a:pt x="180" y="5244"/>
                    <a:pt x="361" y="10487"/>
                    <a:pt x="542" y="15732"/>
                  </a:cubicBezTo>
                  <a:cubicBezTo>
                    <a:pt x="542" y="15735"/>
                    <a:pt x="542" y="15740"/>
                    <a:pt x="542" y="15743"/>
                  </a:cubicBezTo>
                  <a:cubicBezTo>
                    <a:pt x="554" y="15907"/>
                    <a:pt x="696" y="16033"/>
                    <a:pt x="864" y="16033"/>
                  </a:cubicBezTo>
                  <a:cubicBezTo>
                    <a:pt x="871" y="16033"/>
                    <a:pt x="878" y="16033"/>
                    <a:pt x="886" y="16032"/>
                  </a:cubicBezTo>
                  <a:cubicBezTo>
                    <a:pt x="1062" y="16021"/>
                    <a:pt x="1194" y="15874"/>
                    <a:pt x="1181" y="15703"/>
                  </a:cubicBezTo>
                  <a:cubicBezTo>
                    <a:pt x="787" y="10464"/>
                    <a:pt x="393" y="52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3388374" y="2494868"/>
              <a:ext cx="94536" cy="323859"/>
            </a:xfrm>
            <a:custGeom>
              <a:avLst/>
              <a:gdLst/>
              <a:ahLst/>
              <a:cxnLst/>
              <a:rect l="l" t="t" r="r" b="b"/>
              <a:pathLst>
                <a:path w="4359" h="14933" extrusionOk="0">
                  <a:moveTo>
                    <a:pt x="4358" y="0"/>
                  </a:moveTo>
                  <a:lnTo>
                    <a:pt x="4358" y="0"/>
                  </a:lnTo>
                  <a:cubicBezTo>
                    <a:pt x="2921" y="4804"/>
                    <a:pt x="1481" y="9656"/>
                    <a:pt x="45" y="14557"/>
                  </a:cubicBezTo>
                  <a:cubicBezTo>
                    <a:pt x="45" y="14562"/>
                    <a:pt x="44" y="14567"/>
                    <a:pt x="42" y="14570"/>
                  </a:cubicBezTo>
                  <a:cubicBezTo>
                    <a:pt x="0" y="14739"/>
                    <a:pt x="105" y="14899"/>
                    <a:pt x="276" y="14928"/>
                  </a:cubicBezTo>
                  <a:cubicBezTo>
                    <a:pt x="295" y="14931"/>
                    <a:pt x="313" y="14933"/>
                    <a:pt x="331" y="14933"/>
                  </a:cubicBezTo>
                  <a:cubicBezTo>
                    <a:pt x="484" y="14933"/>
                    <a:pt x="627" y="14827"/>
                    <a:pt x="664" y="14675"/>
                  </a:cubicBezTo>
                  <a:cubicBezTo>
                    <a:pt x="1895" y="9748"/>
                    <a:pt x="3126" y="4857"/>
                    <a:pt x="4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3337603" y="2494868"/>
              <a:ext cx="145198" cy="262224"/>
            </a:xfrm>
            <a:custGeom>
              <a:avLst/>
              <a:gdLst/>
              <a:ahLst/>
              <a:cxnLst/>
              <a:rect l="l" t="t" r="r" b="b"/>
              <a:pathLst>
                <a:path w="6695" h="12091" extrusionOk="0">
                  <a:moveTo>
                    <a:pt x="6694" y="0"/>
                  </a:moveTo>
                  <a:lnTo>
                    <a:pt x="6694" y="0"/>
                  </a:lnTo>
                  <a:cubicBezTo>
                    <a:pt x="4477" y="3825"/>
                    <a:pt x="2260" y="7766"/>
                    <a:pt x="54" y="11824"/>
                  </a:cubicBezTo>
                  <a:lnTo>
                    <a:pt x="52" y="11824"/>
                  </a:lnTo>
                  <a:cubicBezTo>
                    <a:pt x="52" y="11825"/>
                    <a:pt x="51" y="11827"/>
                    <a:pt x="51" y="11829"/>
                  </a:cubicBezTo>
                  <a:cubicBezTo>
                    <a:pt x="1" y="11929"/>
                    <a:pt x="38" y="12039"/>
                    <a:pt x="133" y="12077"/>
                  </a:cubicBezTo>
                  <a:cubicBezTo>
                    <a:pt x="155" y="12087"/>
                    <a:pt x="179" y="12091"/>
                    <a:pt x="203" y="12091"/>
                  </a:cubicBezTo>
                  <a:cubicBezTo>
                    <a:pt x="281" y="12091"/>
                    <a:pt x="360" y="12045"/>
                    <a:pt x="398" y="11969"/>
                  </a:cubicBezTo>
                  <a:cubicBezTo>
                    <a:pt x="2491" y="7876"/>
                    <a:pt x="4593" y="3885"/>
                    <a:pt x="6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3289782" y="2617424"/>
              <a:ext cx="98895" cy="145588"/>
            </a:xfrm>
            <a:custGeom>
              <a:avLst/>
              <a:gdLst/>
              <a:ahLst/>
              <a:cxnLst/>
              <a:rect l="l" t="t" r="r" b="b"/>
              <a:pathLst>
                <a:path w="4560" h="6713" extrusionOk="0">
                  <a:moveTo>
                    <a:pt x="4559" y="1"/>
                  </a:moveTo>
                  <a:cubicBezTo>
                    <a:pt x="3057" y="2091"/>
                    <a:pt x="1558" y="4233"/>
                    <a:pt x="65" y="6430"/>
                  </a:cubicBezTo>
                  <a:cubicBezTo>
                    <a:pt x="64" y="6433"/>
                    <a:pt x="61" y="6436"/>
                    <a:pt x="59" y="6439"/>
                  </a:cubicBezTo>
                  <a:cubicBezTo>
                    <a:pt x="1" y="6535"/>
                    <a:pt x="25" y="6649"/>
                    <a:pt x="116" y="6695"/>
                  </a:cubicBezTo>
                  <a:cubicBezTo>
                    <a:pt x="140" y="6707"/>
                    <a:pt x="167" y="6713"/>
                    <a:pt x="195" y="6713"/>
                  </a:cubicBezTo>
                  <a:cubicBezTo>
                    <a:pt x="268" y="6713"/>
                    <a:pt x="343" y="6672"/>
                    <a:pt x="387" y="6603"/>
                  </a:cubicBezTo>
                  <a:cubicBezTo>
                    <a:pt x="1773" y="4356"/>
                    <a:pt x="3165" y="2156"/>
                    <a:pt x="4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3244976" y="2574092"/>
              <a:ext cx="137347" cy="111908"/>
            </a:xfrm>
            <a:custGeom>
              <a:avLst/>
              <a:gdLst/>
              <a:ahLst/>
              <a:cxnLst/>
              <a:rect l="l" t="t" r="r" b="b"/>
              <a:pathLst>
                <a:path w="6333" h="5160" extrusionOk="0">
                  <a:moveTo>
                    <a:pt x="6333" y="1"/>
                  </a:moveTo>
                  <a:lnTo>
                    <a:pt x="6333" y="1"/>
                  </a:lnTo>
                  <a:cubicBezTo>
                    <a:pt x="4251" y="1506"/>
                    <a:pt x="2175" y="3115"/>
                    <a:pt x="112" y="4826"/>
                  </a:cubicBezTo>
                  <a:cubicBezTo>
                    <a:pt x="111" y="4829"/>
                    <a:pt x="107" y="4830"/>
                    <a:pt x="104" y="4834"/>
                  </a:cubicBezTo>
                  <a:cubicBezTo>
                    <a:pt x="19" y="4911"/>
                    <a:pt x="1" y="5034"/>
                    <a:pt x="64" y="5107"/>
                  </a:cubicBezTo>
                  <a:cubicBezTo>
                    <a:pt x="95" y="5142"/>
                    <a:pt x="139" y="5160"/>
                    <a:pt x="186" y="5160"/>
                  </a:cubicBezTo>
                  <a:cubicBezTo>
                    <a:pt x="238" y="5160"/>
                    <a:pt x="292" y="5139"/>
                    <a:pt x="337" y="5099"/>
                  </a:cubicBezTo>
                  <a:cubicBezTo>
                    <a:pt x="2325" y="3304"/>
                    <a:pt x="4327" y="1605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3363889" y="2628853"/>
              <a:ext cx="64607" cy="151921"/>
            </a:xfrm>
            <a:custGeom>
              <a:avLst/>
              <a:gdLst/>
              <a:ahLst/>
              <a:cxnLst/>
              <a:rect l="l" t="t" r="r" b="b"/>
              <a:pathLst>
                <a:path w="2979" h="7005" extrusionOk="0">
                  <a:moveTo>
                    <a:pt x="2979" y="0"/>
                  </a:moveTo>
                  <a:lnTo>
                    <a:pt x="2979" y="0"/>
                  </a:lnTo>
                  <a:cubicBezTo>
                    <a:pt x="1998" y="2230"/>
                    <a:pt x="1019" y="4480"/>
                    <a:pt x="42" y="6754"/>
                  </a:cubicBezTo>
                  <a:cubicBezTo>
                    <a:pt x="41" y="6756"/>
                    <a:pt x="39" y="6760"/>
                    <a:pt x="39" y="6764"/>
                  </a:cubicBezTo>
                  <a:cubicBezTo>
                    <a:pt x="0" y="6865"/>
                    <a:pt x="52" y="6970"/>
                    <a:pt x="154" y="6998"/>
                  </a:cubicBezTo>
                  <a:cubicBezTo>
                    <a:pt x="170" y="7002"/>
                    <a:pt x="187" y="7005"/>
                    <a:pt x="204" y="7005"/>
                  </a:cubicBezTo>
                  <a:cubicBezTo>
                    <a:pt x="291" y="7005"/>
                    <a:pt x="375" y="6949"/>
                    <a:pt x="407" y="6864"/>
                  </a:cubicBezTo>
                  <a:cubicBezTo>
                    <a:pt x="1263" y="4559"/>
                    <a:pt x="2121" y="2272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3226411" y="2494651"/>
              <a:ext cx="256216" cy="268470"/>
            </a:xfrm>
            <a:custGeom>
              <a:avLst/>
              <a:gdLst/>
              <a:ahLst/>
              <a:cxnLst/>
              <a:rect l="l" t="t" r="r" b="b"/>
              <a:pathLst>
                <a:path w="11814" h="12379" extrusionOk="0">
                  <a:moveTo>
                    <a:pt x="11813" y="0"/>
                  </a:moveTo>
                  <a:cubicBezTo>
                    <a:pt x="7901" y="3601"/>
                    <a:pt x="3991" y="7560"/>
                    <a:pt x="132" y="11879"/>
                  </a:cubicBezTo>
                  <a:cubicBezTo>
                    <a:pt x="128" y="11882"/>
                    <a:pt x="125" y="11886"/>
                    <a:pt x="124" y="11889"/>
                  </a:cubicBezTo>
                  <a:cubicBezTo>
                    <a:pt x="1" y="12036"/>
                    <a:pt x="2" y="12231"/>
                    <a:pt x="128" y="12327"/>
                  </a:cubicBezTo>
                  <a:cubicBezTo>
                    <a:pt x="174" y="12362"/>
                    <a:pt x="231" y="12379"/>
                    <a:pt x="290" y="12379"/>
                  </a:cubicBezTo>
                  <a:cubicBezTo>
                    <a:pt x="390" y="12379"/>
                    <a:pt x="498" y="12329"/>
                    <a:pt x="576" y="12238"/>
                  </a:cubicBezTo>
                  <a:cubicBezTo>
                    <a:pt x="4289" y="7825"/>
                    <a:pt x="8051" y="3746"/>
                    <a:pt x="1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3165361" y="2494434"/>
              <a:ext cx="317158" cy="204491"/>
            </a:xfrm>
            <a:custGeom>
              <a:avLst/>
              <a:gdLst/>
              <a:ahLst/>
              <a:cxnLst/>
              <a:rect l="l" t="t" r="r" b="b"/>
              <a:pathLst>
                <a:path w="14624" h="9429" extrusionOk="0">
                  <a:moveTo>
                    <a:pt x="14623" y="1"/>
                  </a:moveTo>
                  <a:cubicBezTo>
                    <a:pt x="9787" y="2406"/>
                    <a:pt x="4953" y="5362"/>
                    <a:pt x="217" y="8867"/>
                  </a:cubicBezTo>
                  <a:cubicBezTo>
                    <a:pt x="214" y="8870"/>
                    <a:pt x="210" y="8873"/>
                    <a:pt x="207" y="8875"/>
                  </a:cubicBezTo>
                  <a:cubicBezTo>
                    <a:pt x="55" y="8996"/>
                    <a:pt x="0" y="9198"/>
                    <a:pt x="86" y="9327"/>
                  </a:cubicBezTo>
                  <a:cubicBezTo>
                    <a:pt x="130" y="9394"/>
                    <a:pt x="204" y="9428"/>
                    <a:pt x="286" y="9428"/>
                  </a:cubicBezTo>
                  <a:cubicBezTo>
                    <a:pt x="360" y="9428"/>
                    <a:pt x="440" y="9401"/>
                    <a:pt x="512" y="9345"/>
                  </a:cubicBezTo>
                  <a:cubicBezTo>
                    <a:pt x="5155" y="5703"/>
                    <a:pt x="9887" y="2588"/>
                    <a:pt x="14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3146688" y="2494954"/>
              <a:ext cx="335592" cy="105098"/>
            </a:xfrm>
            <a:custGeom>
              <a:avLst/>
              <a:gdLst/>
              <a:ahLst/>
              <a:cxnLst/>
              <a:rect l="l" t="t" r="r" b="b"/>
              <a:pathLst>
                <a:path w="15474" h="4846" extrusionOk="0">
                  <a:moveTo>
                    <a:pt x="15473" y="1"/>
                  </a:moveTo>
                  <a:cubicBezTo>
                    <a:pt x="10374" y="800"/>
                    <a:pt x="5276" y="2211"/>
                    <a:pt x="294" y="4231"/>
                  </a:cubicBezTo>
                  <a:cubicBezTo>
                    <a:pt x="290" y="4233"/>
                    <a:pt x="285" y="4236"/>
                    <a:pt x="281" y="4238"/>
                  </a:cubicBezTo>
                  <a:cubicBezTo>
                    <a:pt x="112" y="4314"/>
                    <a:pt x="0" y="4504"/>
                    <a:pt x="34" y="4664"/>
                  </a:cubicBezTo>
                  <a:cubicBezTo>
                    <a:pt x="59" y="4779"/>
                    <a:pt x="151" y="4846"/>
                    <a:pt x="264" y="4846"/>
                  </a:cubicBezTo>
                  <a:cubicBezTo>
                    <a:pt x="308" y="4846"/>
                    <a:pt x="355" y="4836"/>
                    <a:pt x="403" y="4814"/>
                  </a:cubicBezTo>
                  <a:cubicBezTo>
                    <a:pt x="5350" y="2608"/>
                    <a:pt x="10411" y="1004"/>
                    <a:pt x="15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3186116" y="2491745"/>
              <a:ext cx="296121" cy="22924"/>
            </a:xfrm>
            <a:custGeom>
              <a:avLst/>
              <a:gdLst/>
              <a:ahLst/>
              <a:cxnLst/>
              <a:rect l="l" t="t" r="r" b="b"/>
              <a:pathLst>
                <a:path w="13654" h="1057" extrusionOk="0">
                  <a:moveTo>
                    <a:pt x="9370" y="0"/>
                  </a:moveTo>
                  <a:cubicBezTo>
                    <a:pt x="6297" y="0"/>
                    <a:pt x="3237" y="223"/>
                    <a:pt x="213" y="667"/>
                  </a:cubicBezTo>
                  <a:cubicBezTo>
                    <a:pt x="211" y="669"/>
                    <a:pt x="208" y="669"/>
                    <a:pt x="206" y="669"/>
                  </a:cubicBezTo>
                  <a:cubicBezTo>
                    <a:pt x="100" y="688"/>
                    <a:pt x="9" y="790"/>
                    <a:pt x="4" y="897"/>
                  </a:cubicBezTo>
                  <a:cubicBezTo>
                    <a:pt x="0" y="990"/>
                    <a:pt x="65" y="1057"/>
                    <a:pt x="154" y="1057"/>
                  </a:cubicBezTo>
                  <a:cubicBezTo>
                    <a:pt x="165" y="1057"/>
                    <a:pt x="177" y="1056"/>
                    <a:pt x="189" y="1053"/>
                  </a:cubicBezTo>
                  <a:cubicBezTo>
                    <a:pt x="3809" y="415"/>
                    <a:pt x="7483" y="96"/>
                    <a:pt x="11167" y="96"/>
                  </a:cubicBezTo>
                  <a:cubicBezTo>
                    <a:pt x="11996" y="96"/>
                    <a:pt x="12825" y="112"/>
                    <a:pt x="13654" y="144"/>
                  </a:cubicBezTo>
                  <a:cubicBezTo>
                    <a:pt x="12225" y="48"/>
                    <a:pt x="10796" y="0"/>
                    <a:pt x="9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3166120" y="2467455"/>
              <a:ext cx="165302" cy="9586"/>
            </a:xfrm>
            <a:custGeom>
              <a:avLst/>
              <a:gdLst/>
              <a:ahLst/>
              <a:cxnLst/>
              <a:rect l="l" t="t" r="r" b="b"/>
              <a:pathLst>
                <a:path w="7622" h="442" extrusionOk="0">
                  <a:moveTo>
                    <a:pt x="2653" y="1"/>
                  </a:moveTo>
                  <a:cubicBezTo>
                    <a:pt x="1847" y="1"/>
                    <a:pt x="1044" y="16"/>
                    <a:pt x="243" y="48"/>
                  </a:cubicBezTo>
                  <a:lnTo>
                    <a:pt x="233" y="48"/>
                  </a:lnTo>
                  <a:cubicBezTo>
                    <a:pt x="129" y="59"/>
                    <a:pt x="30" y="154"/>
                    <a:pt x="14" y="263"/>
                  </a:cubicBezTo>
                  <a:cubicBezTo>
                    <a:pt x="0" y="365"/>
                    <a:pt x="64" y="441"/>
                    <a:pt x="160" y="441"/>
                  </a:cubicBezTo>
                  <a:cubicBezTo>
                    <a:pt x="165" y="441"/>
                    <a:pt x="171" y="441"/>
                    <a:pt x="177" y="440"/>
                  </a:cubicBezTo>
                  <a:cubicBezTo>
                    <a:pt x="2084" y="262"/>
                    <a:pt x="4006" y="174"/>
                    <a:pt x="5937" y="174"/>
                  </a:cubicBezTo>
                  <a:cubicBezTo>
                    <a:pt x="6498" y="174"/>
                    <a:pt x="7060" y="181"/>
                    <a:pt x="7622" y="196"/>
                  </a:cubicBezTo>
                  <a:cubicBezTo>
                    <a:pt x="5959" y="66"/>
                    <a:pt x="4301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3224481" y="2380553"/>
              <a:ext cx="145176" cy="63176"/>
            </a:xfrm>
            <a:custGeom>
              <a:avLst/>
              <a:gdLst/>
              <a:ahLst/>
              <a:cxnLst/>
              <a:rect l="l" t="t" r="r" b="b"/>
              <a:pathLst>
                <a:path w="6694" h="2913" extrusionOk="0">
                  <a:moveTo>
                    <a:pt x="262" y="0"/>
                  </a:moveTo>
                  <a:cubicBezTo>
                    <a:pt x="181" y="0"/>
                    <a:pt x="95" y="53"/>
                    <a:pt x="53" y="138"/>
                  </a:cubicBezTo>
                  <a:cubicBezTo>
                    <a:pt x="1" y="239"/>
                    <a:pt x="36" y="349"/>
                    <a:pt x="132" y="380"/>
                  </a:cubicBezTo>
                  <a:cubicBezTo>
                    <a:pt x="2304" y="1110"/>
                    <a:pt x="4495" y="1955"/>
                    <a:pt x="6693" y="2913"/>
                  </a:cubicBezTo>
                  <a:cubicBezTo>
                    <a:pt x="4561" y="1839"/>
                    <a:pt x="2435" y="873"/>
                    <a:pt x="326" y="13"/>
                  </a:cubicBezTo>
                  <a:lnTo>
                    <a:pt x="326" y="12"/>
                  </a:lnTo>
                  <a:cubicBezTo>
                    <a:pt x="322" y="12"/>
                    <a:pt x="319" y="10"/>
                    <a:pt x="316" y="8"/>
                  </a:cubicBezTo>
                  <a:cubicBezTo>
                    <a:pt x="299" y="3"/>
                    <a:pt x="281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5"/>
            <p:cNvSpPr/>
            <p:nvPr/>
          </p:nvSpPr>
          <p:spPr>
            <a:xfrm>
              <a:off x="3172822" y="2512087"/>
              <a:ext cx="162504" cy="39818"/>
            </a:xfrm>
            <a:custGeom>
              <a:avLst/>
              <a:gdLst/>
              <a:ahLst/>
              <a:cxnLst/>
              <a:rect l="l" t="t" r="r" b="b"/>
              <a:pathLst>
                <a:path w="7493" h="1836" extrusionOk="0">
                  <a:moveTo>
                    <a:pt x="7492" y="1"/>
                  </a:moveTo>
                  <a:lnTo>
                    <a:pt x="7492" y="1"/>
                  </a:lnTo>
                  <a:cubicBezTo>
                    <a:pt x="5043" y="342"/>
                    <a:pt x="2607" y="825"/>
                    <a:pt x="196" y="1450"/>
                  </a:cubicBezTo>
                  <a:cubicBezTo>
                    <a:pt x="193" y="1451"/>
                    <a:pt x="189" y="1453"/>
                    <a:pt x="186" y="1453"/>
                  </a:cubicBezTo>
                  <a:cubicBezTo>
                    <a:pt x="80" y="1487"/>
                    <a:pt x="0" y="1597"/>
                    <a:pt x="8" y="1700"/>
                  </a:cubicBezTo>
                  <a:cubicBezTo>
                    <a:pt x="15" y="1783"/>
                    <a:pt x="77" y="1836"/>
                    <a:pt x="156" y="1836"/>
                  </a:cubicBezTo>
                  <a:cubicBezTo>
                    <a:pt x="175" y="1836"/>
                    <a:pt x="196" y="1833"/>
                    <a:pt x="217" y="1826"/>
                  </a:cubicBezTo>
                  <a:cubicBezTo>
                    <a:pt x="2622" y="1077"/>
                    <a:pt x="5050" y="468"/>
                    <a:pt x="7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3149182" y="2410091"/>
              <a:ext cx="333163" cy="84538"/>
            </a:xfrm>
            <a:custGeom>
              <a:avLst/>
              <a:gdLst/>
              <a:ahLst/>
              <a:cxnLst/>
              <a:rect l="l" t="t" r="r" b="b"/>
              <a:pathLst>
                <a:path w="15362" h="3898" extrusionOk="0">
                  <a:moveTo>
                    <a:pt x="429" y="0"/>
                  </a:moveTo>
                  <a:cubicBezTo>
                    <a:pt x="273" y="0"/>
                    <a:pt x="111" y="125"/>
                    <a:pt x="57" y="291"/>
                  </a:cubicBezTo>
                  <a:cubicBezTo>
                    <a:pt x="0" y="467"/>
                    <a:pt x="86" y="622"/>
                    <a:pt x="249" y="638"/>
                  </a:cubicBezTo>
                  <a:cubicBezTo>
                    <a:pt x="5211" y="1119"/>
                    <a:pt x="10285" y="2205"/>
                    <a:pt x="15361" y="3898"/>
                  </a:cubicBezTo>
                  <a:cubicBezTo>
                    <a:pt x="10359" y="2011"/>
                    <a:pt x="5360" y="712"/>
                    <a:pt x="469" y="3"/>
                  </a:cubicBezTo>
                  <a:cubicBezTo>
                    <a:pt x="465" y="2"/>
                    <a:pt x="460" y="2"/>
                    <a:pt x="457" y="2"/>
                  </a:cubicBezTo>
                  <a:cubicBezTo>
                    <a:pt x="448" y="1"/>
                    <a:pt x="43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3194357" y="2312779"/>
              <a:ext cx="288162" cy="181676"/>
            </a:xfrm>
            <a:custGeom>
              <a:avLst/>
              <a:gdLst/>
              <a:ahLst/>
              <a:cxnLst/>
              <a:rect l="l" t="t" r="r" b="b"/>
              <a:pathLst>
                <a:path w="13287" h="8377" extrusionOk="0">
                  <a:moveTo>
                    <a:pt x="425" y="1"/>
                  </a:moveTo>
                  <a:cubicBezTo>
                    <a:pt x="307" y="1"/>
                    <a:pt x="178" y="72"/>
                    <a:pt x="103" y="192"/>
                  </a:cubicBezTo>
                  <a:cubicBezTo>
                    <a:pt x="1" y="354"/>
                    <a:pt x="31" y="539"/>
                    <a:pt x="174" y="609"/>
                  </a:cubicBezTo>
                  <a:cubicBezTo>
                    <a:pt x="4495" y="2744"/>
                    <a:pt x="8890" y="5333"/>
                    <a:pt x="13286" y="8377"/>
                  </a:cubicBezTo>
                  <a:cubicBezTo>
                    <a:pt x="9017" y="5167"/>
                    <a:pt x="4751" y="2386"/>
                    <a:pt x="552" y="34"/>
                  </a:cubicBezTo>
                  <a:cubicBezTo>
                    <a:pt x="548" y="32"/>
                    <a:pt x="545" y="29"/>
                    <a:pt x="542" y="27"/>
                  </a:cubicBezTo>
                  <a:cubicBezTo>
                    <a:pt x="506" y="9"/>
                    <a:pt x="466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3281975" y="2236244"/>
              <a:ext cx="199915" cy="258255"/>
            </a:xfrm>
            <a:custGeom>
              <a:avLst/>
              <a:gdLst/>
              <a:ahLst/>
              <a:cxnLst/>
              <a:rect l="l" t="t" r="r" b="b"/>
              <a:pathLst>
                <a:path w="9218" h="11908" extrusionOk="0">
                  <a:moveTo>
                    <a:pt x="408" y="0"/>
                  </a:moveTo>
                  <a:cubicBezTo>
                    <a:pt x="328" y="0"/>
                    <a:pt x="243" y="31"/>
                    <a:pt x="173" y="91"/>
                  </a:cubicBezTo>
                  <a:cubicBezTo>
                    <a:pt x="31" y="214"/>
                    <a:pt x="1" y="413"/>
                    <a:pt x="104" y="536"/>
                  </a:cubicBezTo>
                  <a:cubicBezTo>
                    <a:pt x="3125" y="4107"/>
                    <a:pt x="6171" y="7898"/>
                    <a:pt x="9217" y="11907"/>
                  </a:cubicBezTo>
                  <a:cubicBezTo>
                    <a:pt x="6345" y="7779"/>
                    <a:pt x="3475" y="3844"/>
                    <a:pt x="626" y="103"/>
                  </a:cubicBezTo>
                  <a:lnTo>
                    <a:pt x="624" y="103"/>
                  </a:lnTo>
                  <a:cubicBezTo>
                    <a:pt x="622" y="100"/>
                    <a:pt x="619" y="96"/>
                    <a:pt x="618" y="93"/>
                  </a:cubicBezTo>
                  <a:cubicBezTo>
                    <a:pt x="566" y="31"/>
                    <a:pt x="489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3369549" y="2230258"/>
              <a:ext cx="112450" cy="264175"/>
            </a:xfrm>
            <a:custGeom>
              <a:avLst/>
              <a:gdLst/>
              <a:ahLst/>
              <a:cxnLst/>
              <a:rect l="l" t="t" r="r" b="b"/>
              <a:pathLst>
                <a:path w="5185" h="12181" extrusionOk="0">
                  <a:moveTo>
                    <a:pt x="241" y="1"/>
                  </a:moveTo>
                  <a:cubicBezTo>
                    <a:pt x="211" y="1"/>
                    <a:pt x="179" y="7"/>
                    <a:pt x="149" y="22"/>
                  </a:cubicBezTo>
                  <a:cubicBezTo>
                    <a:pt x="49" y="70"/>
                    <a:pt x="1" y="187"/>
                    <a:pt x="43" y="280"/>
                  </a:cubicBezTo>
                  <a:cubicBezTo>
                    <a:pt x="1753" y="4178"/>
                    <a:pt x="3469" y="8143"/>
                    <a:pt x="5184" y="12180"/>
                  </a:cubicBezTo>
                  <a:cubicBezTo>
                    <a:pt x="3590" y="8097"/>
                    <a:pt x="1997" y="4073"/>
                    <a:pt x="408" y="109"/>
                  </a:cubicBezTo>
                  <a:cubicBezTo>
                    <a:pt x="408" y="109"/>
                    <a:pt x="406" y="106"/>
                    <a:pt x="406" y="104"/>
                  </a:cubicBezTo>
                  <a:cubicBezTo>
                    <a:pt x="378" y="38"/>
                    <a:pt x="312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3400627" y="2192370"/>
              <a:ext cx="47886" cy="156497"/>
            </a:xfrm>
            <a:custGeom>
              <a:avLst/>
              <a:gdLst/>
              <a:ahLst/>
              <a:cxnLst/>
              <a:rect l="l" t="t" r="r" b="b"/>
              <a:pathLst>
                <a:path w="2208" h="7216" extrusionOk="0">
                  <a:moveTo>
                    <a:pt x="232" y="1"/>
                  </a:moveTo>
                  <a:cubicBezTo>
                    <a:pt x="210" y="1"/>
                    <a:pt x="187" y="5"/>
                    <a:pt x="164" y="13"/>
                  </a:cubicBezTo>
                  <a:cubicBezTo>
                    <a:pt x="59" y="50"/>
                    <a:pt x="1" y="160"/>
                    <a:pt x="31" y="259"/>
                  </a:cubicBezTo>
                  <a:cubicBezTo>
                    <a:pt x="755" y="2565"/>
                    <a:pt x="1480" y="4885"/>
                    <a:pt x="2207" y="7216"/>
                  </a:cubicBezTo>
                  <a:cubicBezTo>
                    <a:pt x="1608" y="4848"/>
                    <a:pt x="1008" y="2488"/>
                    <a:pt x="411" y="136"/>
                  </a:cubicBezTo>
                  <a:cubicBezTo>
                    <a:pt x="411" y="133"/>
                    <a:pt x="409" y="129"/>
                    <a:pt x="409" y="126"/>
                  </a:cubicBezTo>
                  <a:cubicBezTo>
                    <a:pt x="384" y="49"/>
                    <a:pt x="312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3331943" y="2236591"/>
              <a:ext cx="79983" cy="134549"/>
            </a:xfrm>
            <a:custGeom>
              <a:avLst/>
              <a:gdLst/>
              <a:ahLst/>
              <a:cxnLst/>
              <a:rect l="l" t="t" r="r" b="b"/>
              <a:pathLst>
                <a:path w="3688" h="6204" extrusionOk="0">
                  <a:moveTo>
                    <a:pt x="249" y="1"/>
                  </a:moveTo>
                  <a:cubicBezTo>
                    <a:pt x="208" y="1"/>
                    <a:pt x="166" y="13"/>
                    <a:pt x="128" y="38"/>
                  </a:cubicBezTo>
                  <a:cubicBezTo>
                    <a:pt x="34" y="101"/>
                    <a:pt x="0" y="221"/>
                    <a:pt x="53" y="306"/>
                  </a:cubicBezTo>
                  <a:cubicBezTo>
                    <a:pt x="1263" y="2238"/>
                    <a:pt x="2475" y="4204"/>
                    <a:pt x="3688" y="6204"/>
                  </a:cubicBezTo>
                  <a:cubicBezTo>
                    <a:pt x="2591" y="4138"/>
                    <a:pt x="1494" y="2098"/>
                    <a:pt x="401" y="88"/>
                  </a:cubicBezTo>
                  <a:cubicBezTo>
                    <a:pt x="399" y="85"/>
                    <a:pt x="397" y="82"/>
                    <a:pt x="396" y="79"/>
                  </a:cubicBezTo>
                  <a:cubicBezTo>
                    <a:pt x="364" y="28"/>
                    <a:pt x="308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3447472" y="2150340"/>
              <a:ext cx="34808" cy="344094"/>
            </a:xfrm>
            <a:custGeom>
              <a:avLst/>
              <a:gdLst/>
              <a:ahLst/>
              <a:cxnLst/>
              <a:rect l="l" t="t" r="r" b="b"/>
              <a:pathLst>
                <a:path w="1605" h="15866" extrusionOk="0">
                  <a:moveTo>
                    <a:pt x="343" y="1"/>
                  </a:moveTo>
                  <a:cubicBezTo>
                    <a:pt x="330" y="1"/>
                    <a:pt x="317" y="1"/>
                    <a:pt x="304" y="3"/>
                  </a:cubicBezTo>
                  <a:cubicBezTo>
                    <a:pt x="128" y="26"/>
                    <a:pt x="0" y="181"/>
                    <a:pt x="18" y="350"/>
                  </a:cubicBezTo>
                  <a:cubicBezTo>
                    <a:pt x="546" y="5516"/>
                    <a:pt x="1074" y="10686"/>
                    <a:pt x="1604" y="15865"/>
                  </a:cubicBezTo>
                  <a:cubicBezTo>
                    <a:pt x="1288" y="10669"/>
                    <a:pt x="973" y="5476"/>
                    <a:pt x="656" y="286"/>
                  </a:cubicBezTo>
                  <a:cubicBezTo>
                    <a:pt x="656" y="282"/>
                    <a:pt x="656" y="276"/>
                    <a:pt x="654" y="273"/>
                  </a:cubicBezTo>
                  <a:cubicBezTo>
                    <a:pt x="638" y="116"/>
                    <a:pt x="50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3482497" y="2155155"/>
              <a:ext cx="80699" cy="339301"/>
            </a:xfrm>
            <a:custGeom>
              <a:avLst/>
              <a:gdLst/>
              <a:ahLst/>
              <a:cxnLst/>
              <a:rect l="l" t="t" r="r" b="b"/>
              <a:pathLst>
                <a:path w="3721" h="15645" extrusionOk="0">
                  <a:moveTo>
                    <a:pt x="3357" y="0"/>
                  </a:moveTo>
                  <a:cubicBezTo>
                    <a:pt x="3212" y="0"/>
                    <a:pt x="3086" y="96"/>
                    <a:pt x="3057" y="238"/>
                  </a:cubicBezTo>
                  <a:cubicBezTo>
                    <a:pt x="2039" y="5349"/>
                    <a:pt x="1020" y="10484"/>
                    <a:pt x="0" y="15645"/>
                  </a:cubicBezTo>
                  <a:cubicBezTo>
                    <a:pt x="1228" y="10526"/>
                    <a:pt x="2457" y="5443"/>
                    <a:pt x="3683" y="396"/>
                  </a:cubicBezTo>
                  <a:cubicBezTo>
                    <a:pt x="3685" y="392"/>
                    <a:pt x="3687" y="387"/>
                    <a:pt x="3687" y="383"/>
                  </a:cubicBezTo>
                  <a:cubicBezTo>
                    <a:pt x="3720" y="217"/>
                    <a:pt x="3606" y="49"/>
                    <a:pt x="3433" y="9"/>
                  </a:cubicBezTo>
                  <a:cubicBezTo>
                    <a:pt x="3407" y="3"/>
                    <a:pt x="3382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15"/>
          <p:cNvGrpSpPr/>
          <p:nvPr/>
        </p:nvGrpSpPr>
        <p:grpSpPr>
          <a:xfrm>
            <a:off x="7633788" y="4717871"/>
            <a:ext cx="770405" cy="773615"/>
            <a:chOff x="4509401" y="2188271"/>
            <a:chExt cx="770405" cy="773615"/>
          </a:xfrm>
        </p:grpSpPr>
        <p:sp>
          <p:nvSpPr>
            <p:cNvPr id="595" name="Google Shape;595;p15"/>
            <p:cNvSpPr/>
            <p:nvPr/>
          </p:nvSpPr>
          <p:spPr>
            <a:xfrm>
              <a:off x="4950633" y="2249777"/>
              <a:ext cx="68120" cy="169228"/>
            </a:xfrm>
            <a:custGeom>
              <a:avLst/>
              <a:gdLst/>
              <a:ahLst/>
              <a:cxnLst/>
              <a:rect l="l" t="t" r="r" b="b"/>
              <a:pathLst>
                <a:path w="3141" h="7803" extrusionOk="0">
                  <a:moveTo>
                    <a:pt x="2876" y="0"/>
                  </a:moveTo>
                  <a:cubicBezTo>
                    <a:pt x="2791" y="0"/>
                    <a:pt x="2713" y="49"/>
                    <a:pt x="2685" y="131"/>
                  </a:cubicBezTo>
                  <a:cubicBezTo>
                    <a:pt x="1790" y="2671"/>
                    <a:pt x="897" y="5228"/>
                    <a:pt x="0" y="7802"/>
                  </a:cubicBezTo>
                  <a:cubicBezTo>
                    <a:pt x="1034" y="5281"/>
                    <a:pt x="2066" y="2784"/>
                    <a:pt x="3098" y="307"/>
                  </a:cubicBezTo>
                  <a:cubicBezTo>
                    <a:pt x="3100" y="304"/>
                    <a:pt x="3101" y="301"/>
                    <a:pt x="3101" y="298"/>
                  </a:cubicBezTo>
                  <a:cubicBezTo>
                    <a:pt x="3140" y="190"/>
                    <a:pt x="3077" y="64"/>
                    <a:pt x="2963" y="17"/>
                  </a:cubicBezTo>
                  <a:cubicBezTo>
                    <a:pt x="2934" y="5"/>
                    <a:pt x="2905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970585" y="2335529"/>
              <a:ext cx="121971" cy="129886"/>
            </a:xfrm>
            <a:custGeom>
              <a:avLst/>
              <a:gdLst/>
              <a:ahLst/>
              <a:cxnLst/>
              <a:rect l="l" t="t" r="r" b="b"/>
              <a:pathLst>
                <a:path w="5624" h="5989" extrusionOk="0">
                  <a:moveTo>
                    <a:pt x="5349" y="0"/>
                  </a:moveTo>
                  <a:cubicBezTo>
                    <a:pt x="5294" y="0"/>
                    <a:pt x="5242" y="21"/>
                    <a:pt x="5205" y="62"/>
                  </a:cubicBezTo>
                  <a:cubicBezTo>
                    <a:pt x="3475" y="1973"/>
                    <a:pt x="1739" y="3948"/>
                    <a:pt x="1" y="5989"/>
                  </a:cubicBezTo>
                  <a:cubicBezTo>
                    <a:pt x="1852" y="4045"/>
                    <a:pt x="3700" y="2175"/>
                    <a:pt x="5541" y="377"/>
                  </a:cubicBezTo>
                  <a:cubicBezTo>
                    <a:pt x="5544" y="375"/>
                    <a:pt x="5546" y="372"/>
                    <a:pt x="5549" y="369"/>
                  </a:cubicBezTo>
                  <a:cubicBezTo>
                    <a:pt x="5624" y="287"/>
                    <a:pt x="5607" y="151"/>
                    <a:pt x="5514" y="65"/>
                  </a:cubicBezTo>
                  <a:cubicBezTo>
                    <a:pt x="5465" y="22"/>
                    <a:pt x="5406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891491" y="2237025"/>
              <a:ext cx="12492" cy="177772"/>
            </a:xfrm>
            <a:custGeom>
              <a:avLst/>
              <a:gdLst/>
              <a:ahLst/>
              <a:cxnLst/>
              <a:rect l="l" t="t" r="r" b="b"/>
              <a:pathLst>
                <a:path w="576" h="8197" extrusionOk="0">
                  <a:moveTo>
                    <a:pt x="354" y="1"/>
                  </a:moveTo>
                  <a:cubicBezTo>
                    <a:pt x="233" y="1"/>
                    <a:pt x="135" y="94"/>
                    <a:pt x="133" y="211"/>
                  </a:cubicBezTo>
                  <a:cubicBezTo>
                    <a:pt x="89" y="2873"/>
                    <a:pt x="44" y="5535"/>
                    <a:pt x="1" y="8196"/>
                  </a:cubicBezTo>
                  <a:cubicBezTo>
                    <a:pt x="193" y="5539"/>
                    <a:pt x="383" y="2884"/>
                    <a:pt x="574" y="230"/>
                  </a:cubicBezTo>
                  <a:cubicBezTo>
                    <a:pt x="574" y="227"/>
                    <a:pt x="574" y="222"/>
                    <a:pt x="574" y="219"/>
                  </a:cubicBezTo>
                  <a:cubicBezTo>
                    <a:pt x="576" y="101"/>
                    <a:pt x="479" y="2"/>
                    <a:pt x="358" y="1"/>
                  </a:cubicBezTo>
                  <a:cubicBezTo>
                    <a:pt x="356" y="1"/>
                    <a:pt x="355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884703" y="2250298"/>
              <a:ext cx="207224" cy="322602"/>
            </a:xfrm>
            <a:custGeom>
              <a:avLst/>
              <a:gdLst/>
              <a:ahLst/>
              <a:cxnLst/>
              <a:rect l="l" t="t" r="r" b="b"/>
              <a:pathLst>
                <a:path w="9555" h="14875" extrusionOk="0">
                  <a:moveTo>
                    <a:pt x="9103" y="1"/>
                  </a:moveTo>
                  <a:cubicBezTo>
                    <a:pt x="8995" y="1"/>
                    <a:pt x="8894" y="50"/>
                    <a:pt x="8837" y="143"/>
                  </a:cubicBezTo>
                  <a:cubicBezTo>
                    <a:pt x="5902" y="4869"/>
                    <a:pt x="2950" y="9780"/>
                    <a:pt x="0" y="14874"/>
                  </a:cubicBezTo>
                  <a:cubicBezTo>
                    <a:pt x="3156" y="9896"/>
                    <a:pt x="6314" y="5128"/>
                    <a:pt x="9451" y="569"/>
                  </a:cubicBezTo>
                  <a:cubicBezTo>
                    <a:pt x="9453" y="566"/>
                    <a:pt x="9456" y="561"/>
                    <a:pt x="9458" y="558"/>
                  </a:cubicBezTo>
                  <a:cubicBezTo>
                    <a:pt x="9555" y="405"/>
                    <a:pt x="9493" y="185"/>
                    <a:pt x="9322" y="70"/>
                  </a:cubicBezTo>
                  <a:cubicBezTo>
                    <a:pt x="9253" y="23"/>
                    <a:pt x="9176" y="1"/>
                    <a:pt x="9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884876" y="2329869"/>
              <a:ext cx="295818" cy="243204"/>
            </a:xfrm>
            <a:custGeom>
              <a:avLst/>
              <a:gdLst/>
              <a:ahLst/>
              <a:cxnLst/>
              <a:rect l="l" t="t" r="r" b="b"/>
              <a:pathLst>
                <a:path w="13640" h="11214" extrusionOk="0">
                  <a:moveTo>
                    <a:pt x="13184" y="0"/>
                  </a:moveTo>
                  <a:cubicBezTo>
                    <a:pt x="13117" y="0"/>
                    <a:pt x="13054" y="20"/>
                    <a:pt x="13002" y="60"/>
                  </a:cubicBezTo>
                  <a:cubicBezTo>
                    <a:pt x="8703" y="3381"/>
                    <a:pt x="4350" y="7098"/>
                    <a:pt x="0" y="11213"/>
                  </a:cubicBezTo>
                  <a:cubicBezTo>
                    <a:pt x="4513" y="7266"/>
                    <a:pt x="9030" y="3746"/>
                    <a:pt x="13485" y="654"/>
                  </a:cubicBezTo>
                  <a:cubicBezTo>
                    <a:pt x="13488" y="653"/>
                    <a:pt x="13493" y="649"/>
                    <a:pt x="13496" y="648"/>
                  </a:cubicBezTo>
                  <a:cubicBezTo>
                    <a:pt x="13636" y="540"/>
                    <a:pt x="13640" y="322"/>
                    <a:pt x="13502" y="158"/>
                  </a:cubicBezTo>
                  <a:cubicBezTo>
                    <a:pt x="13417" y="56"/>
                    <a:pt x="13297" y="0"/>
                    <a:pt x="13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884985" y="2446439"/>
              <a:ext cx="347174" cy="125961"/>
            </a:xfrm>
            <a:custGeom>
              <a:avLst/>
              <a:gdLst/>
              <a:ahLst/>
              <a:cxnLst/>
              <a:rect l="l" t="t" r="r" b="b"/>
              <a:pathLst>
                <a:path w="16008" h="5808" extrusionOk="0">
                  <a:moveTo>
                    <a:pt x="15530" y="0"/>
                  </a:moveTo>
                  <a:cubicBezTo>
                    <a:pt x="15503" y="0"/>
                    <a:pt x="15476" y="3"/>
                    <a:pt x="15450" y="10"/>
                  </a:cubicBezTo>
                  <a:cubicBezTo>
                    <a:pt x="10359" y="1380"/>
                    <a:pt x="5179" y="3312"/>
                    <a:pt x="0" y="5808"/>
                  </a:cubicBezTo>
                  <a:cubicBezTo>
                    <a:pt x="5279" y="3520"/>
                    <a:pt x="10562" y="1820"/>
                    <a:pt x="15749" y="703"/>
                  </a:cubicBezTo>
                  <a:cubicBezTo>
                    <a:pt x="15752" y="702"/>
                    <a:pt x="15757" y="702"/>
                    <a:pt x="15762" y="700"/>
                  </a:cubicBezTo>
                  <a:cubicBezTo>
                    <a:pt x="15936" y="655"/>
                    <a:pt x="16008" y="463"/>
                    <a:pt x="15922" y="272"/>
                  </a:cubicBezTo>
                  <a:cubicBezTo>
                    <a:pt x="15849" y="109"/>
                    <a:pt x="15685" y="0"/>
                    <a:pt x="1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885006" y="2536095"/>
              <a:ext cx="326028" cy="36457"/>
            </a:xfrm>
            <a:custGeom>
              <a:avLst/>
              <a:gdLst/>
              <a:ahLst/>
              <a:cxnLst/>
              <a:rect l="l" t="t" r="r" b="b"/>
              <a:pathLst>
                <a:path w="15033" h="1681" extrusionOk="0">
                  <a:moveTo>
                    <a:pt x="14751" y="0"/>
                  </a:moveTo>
                  <a:cubicBezTo>
                    <a:pt x="14750" y="0"/>
                    <a:pt x="14749" y="0"/>
                    <a:pt x="14748" y="0"/>
                  </a:cubicBezTo>
                  <a:cubicBezTo>
                    <a:pt x="9885" y="47"/>
                    <a:pt x="4942" y="606"/>
                    <a:pt x="1" y="1680"/>
                  </a:cubicBezTo>
                  <a:cubicBezTo>
                    <a:pt x="4468" y="840"/>
                    <a:pt x="8936" y="420"/>
                    <a:pt x="13346" y="420"/>
                  </a:cubicBezTo>
                  <a:cubicBezTo>
                    <a:pt x="13843" y="420"/>
                    <a:pt x="14339" y="426"/>
                    <a:pt x="14834" y="436"/>
                  </a:cubicBezTo>
                  <a:lnTo>
                    <a:pt x="14840" y="436"/>
                  </a:lnTo>
                  <a:cubicBezTo>
                    <a:pt x="14958" y="435"/>
                    <a:pt x="15033" y="336"/>
                    <a:pt x="15007" y="217"/>
                  </a:cubicBezTo>
                  <a:cubicBezTo>
                    <a:pt x="14981" y="97"/>
                    <a:pt x="14868" y="0"/>
                    <a:pt x="1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5057726" y="2573745"/>
              <a:ext cx="186990" cy="19172"/>
            </a:xfrm>
            <a:custGeom>
              <a:avLst/>
              <a:gdLst/>
              <a:ahLst/>
              <a:cxnLst/>
              <a:rect l="l" t="t" r="r" b="b"/>
              <a:pathLst>
                <a:path w="8622" h="884" extrusionOk="0">
                  <a:moveTo>
                    <a:pt x="486" y="1"/>
                  </a:moveTo>
                  <a:cubicBezTo>
                    <a:pt x="324" y="1"/>
                    <a:pt x="162" y="1"/>
                    <a:pt x="0" y="2"/>
                  </a:cubicBezTo>
                  <a:cubicBezTo>
                    <a:pt x="2820" y="127"/>
                    <a:pt x="5628" y="419"/>
                    <a:pt x="8408" y="881"/>
                  </a:cubicBezTo>
                  <a:cubicBezTo>
                    <a:pt x="8411" y="881"/>
                    <a:pt x="8416" y="883"/>
                    <a:pt x="8419" y="883"/>
                  </a:cubicBezTo>
                  <a:cubicBezTo>
                    <a:pt x="8427" y="883"/>
                    <a:pt x="8435" y="884"/>
                    <a:pt x="8442" y="884"/>
                  </a:cubicBezTo>
                  <a:cubicBezTo>
                    <a:pt x="8548" y="884"/>
                    <a:pt x="8621" y="802"/>
                    <a:pt x="8608" y="690"/>
                  </a:cubicBezTo>
                  <a:cubicBezTo>
                    <a:pt x="8595" y="569"/>
                    <a:pt x="8487" y="461"/>
                    <a:pt x="8369" y="446"/>
                  </a:cubicBezTo>
                  <a:cubicBezTo>
                    <a:pt x="5762" y="150"/>
                    <a:pt x="3130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5023568" y="2607317"/>
              <a:ext cx="180050" cy="74778"/>
            </a:xfrm>
            <a:custGeom>
              <a:avLst/>
              <a:gdLst/>
              <a:ahLst/>
              <a:cxnLst/>
              <a:rect l="l" t="t" r="r" b="b"/>
              <a:pathLst>
                <a:path w="8302" h="3448" extrusionOk="0">
                  <a:moveTo>
                    <a:pt x="0" y="0"/>
                  </a:moveTo>
                  <a:lnTo>
                    <a:pt x="0" y="0"/>
                  </a:lnTo>
                  <a:cubicBezTo>
                    <a:pt x="2682" y="989"/>
                    <a:pt x="5353" y="2129"/>
                    <a:pt x="8001" y="3423"/>
                  </a:cubicBezTo>
                  <a:cubicBezTo>
                    <a:pt x="8005" y="3424"/>
                    <a:pt x="8009" y="3426"/>
                    <a:pt x="8012" y="3428"/>
                  </a:cubicBezTo>
                  <a:cubicBezTo>
                    <a:pt x="8044" y="3441"/>
                    <a:pt x="8076" y="3448"/>
                    <a:pt x="8106" y="3448"/>
                  </a:cubicBezTo>
                  <a:cubicBezTo>
                    <a:pt x="8187" y="3448"/>
                    <a:pt x="8254" y="3401"/>
                    <a:pt x="8274" y="3323"/>
                  </a:cubicBezTo>
                  <a:cubicBezTo>
                    <a:pt x="8301" y="3213"/>
                    <a:pt x="8230" y="3084"/>
                    <a:pt x="8114" y="3032"/>
                  </a:cubicBezTo>
                  <a:cubicBezTo>
                    <a:pt x="5427" y="1866"/>
                    <a:pt x="2719" y="8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5041330" y="2496256"/>
              <a:ext cx="174129" cy="32878"/>
            </a:xfrm>
            <a:custGeom>
              <a:avLst/>
              <a:gdLst/>
              <a:ahLst/>
              <a:cxnLst/>
              <a:rect l="l" t="t" r="r" b="b"/>
              <a:pathLst>
                <a:path w="8029" h="1516" extrusionOk="0">
                  <a:moveTo>
                    <a:pt x="7738" y="0"/>
                  </a:moveTo>
                  <a:cubicBezTo>
                    <a:pt x="7729" y="0"/>
                    <a:pt x="7719" y="1"/>
                    <a:pt x="7710" y="2"/>
                  </a:cubicBezTo>
                  <a:cubicBezTo>
                    <a:pt x="5158" y="366"/>
                    <a:pt x="2585" y="870"/>
                    <a:pt x="0" y="1516"/>
                  </a:cubicBezTo>
                  <a:cubicBezTo>
                    <a:pt x="2630" y="1010"/>
                    <a:pt x="5248" y="650"/>
                    <a:pt x="7844" y="435"/>
                  </a:cubicBezTo>
                  <a:lnTo>
                    <a:pt x="7855" y="435"/>
                  </a:lnTo>
                  <a:cubicBezTo>
                    <a:pt x="7968" y="419"/>
                    <a:pt x="8028" y="309"/>
                    <a:pt x="7988" y="190"/>
                  </a:cubicBezTo>
                  <a:cubicBezTo>
                    <a:pt x="7951" y="80"/>
                    <a:pt x="7843" y="0"/>
                    <a:pt x="7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4884985" y="2572812"/>
              <a:ext cx="394821" cy="90740"/>
            </a:xfrm>
            <a:custGeom>
              <a:avLst/>
              <a:gdLst/>
              <a:ahLst/>
              <a:cxnLst/>
              <a:rect l="l" t="t" r="r" b="b"/>
              <a:pathLst>
                <a:path w="18205" h="4184" extrusionOk="0">
                  <a:moveTo>
                    <a:pt x="0" y="0"/>
                  </a:moveTo>
                  <a:lnTo>
                    <a:pt x="0" y="0"/>
                  </a:lnTo>
                  <a:cubicBezTo>
                    <a:pt x="5978" y="635"/>
                    <a:pt x="11960" y="2021"/>
                    <a:pt x="17800" y="4159"/>
                  </a:cubicBezTo>
                  <a:cubicBezTo>
                    <a:pt x="17805" y="4161"/>
                    <a:pt x="17810" y="4163"/>
                    <a:pt x="17815" y="4164"/>
                  </a:cubicBezTo>
                  <a:cubicBezTo>
                    <a:pt x="17854" y="4177"/>
                    <a:pt x="17892" y="4183"/>
                    <a:pt x="17928" y="4183"/>
                  </a:cubicBezTo>
                  <a:cubicBezTo>
                    <a:pt x="18069" y="4183"/>
                    <a:pt x="18178" y="4089"/>
                    <a:pt x="18190" y="3940"/>
                  </a:cubicBezTo>
                  <a:cubicBezTo>
                    <a:pt x="18204" y="3752"/>
                    <a:pt x="18061" y="3549"/>
                    <a:pt x="17868" y="3486"/>
                  </a:cubicBezTo>
                  <a:cubicBezTo>
                    <a:pt x="12005" y="1567"/>
                    <a:pt x="6001" y="40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4884876" y="2573051"/>
              <a:ext cx="372266" cy="191522"/>
            </a:xfrm>
            <a:custGeom>
              <a:avLst/>
              <a:gdLst/>
              <a:ahLst/>
              <a:cxnLst/>
              <a:rect l="l" t="t" r="r" b="b"/>
              <a:pathLst>
                <a:path w="17165" h="8831" extrusionOk="0">
                  <a:moveTo>
                    <a:pt x="0" y="0"/>
                  </a:moveTo>
                  <a:lnTo>
                    <a:pt x="0" y="0"/>
                  </a:lnTo>
                  <a:cubicBezTo>
                    <a:pt x="5579" y="2267"/>
                    <a:pt x="11162" y="5185"/>
                    <a:pt x="16630" y="8760"/>
                  </a:cubicBezTo>
                  <a:cubicBezTo>
                    <a:pt x="16633" y="8763"/>
                    <a:pt x="16639" y="8766"/>
                    <a:pt x="16642" y="8768"/>
                  </a:cubicBezTo>
                  <a:cubicBezTo>
                    <a:pt x="16711" y="8810"/>
                    <a:pt x="16783" y="8830"/>
                    <a:pt x="16849" y="8830"/>
                  </a:cubicBezTo>
                  <a:cubicBezTo>
                    <a:pt x="16958" y="8830"/>
                    <a:pt x="17053" y="8776"/>
                    <a:pt x="17096" y="8674"/>
                  </a:cubicBezTo>
                  <a:cubicBezTo>
                    <a:pt x="17164" y="8513"/>
                    <a:pt x="17074" y="8290"/>
                    <a:pt x="16893" y="8178"/>
                  </a:cubicBezTo>
                  <a:cubicBezTo>
                    <a:pt x="11340" y="4778"/>
                    <a:pt x="5668" y="20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4885527" y="2572877"/>
              <a:ext cx="295210" cy="266214"/>
            </a:xfrm>
            <a:custGeom>
              <a:avLst/>
              <a:gdLst/>
              <a:ahLst/>
              <a:cxnLst/>
              <a:rect l="l" t="t" r="r" b="b"/>
              <a:pathLst>
                <a:path w="13612" h="12275" extrusionOk="0">
                  <a:moveTo>
                    <a:pt x="1" y="0"/>
                  </a:moveTo>
                  <a:lnTo>
                    <a:pt x="1" y="0"/>
                  </a:lnTo>
                  <a:cubicBezTo>
                    <a:pt x="4343" y="3651"/>
                    <a:pt x="8688" y="7697"/>
                    <a:pt x="12980" y="12141"/>
                  </a:cubicBezTo>
                  <a:lnTo>
                    <a:pt x="12991" y="12152"/>
                  </a:lnTo>
                  <a:cubicBezTo>
                    <a:pt x="13076" y="12233"/>
                    <a:pt x="13181" y="12275"/>
                    <a:pt x="13279" y="12275"/>
                  </a:cubicBezTo>
                  <a:cubicBezTo>
                    <a:pt x="13359" y="12275"/>
                    <a:pt x="13433" y="12247"/>
                    <a:pt x="13489" y="12191"/>
                  </a:cubicBezTo>
                  <a:cubicBezTo>
                    <a:pt x="13611" y="12065"/>
                    <a:pt x="13587" y="11842"/>
                    <a:pt x="13435" y="11693"/>
                  </a:cubicBezTo>
                  <a:cubicBezTo>
                    <a:pt x="8995" y="7371"/>
                    <a:pt x="4498" y="3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4885440" y="2572943"/>
              <a:ext cx="200609" cy="271874"/>
            </a:xfrm>
            <a:custGeom>
              <a:avLst/>
              <a:gdLst/>
              <a:ahLst/>
              <a:cxnLst/>
              <a:rect l="l" t="t" r="r" b="b"/>
              <a:pathLst>
                <a:path w="9250" h="12536" extrusionOk="0">
                  <a:moveTo>
                    <a:pt x="0" y="0"/>
                  </a:moveTo>
                  <a:lnTo>
                    <a:pt x="0" y="0"/>
                  </a:lnTo>
                  <a:cubicBezTo>
                    <a:pt x="2946" y="3960"/>
                    <a:pt x="5893" y="8099"/>
                    <a:pt x="8823" y="12422"/>
                  </a:cubicBezTo>
                  <a:cubicBezTo>
                    <a:pt x="8824" y="12424"/>
                    <a:pt x="8826" y="12427"/>
                    <a:pt x="8826" y="12428"/>
                  </a:cubicBezTo>
                  <a:cubicBezTo>
                    <a:pt x="8876" y="12497"/>
                    <a:pt x="8954" y="12535"/>
                    <a:pt x="9029" y="12535"/>
                  </a:cubicBezTo>
                  <a:cubicBezTo>
                    <a:pt x="9066" y="12535"/>
                    <a:pt x="9103" y="12526"/>
                    <a:pt x="9135" y="12506"/>
                  </a:cubicBezTo>
                  <a:cubicBezTo>
                    <a:pt x="9230" y="12446"/>
                    <a:pt x="9249" y="12314"/>
                    <a:pt x="9175" y="12212"/>
                  </a:cubicBezTo>
                  <a:cubicBezTo>
                    <a:pt x="6128" y="7944"/>
                    <a:pt x="3064" y="387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4965337" y="2723042"/>
              <a:ext cx="98006" cy="166300"/>
            </a:xfrm>
            <a:custGeom>
              <a:avLst/>
              <a:gdLst/>
              <a:ahLst/>
              <a:cxnLst/>
              <a:rect l="l" t="t" r="r" b="b"/>
              <a:pathLst>
                <a:path w="4519" h="7668" extrusionOk="0">
                  <a:moveTo>
                    <a:pt x="1" y="1"/>
                  </a:moveTo>
                  <a:lnTo>
                    <a:pt x="1" y="1"/>
                  </a:lnTo>
                  <a:cubicBezTo>
                    <a:pt x="1361" y="2474"/>
                    <a:pt x="2719" y="4984"/>
                    <a:pt x="4074" y="7535"/>
                  </a:cubicBezTo>
                  <a:cubicBezTo>
                    <a:pt x="4076" y="7538"/>
                    <a:pt x="4079" y="7543"/>
                    <a:pt x="4081" y="7544"/>
                  </a:cubicBezTo>
                  <a:cubicBezTo>
                    <a:pt x="4126" y="7622"/>
                    <a:pt x="4209" y="7667"/>
                    <a:pt x="4291" y="7667"/>
                  </a:cubicBezTo>
                  <a:cubicBezTo>
                    <a:pt x="4322" y="7667"/>
                    <a:pt x="4354" y="7661"/>
                    <a:pt x="4383" y="7646"/>
                  </a:cubicBezTo>
                  <a:cubicBezTo>
                    <a:pt x="4486" y="7596"/>
                    <a:pt x="4518" y="7468"/>
                    <a:pt x="4454" y="7362"/>
                  </a:cubicBezTo>
                  <a:cubicBezTo>
                    <a:pt x="2973" y="4861"/>
                    <a:pt x="1488" y="240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4916475" y="2707101"/>
              <a:ext cx="37216" cy="179117"/>
            </a:xfrm>
            <a:custGeom>
              <a:avLst/>
              <a:gdLst/>
              <a:ahLst/>
              <a:cxnLst/>
              <a:rect l="l" t="t" r="r" b="b"/>
              <a:pathLst>
                <a:path w="1716" h="8259" extrusionOk="0">
                  <a:moveTo>
                    <a:pt x="0" y="1"/>
                  </a:moveTo>
                  <a:cubicBezTo>
                    <a:pt x="419" y="2686"/>
                    <a:pt x="839" y="5377"/>
                    <a:pt x="1257" y="8069"/>
                  </a:cubicBezTo>
                  <a:cubicBezTo>
                    <a:pt x="1257" y="8073"/>
                    <a:pt x="1259" y="8077"/>
                    <a:pt x="1259" y="8081"/>
                  </a:cubicBezTo>
                  <a:cubicBezTo>
                    <a:pt x="1280" y="8185"/>
                    <a:pt x="1376" y="8258"/>
                    <a:pt x="1482" y="8258"/>
                  </a:cubicBezTo>
                  <a:cubicBezTo>
                    <a:pt x="1494" y="8258"/>
                    <a:pt x="1506" y="8257"/>
                    <a:pt x="1519" y="8255"/>
                  </a:cubicBezTo>
                  <a:cubicBezTo>
                    <a:pt x="1638" y="8236"/>
                    <a:pt x="1716" y="8126"/>
                    <a:pt x="1691" y="8010"/>
                  </a:cubicBezTo>
                  <a:cubicBezTo>
                    <a:pt x="1128" y="5333"/>
                    <a:pt x="564" y="26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4998649" y="2692354"/>
              <a:ext cx="126937" cy="144374"/>
            </a:xfrm>
            <a:custGeom>
              <a:avLst/>
              <a:gdLst/>
              <a:ahLst/>
              <a:cxnLst/>
              <a:rect l="l" t="t" r="r" b="b"/>
              <a:pathLst>
                <a:path w="5853" h="6657" extrusionOk="0">
                  <a:moveTo>
                    <a:pt x="1" y="1"/>
                  </a:moveTo>
                  <a:lnTo>
                    <a:pt x="1" y="1"/>
                  </a:lnTo>
                  <a:cubicBezTo>
                    <a:pt x="1821" y="2117"/>
                    <a:pt x="3638" y="4302"/>
                    <a:pt x="5447" y="6557"/>
                  </a:cubicBezTo>
                  <a:cubicBezTo>
                    <a:pt x="5451" y="6561"/>
                    <a:pt x="5454" y="6564"/>
                    <a:pt x="5455" y="6567"/>
                  </a:cubicBezTo>
                  <a:cubicBezTo>
                    <a:pt x="5507" y="6626"/>
                    <a:pt x="5578" y="6656"/>
                    <a:pt x="5645" y="6656"/>
                  </a:cubicBezTo>
                  <a:cubicBezTo>
                    <a:pt x="5689" y="6656"/>
                    <a:pt x="5732" y="6643"/>
                    <a:pt x="5766" y="6616"/>
                  </a:cubicBezTo>
                  <a:cubicBezTo>
                    <a:pt x="5851" y="6546"/>
                    <a:pt x="5853" y="6410"/>
                    <a:pt x="5767" y="6313"/>
                  </a:cubicBezTo>
                  <a:cubicBezTo>
                    <a:pt x="3852" y="4131"/>
                    <a:pt x="1928" y="20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4885158" y="2573051"/>
              <a:ext cx="139429" cy="369403"/>
            </a:xfrm>
            <a:custGeom>
              <a:avLst/>
              <a:gdLst/>
              <a:ahLst/>
              <a:cxnLst/>
              <a:rect l="l" t="t" r="r" b="b"/>
              <a:pathLst>
                <a:path w="6429" h="17033" extrusionOk="0">
                  <a:moveTo>
                    <a:pt x="0" y="0"/>
                  </a:moveTo>
                  <a:cubicBezTo>
                    <a:pt x="1897" y="5513"/>
                    <a:pt x="3793" y="11104"/>
                    <a:pt x="5684" y="16769"/>
                  </a:cubicBezTo>
                  <a:cubicBezTo>
                    <a:pt x="5686" y="16772"/>
                    <a:pt x="5688" y="16777"/>
                    <a:pt x="5689" y="16781"/>
                  </a:cubicBezTo>
                  <a:cubicBezTo>
                    <a:pt x="5747" y="16933"/>
                    <a:pt x="5897" y="17033"/>
                    <a:pt x="6052" y="17033"/>
                  </a:cubicBezTo>
                  <a:cubicBezTo>
                    <a:pt x="6085" y="17033"/>
                    <a:pt x="6117" y="17028"/>
                    <a:pt x="6150" y="17019"/>
                  </a:cubicBezTo>
                  <a:cubicBezTo>
                    <a:pt x="6335" y="16966"/>
                    <a:pt x="6429" y="16773"/>
                    <a:pt x="6358" y="16589"/>
                  </a:cubicBezTo>
                  <a:cubicBezTo>
                    <a:pt x="4244" y="10965"/>
                    <a:pt x="2121" y="54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4884876" y="2573051"/>
              <a:ext cx="28996" cy="388835"/>
            </a:xfrm>
            <a:custGeom>
              <a:avLst/>
              <a:gdLst/>
              <a:ahLst/>
              <a:cxnLst/>
              <a:rect l="l" t="t" r="r" b="b"/>
              <a:pathLst>
                <a:path w="1337" h="1792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5864"/>
                    <a:pt x="404" y="11727"/>
                    <a:pt x="606" y="17592"/>
                  </a:cubicBezTo>
                  <a:cubicBezTo>
                    <a:pt x="606" y="17596"/>
                    <a:pt x="608" y="17600"/>
                    <a:pt x="608" y="17605"/>
                  </a:cubicBezTo>
                  <a:cubicBezTo>
                    <a:pt x="622" y="17789"/>
                    <a:pt x="781" y="17929"/>
                    <a:pt x="969" y="17929"/>
                  </a:cubicBezTo>
                  <a:cubicBezTo>
                    <a:pt x="976" y="17929"/>
                    <a:pt x="983" y="17929"/>
                    <a:pt x="990" y="17928"/>
                  </a:cubicBezTo>
                  <a:cubicBezTo>
                    <a:pt x="1187" y="17915"/>
                    <a:pt x="1336" y="17751"/>
                    <a:pt x="1322" y="17560"/>
                  </a:cubicBezTo>
                  <a:cubicBezTo>
                    <a:pt x="881" y="11703"/>
                    <a:pt x="441" y="58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4779627" y="2573528"/>
              <a:ext cx="105727" cy="362181"/>
            </a:xfrm>
            <a:custGeom>
              <a:avLst/>
              <a:gdLst/>
              <a:ahLst/>
              <a:cxnLst/>
              <a:rect l="l" t="t" r="r" b="b"/>
              <a:pathLst>
                <a:path w="4875" h="16700" extrusionOk="0">
                  <a:moveTo>
                    <a:pt x="4874" y="1"/>
                  </a:moveTo>
                  <a:cubicBezTo>
                    <a:pt x="3265" y="5373"/>
                    <a:pt x="1658" y="10799"/>
                    <a:pt x="53" y="16280"/>
                  </a:cubicBezTo>
                  <a:cubicBezTo>
                    <a:pt x="51" y="16283"/>
                    <a:pt x="49" y="16289"/>
                    <a:pt x="48" y="16294"/>
                  </a:cubicBezTo>
                  <a:cubicBezTo>
                    <a:pt x="1" y="16483"/>
                    <a:pt x="119" y="16663"/>
                    <a:pt x="309" y="16695"/>
                  </a:cubicBezTo>
                  <a:cubicBezTo>
                    <a:pt x="329" y="16698"/>
                    <a:pt x="348" y="16699"/>
                    <a:pt x="368" y="16699"/>
                  </a:cubicBezTo>
                  <a:cubicBezTo>
                    <a:pt x="539" y="16699"/>
                    <a:pt x="700" y="16580"/>
                    <a:pt x="742" y="16411"/>
                  </a:cubicBezTo>
                  <a:cubicBezTo>
                    <a:pt x="2119" y="10901"/>
                    <a:pt x="3496" y="5432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4722849" y="2573506"/>
              <a:ext cx="162396" cy="293280"/>
            </a:xfrm>
            <a:custGeom>
              <a:avLst/>
              <a:gdLst/>
              <a:ahLst/>
              <a:cxnLst/>
              <a:rect l="l" t="t" r="r" b="b"/>
              <a:pathLst>
                <a:path w="7488" h="13523" extrusionOk="0">
                  <a:moveTo>
                    <a:pt x="7487" y="0"/>
                  </a:moveTo>
                  <a:lnTo>
                    <a:pt x="7487" y="0"/>
                  </a:lnTo>
                  <a:cubicBezTo>
                    <a:pt x="5008" y="4279"/>
                    <a:pt x="2529" y="8687"/>
                    <a:pt x="60" y="13225"/>
                  </a:cubicBezTo>
                  <a:cubicBezTo>
                    <a:pt x="59" y="13226"/>
                    <a:pt x="57" y="13228"/>
                    <a:pt x="57" y="13229"/>
                  </a:cubicBezTo>
                  <a:cubicBezTo>
                    <a:pt x="1" y="13341"/>
                    <a:pt x="43" y="13465"/>
                    <a:pt x="149" y="13507"/>
                  </a:cubicBezTo>
                  <a:cubicBezTo>
                    <a:pt x="174" y="13517"/>
                    <a:pt x="200" y="13522"/>
                    <a:pt x="227" y="13522"/>
                  </a:cubicBezTo>
                  <a:cubicBezTo>
                    <a:pt x="314" y="13522"/>
                    <a:pt x="403" y="13470"/>
                    <a:pt x="446" y="13386"/>
                  </a:cubicBezTo>
                  <a:cubicBezTo>
                    <a:pt x="2787" y="8808"/>
                    <a:pt x="5137" y="4347"/>
                    <a:pt x="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4669368" y="2710571"/>
              <a:ext cx="110606" cy="162830"/>
            </a:xfrm>
            <a:custGeom>
              <a:avLst/>
              <a:gdLst/>
              <a:ahLst/>
              <a:cxnLst/>
              <a:rect l="l" t="t" r="r" b="b"/>
              <a:pathLst>
                <a:path w="5100" h="7508" extrusionOk="0">
                  <a:moveTo>
                    <a:pt x="5100" y="1"/>
                  </a:moveTo>
                  <a:cubicBezTo>
                    <a:pt x="3420" y="2338"/>
                    <a:pt x="1743" y="4735"/>
                    <a:pt x="74" y="7191"/>
                  </a:cubicBezTo>
                  <a:lnTo>
                    <a:pt x="73" y="7191"/>
                  </a:lnTo>
                  <a:cubicBezTo>
                    <a:pt x="71" y="7194"/>
                    <a:pt x="70" y="7197"/>
                    <a:pt x="66" y="7200"/>
                  </a:cubicBezTo>
                  <a:cubicBezTo>
                    <a:pt x="0" y="7308"/>
                    <a:pt x="29" y="7438"/>
                    <a:pt x="129" y="7488"/>
                  </a:cubicBezTo>
                  <a:cubicBezTo>
                    <a:pt x="157" y="7501"/>
                    <a:pt x="187" y="7508"/>
                    <a:pt x="218" y="7508"/>
                  </a:cubicBezTo>
                  <a:cubicBezTo>
                    <a:pt x="300" y="7508"/>
                    <a:pt x="385" y="7462"/>
                    <a:pt x="433" y="7383"/>
                  </a:cubicBezTo>
                  <a:cubicBezTo>
                    <a:pt x="1984" y="4871"/>
                    <a:pt x="3539" y="2411"/>
                    <a:pt x="5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4619269" y="2662122"/>
              <a:ext cx="153634" cy="125137"/>
            </a:xfrm>
            <a:custGeom>
              <a:avLst/>
              <a:gdLst/>
              <a:ahLst/>
              <a:cxnLst/>
              <a:rect l="l" t="t" r="r" b="b"/>
              <a:pathLst>
                <a:path w="7084" h="5770" extrusionOk="0">
                  <a:moveTo>
                    <a:pt x="7083" y="1"/>
                  </a:moveTo>
                  <a:lnTo>
                    <a:pt x="7083" y="1"/>
                  </a:lnTo>
                  <a:cubicBezTo>
                    <a:pt x="4754" y="1686"/>
                    <a:pt x="2433" y="3484"/>
                    <a:pt x="128" y="5398"/>
                  </a:cubicBezTo>
                  <a:cubicBezTo>
                    <a:pt x="125" y="5399"/>
                    <a:pt x="121" y="5402"/>
                    <a:pt x="118" y="5406"/>
                  </a:cubicBezTo>
                  <a:cubicBezTo>
                    <a:pt x="21" y="5493"/>
                    <a:pt x="0" y="5630"/>
                    <a:pt x="73" y="5711"/>
                  </a:cubicBezTo>
                  <a:cubicBezTo>
                    <a:pt x="107" y="5750"/>
                    <a:pt x="156" y="5770"/>
                    <a:pt x="209" y="5770"/>
                  </a:cubicBezTo>
                  <a:cubicBezTo>
                    <a:pt x="266" y="5770"/>
                    <a:pt x="328" y="5747"/>
                    <a:pt x="378" y="5701"/>
                  </a:cubicBezTo>
                  <a:cubicBezTo>
                    <a:pt x="2601" y="3695"/>
                    <a:pt x="4838" y="1796"/>
                    <a:pt x="7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4752236" y="2723367"/>
              <a:ext cx="72263" cy="169878"/>
            </a:xfrm>
            <a:custGeom>
              <a:avLst/>
              <a:gdLst/>
              <a:ahLst/>
              <a:cxnLst/>
              <a:rect l="l" t="t" r="r" b="b"/>
              <a:pathLst>
                <a:path w="3332" h="7833" extrusionOk="0">
                  <a:moveTo>
                    <a:pt x="3332" y="0"/>
                  </a:moveTo>
                  <a:lnTo>
                    <a:pt x="3332" y="0"/>
                  </a:lnTo>
                  <a:cubicBezTo>
                    <a:pt x="2236" y="2493"/>
                    <a:pt x="1141" y="5009"/>
                    <a:pt x="48" y="7552"/>
                  </a:cubicBezTo>
                  <a:cubicBezTo>
                    <a:pt x="46" y="7555"/>
                    <a:pt x="44" y="7558"/>
                    <a:pt x="43" y="7563"/>
                  </a:cubicBezTo>
                  <a:cubicBezTo>
                    <a:pt x="1" y="7676"/>
                    <a:pt x="59" y="7794"/>
                    <a:pt x="174" y="7825"/>
                  </a:cubicBezTo>
                  <a:cubicBezTo>
                    <a:pt x="192" y="7830"/>
                    <a:pt x="211" y="7832"/>
                    <a:pt x="230" y="7832"/>
                  </a:cubicBezTo>
                  <a:cubicBezTo>
                    <a:pt x="326" y="7832"/>
                    <a:pt x="420" y="7770"/>
                    <a:pt x="456" y="7675"/>
                  </a:cubicBezTo>
                  <a:cubicBezTo>
                    <a:pt x="1413" y="5097"/>
                    <a:pt x="2372" y="2540"/>
                    <a:pt x="3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4598515" y="2573290"/>
              <a:ext cx="286514" cy="300242"/>
            </a:xfrm>
            <a:custGeom>
              <a:avLst/>
              <a:gdLst/>
              <a:ahLst/>
              <a:cxnLst/>
              <a:rect l="l" t="t" r="r" b="b"/>
              <a:pathLst>
                <a:path w="13211" h="13844" extrusionOk="0">
                  <a:moveTo>
                    <a:pt x="13211" y="1"/>
                  </a:moveTo>
                  <a:lnTo>
                    <a:pt x="13211" y="1"/>
                  </a:lnTo>
                  <a:cubicBezTo>
                    <a:pt x="8835" y="4026"/>
                    <a:pt x="4462" y="8453"/>
                    <a:pt x="148" y="13285"/>
                  </a:cubicBezTo>
                  <a:cubicBezTo>
                    <a:pt x="145" y="13288"/>
                    <a:pt x="140" y="13291"/>
                    <a:pt x="137" y="13296"/>
                  </a:cubicBezTo>
                  <a:cubicBezTo>
                    <a:pt x="1" y="13459"/>
                    <a:pt x="4" y="13677"/>
                    <a:pt x="143" y="13785"/>
                  </a:cubicBezTo>
                  <a:cubicBezTo>
                    <a:pt x="194" y="13825"/>
                    <a:pt x="257" y="13843"/>
                    <a:pt x="322" y="13843"/>
                  </a:cubicBezTo>
                  <a:cubicBezTo>
                    <a:pt x="435" y="13843"/>
                    <a:pt x="557" y="13788"/>
                    <a:pt x="644" y="13685"/>
                  </a:cubicBezTo>
                  <a:cubicBezTo>
                    <a:pt x="4797" y="8751"/>
                    <a:pt x="9003" y="4189"/>
                    <a:pt x="1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4530242" y="2573051"/>
              <a:ext cx="354656" cy="228673"/>
            </a:xfrm>
            <a:custGeom>
              <a:avLst/>
              <a:gdLst/>
              <a:ahLst/>
              <a:cxnLst/>
              <a:rect l="l" t="t" r="r" b="b"/>
              <a:pathLst>
                <a:path w="16353" h="10544" extrusionOk="0">
                  <a:moveTo>
                    <a:pt x="16352" y="0"/>
                  </a:moveTo>
                  <a:lnTo>
                    <a:pt x="16352" y="0"/>
                  </a:lnTo>
                  <a:cubicBezTo>
                    <a:pt x="10944" y="2691"/>
                    <a:pt x="5540" y="5996"/>
                    <a:pt x="243" y="9915"/>
                  </a:cubicBezTo>
                  <a:cubicBezTo>
                    <a:pt x="240" y="9918"/>
                    <a:pt x="235" y="9921"/>
                    <a:pt x="232" y="9925"/>
                  </a:cubicBezTo>
                  <a:cubicBezTo>
                    <a:pt x="62" y="10059"/>
                    <a:pt x="1" y="10285"/>
                    <a:pt x="96" y="10429"/>
                  </a:cubicBezTo>
                  <a:cubicBezTo>
                    <a:pt x="145" y="10505"/>
                    <a:pt x="228" y="10544"/>
                    <a:pt x="320" y="10544"/>
                  </a:cubicBezTo>
                  <a:cubicBezTo>
                    <a:pt x="402" y="10544"/>
                    <a:pt x="492" y="10512"/>
                    <a:pt x="573" y="10450"/>
                  </a:cubicBezTo>
                  <a:cubicBezTo>
                    <a:pt x="5764" y="6377"/>
                    <a:pt x="11057" y="2893"/>
                    <a:pt x="16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4509401" y="2573680"/>
              <a:ext cx="375215" cy="117503"/>
            </a:xfrm>
            <a:custGeom>
              <a:avLst/>
              <a:gdLst/>
              <a:ahLst/>
              <a:cxnLst/>
              <a:rect l="l" t="t" r="r" b="b"/>
              <a:pathLst>
                <a:path w="17301" h="5418" extrusionOk="0">
                  <a:moveTo>
                    <a:pt x="17300" y="0"/>
                  </a:moveTo>
                  <a:cubicBezTo>
                    <a:pt x="11598" y="894"/>
                    <a:pt x="5900" y="2470"/>
                    <a:pt x="327" y="4730"/>
                  </a:cubicBezTo>
                  <a:cubicBezTo>
                    <a:pt x="324" y="4732"/>
                    <a:pt x="317" y="4735"/>
                    <a:pt x="312" y="4736"/>
                  </a:cubicBezTo>
                  <a:cubicBezTo>
                    <a:pt x="123" y="4822"/>
                    <a:pt x="1" y="5035"/>
                    <a:pt x="38" y="5215"/>
                  </a:cubicBezTo>
                  <a:cubicBezTo>
                    <a:pt x="65" y="5343"/>
                    <a:pt x="168" y="5417"/>
                    <a:pt x="294" y="5417"/>
                  </a:cubicBezTo>
                  <a:cubicBezTo>
                    <a:pt x="343" y="5417"/>
                    <a:pt x="395" y="5406"/>
                    <a:pt x="448" y="5383"/>
                  </a:cubicBezTo>
                  <a:cubicBezTo>
                    <a:pt x="5982" y="2914"/>
                    <a:pt x="11640" y="1120"/>
                    <a:pt x="17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553448" y="2570036"/>
              <a:ext cx="331168" cy="25656"/>
            </a:xfrm>
            <a:custGeom>
              <a:avLst/>
              <a:gdLst/>
              <a:ahLst/>
              <a:cxnLst/>
              <a:rect l="l" t="t" r="r" b="b"/>
              <a:pathLst>
                <a:path w="15270" h="1183" extrusionOk="0">
                  <a:moveTo>
                    <a:pt x="10475" y="1"/>
                  </a:moveTo>
                  <a:cubicBezTo>
                    <a:pt x="7040" y="1"/>
                    <a:pt x="3618" y="250"/>
                    <a:pt x="239" y="748"/>
                  </a:cubicBezTo>
                  <a:lnTo>
                    <a:pt x="233" y="748"/>
                  </a:lnTo>
                  <a:cubicBezTo>
                    <a:pt x="113" y="769"/>
                    <a:pt x="11" y="884"/>
                    <a:pt x="7" y="1002"/>
                  </a:cubicBezTo>
                  <a:cubicBezTo>
                    <a:pt x="1" y="1108"/>
                    <a:pt x="73" y="1183"/>
                    <a:pt x="174" y="1183"/>
                  </a:cubicBezTo>
                  <a:cubicBezTo>
                    <a:pt x="186" y="1183"/>
                    <a:pt x="199" y="1182"/>
                    <a:pt x="212" y="1180"/>
                  </a:cubicBezTo>
                  <a:cubicBezTo>
                    <a:pt x="4260" y="465"/>
                    <a:pt x="8366" y="108"/>
                    <a:pt x="12486" y="108"/>
                  </a:cubicBezTo>
                  <a:cubicBezTo>
                    <a:pt x="13413" y="108"/>
                    <a:pt x="14341" y="126"/>
                    <a:pt x="15269" y="162"/>
                  </a:cubicBezTo>
                  <a:cubicBezTo>
                    <a:pt x="13670" y="54"/>
                    <a:pt x="12071" y="1"/>
                    <a:pt x="10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531066" y="2542884"/>
              <a:ext cx="184864" cy="10692"/>
            </a:xfrm>
            <a:custGeom>
              <a:avLst/>
              <a:gdLst/>
              <a:ahLst/>
              <a:cxnLst/>
              <a:rect l="l" t="t" r="r" b="b"/>
              <a:pathLst>
                <a:path w="8524" h="493" extrusionOk="0">
                  <a:moveTo>
                    <a:pt x="2977" y="0"/>
                  </a:moveTo>
                  <a:cubicBezTo>
                    <a:pt x="2073" y="0"/>
                    <a:pt x="1171" y="18"/>
                    <a:pt x="273" y="54"/>
                  </a:cubicBezTo>
                  <a:cubicBezTo>
                    <a:pt x="270" y="54"/>
                    <a:pt x="266" y="54"/>
                    <a:pt x="263" y="55"/>
                  </a:cubicBezTo>
                  <a:cubicBezTo>
                    <a:pt x="145" y="65"/>
                    <a:pt x="35" y="173"/>
                    <a:pt x="18" y="293"/>
                  </a:cubicBezTo>
                  <a:cubicBezTo>
                    <a:pt x="1" y="407"/>
                    <a:pt x="73" y="493"/>
                    <a:pt x="180" y="493"/>
                  </a:cubicBezTo>
                  <a:cubicBezTo>
                    <a:pt x="187" y="493"/>
                    <a:pt x="193" y="492"/>
                    <a:pt x="200" y="492"/>
                  </a:cubicBezTo>
                  <a:cubicBezTo>
                    <a:pt x="2322" y="293"/>
                    <a:pt x="4462" y="194"/>
                    <a:pt x="6614" y="194"/>
                  </a:cubicBezTo>
                  <a:cubicBezTo>
                    <a:pt x="7249" y="194"/>
                    <a:pt x="7886" y="203"/>
                    <a:pt x="8524" y="220"/>
                  </a:cubicBezTo>
                  <a:cubicBezTo>
                    <a:pt x="6667" y="74"/>
                    <a:pt x="4817" y="0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596389" y="2445702"/>
              <a:ext cx="162288" cy="70658"/>
            </a:xfrm>
            <a:custGeom>
              <a:avLst/>
              <a:gdLst/>
              <a:ahLst/>
              <a:cxnLst/>
              <a:rect l="l" t="t" r="r" b="b"/>
              <a:pathLst>
                <a:path w="7483" h="3258" extrusionOk="0">
                  <a:moveTo>
                    <a:pt x="292" y="1"/>
                  </a:moveTo>
                  <a:cubicBezTo>
                    <a:pt x="201" y="1"/>
                    <a:pt x="104" y="61"/>
                    <a:pt x="57" y="154"/>
                  </a:cubicBezTo>
                  <a:cubicBezTo>
                    <a:pt x="0" y="269"/>
                    <a:pt x="39" y="390"/>
                    <a:pt x="146" y="426"/>
                  </a:cubicBezTo>
                  <a:cubicBezTo>
                    <a:pt x="2577" y="1241"/>
                    <a:pt x="5026" y="2186"/>
                    <a:pt x="7482" y="3257"/>
                  </a:cubicBezTo>
                  <a:cubicBezTo>
                    <a:pt x="5098" y="2057"/>
                    <a:pt x="2722" y="975"/>
                    <a:pt x="362" y="14"/>
                  </a:cubicBezTo>
                  <a:cubicBezTo>
                    <a:pt x="359" y="12"/>
                    <a:pt x="356" y="12"/>
                    <a:pt x="353" y="10"/>
                  </a:cubicBezTo>
                  <a:cubicBezTo>
                    <a:pt x="333" y="4"/>
                    <a:pt x="31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538592" y="2592808"/>
              <a:ext cx="181698" cy="44524"/>
            </a:xfrm>
            <a:custGeom>
              <a:avLst/>
              <a:gdLst/>
              <a:ahLst/>
              <a:cxnLst/>
              <a:rect l="l" t="t" r="r" b="b"/>
              <a:pathLst>
                <a:path w="8378" h="2053" extrusionOk="0">
                  <a:moveTo>
                    <a:pt x="8377" y="0"/>
                  </a:moveTo>
                  <a:lnTo>
                    <a:pt x="8377" y="0"/>
                  </a:lnTo>
                  <a:cubicBezTo>
                    <a:pt x="5639" y="382"/>
                    <a:pt x="2916" y="921"/>
                    <a:pt x="220" y="1620"/>
                  </a:cubicBezTo>
                  <a:cubicBezTo>
                    <a:pt x="215" y="1622"/>
                    <a:pt x="212" y="1624"/>
                    <a:pt x="209" y="1624"/>
                  </a:cubicBezTo>
                  <a:cubicBezTo>
                    <a:pt x="89" y="1662"/>
                    <a:pt x="0" y="1785"/>
                    <a:pt x="10" y="1902"/>
                  </a:cubicBezTo>
                  <a:cubicBezTo>
                    <a:pt x="18" y="1994"/>
                    <a:pt x="86" y="2053"/>
                    <a:pt x="175" y="2053"/>
                  </a:cubicBezTo>
                  <a:cubicBezTo>
                    <a:pt x="197" y="2053"/>
                    <a:pt x="219" y="2049"/>
                    <a:pt x="243" y="2042"/>
                  </a:cubicBezTo>
                  <a:cubicBezTo>
                    <a:pt x="2932" y="1204"/>
                    <a:pt x="5647" y="522"/>
                    <a:pt x="8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4512133" y="2478710"/>
              <a:ext cx="372591" cy="94579"/>
            </a:xfrm>
            <a:custGeom>
              <a:avLst/>
              <a:gdLst/>
              <a:ahLst/>
              <a:cxnLst/>
              <a:rect l="l" t="t" r="r" b="b"/>
              <a:pathLst>
                <a:path w="17180" h="4361" extrusionOk="0">
                  <a:moveTo>
                    <a:pt x="481" y="1"/>
                  </a:moveTo>
                  <a:cubicBezTo>
                    <a:pt x="307" y="1"/>
                    <a:pt x="126" y="141"/>
                    <a:pt x="65" y="327"/>
                  </a:cubicBezTo>
                  <a:cubicBezTo>
                    <a:pt x="1" y="524"/>
                    <a:pt x="98" y="697"/>
                    <a:pt x="280" y="714"/>
                  </a:cubicBezTo>
                  <a:cubicBezTo>
                    <a:pt x="5829" y="1252"/>
                    <a:pt x="11501" y="2467"/>
                    <a:pt x="17179" y="4360"/>
                  </a:cubicBezTo>
                  <a:cubicBezTo>
                    <a:pt x="11585" y="2250"/>
                    <a:pt x="5995" y="798"/>
                    <a:pt x="524" y="4"/>
                  </a:cubicBezTo>
                  <a:cubicBezTo>
                    <a:pt x="521" y="4"/>
                    <a:pt x="516" y="4"/>
                    <a:pt x="511" y="2"/>
                  </a:cubicBezTo>
                  <a:cubicBezTo>
                    <a:pt x="501" y="1"/>
                    <a:pt x="491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4562687" y="2369926"/>
              <a:ext cx="322211" cy="203147"/>
            </a:xfrm>
            <a:custGeom>
              <a:avLst/>
              <a:gdLst/>
              <a:ahLst/>
              <a:cxnLst/>
              <a:rect l="l" t="t" r="r" b="b"/>
              <a:pathLst>
                <a:path w="14857" h="9367" extrusionOk="0">
                  <a:moveTo>
                    <a:pt x="476" y="1"/>
                  </a:moveTo>
                  <a:cubicBezTo>
                    <a:pt x="343" y="1"/>
                    <a:pt x="199" y="81"/>
                    <a:pt x="114" y="214"/>
                  </a:cubicBezTo>
                  <a:cubicBezTo>
                    <a:pt x="1" y="395"/>
                    <a:pt x="36" y="603"/>
                    <a:pt x="193" y="681"/>
                  </a:cubicBezTo>
                  <a:cubicBezTo>
                    <a:pt x="5026" y="3068"/>
                    <a:pt x="9939" y="5963"/>
                    <a:pt x="14856" y="9366"/>
                  </a:cubicBezTo>
                  <a:cubicBezTo>
                    <a:pt x="10083" y="5777"/>
                    <a:pt x="5313" y="2668"/>
                    <a:pt x="618" y="36"/>
                  </a:cubicBezTo>
                  <a:lnTo>
                    <a:pt x="616" y="36"/>
                  </a:lnTo>
                  <a:cubicBezTo>
                    <a:pt x="613" y="35"/>
                    <a:pt x="610" y="32"/>
                    <a:pt x="606" y="30"/>
                  </a:cubicBezTo>
                  <a:cubicBezTo>
                    <a:pt x="566" y="10"/>
                    <a:pt x="52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4660671" y="2284325"/>
              <a:ext cx="223555" cy="288769"/>
            </a:xfrm>
            <a:custGeom>
              <a:avLst/>
              <a:gdLst/>
              <a:ahLst/>
              <a:cxnLst/>
              <a:rect l="l" t="t" r="r" b="b"/>
              <a:pathLst>
                <a:path w="10308" h="13315" extrusionOk="0">
                  <a:moveTo>
                    <a:pt x="456" y="1"/>
                  </a:moveTo>
                  <a:cubicBezTo>
                    <a:pt x="366" y="1"/>
                    <a:pt x="271" y="35"/>
                    <a:pt x="193" y="102"/>
                  </a:cubicBezTo>
                  <a:cubicBezTo>
                    <a:pt x="34" y="239"/>
                    <a:pt x="0" y="462"/>
                    <a:pt x="115" y="599"/>
                  </a:cubicBezTo>
                  <a:cubicBezTo>
                    <a:pt x="3494" y="4594"/>
                    <a:pt x="6899" y="8833"/>
                    <a:pt x="10308" y="13315"/>
                  </a:cubicBezTo>
                  <a:cubicBezTo>
                    <a:pt x="7095" y="8698"/>
                    <a:pt x="3885" y="4298"/>
                    <a:pt x="698" y="115"/>
                  </a:cubicBezTo>
                  <a:cubicBezTo>
                    <a:pt x="695" y="112"/>
                    <a:pt x="692" y="108"/>
                    <a:pt x="690" y="105"/>
                  </a:cubicBezTo>
                  <a:cubicBezTo>
                    <a:pt x="632" y="35"/>
                    <a:pt x="54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4758612" y="2277646"/>
              <a:ext cx="125679" cy="295384"/>
            </a:xfrm>
            <a:custGeom>
              <a:avLst/>
              <a:gdLst/>
              <a:ahLst/>
              <a:cxnLst/>
              <a:rect l="l" t="t" r="r" b="b"/>
              <a:pathLst>
                <a:path w="5795" h="13620" extrusionOk="0">
                  <a:moveTo>
                    <a:pt x="268" y="0"/>
                  </a:moveTo>
                  <a:cubicBezTo>
                    <a:pt x="234" y="0"/>
                    <a:pt x="199" y="8"/>
                    <a:pt x="166" y="24"/>
                  </a:cubicBezTo>
                  <a:cubicBezTo>
                    <a:pt x="54" y="79"/>
                    <a:pt x="1" y="208"/>
                    <a:pt x="46" y="313"/>
                  </a:cubicBezTo>
                  <a:cubicBezTo>
                    <a:pt x="1959" y="4671"/>
                    <a:pt x="3877" y="9107"/>
                    <a:pt x="5795" y="13620"/>
                  </a:cubicBezTo>
                  <a:cubicBezTo>
                    <a:pt x="4013" y="9053"/>
                    <a:pt x="2233" y="4555"/>
                    <a:pt x="456" y="122"/>
                  </a:cubicBezTo>
                  <a:cubicBezTo>
                    <a:pt x="455" y="121"/>
                    <a:pt x="453" y="118"/>
                    <a:pt x="453" y="116"/>
                  </a:cubicBezTo>
                  <a:cubicBezTo>
                    <a:pt x="421" y="42"/>
                    <a:pt x="34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4793333" y="2235312"/>
              <a:ext cx="53525" cy="174975"/>
            </a:xfrm>
            <a:custGeom>
              <a:avLst/>
              <a:gdLst/>
              <a:ahLst/>
              <a:cxnLst/>
              <a:rect l="l" t="t" r="r" b="b"/>
              <a:pathLst>
                <a:path w="2468" h="8068" extrusionOk="0">
                  <a:moveTo>
                    <a:pt x="259" y="0"/>
                  </a:moveTo>
                  <a:cubicBezTo>
                    <a:pt x="234" y="0"/>
                    <a:pt x="209" y="5"/>
                    <a:pt x="183" y="13"/>
                  </a:cubicBezTo>
                  <a:cubicBezTo>
                    <a:pt x="67" y="54"/>
                    <a:pt x="1" y="178"/>
                    <a:pt x="34" y="288"/>
                  </a:cubicBezTo>
                  <a:cubicBezTo>
                    <a:pt x="845" y="2868"/>
                    <a:pt x="1656" y="5460"/>
                    <a:pt x="2467" y="8067"/>
                  </a:cubicBezTo>
                  <a:cubicBezTo>
                    <a:pt x="1798" y="5418"/>
                    <a:pt x="1128" y="2780"/>
                    <a:pt x="459" y="151"/>
                  </a:cubicBezTo>
                  <a:cubicBezTo>
                    <a:pt x="459" y="147"/>
                    <a:pt x="458" y="143"/>
                    <a:pt x="456" y="139"/>
                  </a:cubicBezTo>
                  <a:cubicBezTo>
                    <a:pt x="430" y="54"/>
                    <a:pt x="349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4716538" y="2284737"/>
              <a:ext cx="89439" cy="150490"/>
            </a:xfrm>
            <a:custGeom>
              <a:avLst/>
              <a:gdLst/>
              <a:ahLst/>
              <a:cxnLst/>
              <a:rect l="l" t="t" r="r" b="b"/>
              <a:pathLst>
                <a:path w="4124" h="6939" extrusionOk="0">
                  <a:moveTo>
                    <a:pt x="276" y="0"/>
                  </a:moveTo>
                  <a:cubicBezTo>
                    <a:pt x="231" y="0"/>
                    <a:pt x="185" y="13"/>
                    <a:pt x="143" y="41"/>
                  </a:cubicBezTo>
                  <a:cubicBezTo>
                    <a:pt x="38" y="112"/>
                    <a:pt x="1" y="246"/>
                    <a:pt x="61" y="341"/>
                  </a:cubicBezTo>
                  <a:cubicBezTo>
                    <a:pt x="1411" y="2501"/>
                    <a:pt x="2766" y="4699"/>
                    <a:pt x="4123" y="6938"/>
                  </a:cubicBezTo>
                  <a:cubicBezTo>
                    <a:pt x="2897" y="4627"/>
                    <a:pt x="1671" y="2346"/>
                    <a:pt x="448" y="98"/>
                  </a:cubicBezTo>
                  <a:lnTo>
                    <a:pt x="447" y="98"/>
                  </a:lnTo>
                  <a:cubicBezTo>
                    <a:pt x="445" y="94"/>
                    <a:pt x="443" y="91"/>
                    <a:pt x="442" y="88"/>
                  </a:cubicBezTo>
                  <a:cubicBezTo>
                    <a:pt x="406" y="30"/>
                    <a:pt x="343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4845709" y="2188271"/>
              <a:ext cx="38907" cy="384758"/>
            </a:xfrm>
            <a:custGeom>
              <a:avLst/>
              <a:gdLst/>
              <a:ahLst/>
              <a:cxnLst/>
              <a:rect l="l" t="t" r="r" b="b"/>
              <a:pathLst>
                <a:path w="1794" h="17741" extrusionOk="0">
                  <a:moveTo>
                    <a:pt x="387" y="1"/>
                  </a:moveTo>
                  <a:cubicBezTo>
                    <a:pt x="372" y="1"/>
                    <a:pt x="357" y="1"/>
                    <a:pt x="341" y="3"/>
                  </a:cubicBezTo>
                  <a:cubicBezTo>
                    <a:pt x="144" y="28"/>
                    <a:pt x="0" y="202"/>
                    <a:pt x="20" y="393"/>
                  </a:cubicBezTo>
                  <a:cubicBezTo>
                    <a:pt x="611" y="6167"/>
                    <a:pt x="1202" y="11950"/>
                    <a:pt x="1793" y="17741"/>
                  </a:cubicBezTo>
                  <a:cubicBezTo>
                    <a:pt x="1441" y="11931"/>
                    <a:pt x="1087" y="6124"/>
                    <a:pt x="734" y="318"/>
                  </a:cubicBezTo>
                  <a:cubicBezTo>
                    <a:pt x="734" y="315"/>
                    <a:pt x="734" y="309"/>
                    <a:pt x="732" y="305"/>
                  </a:cubicBezTo>
                  <a:cubicBezTo>
                    <a:pt x="714" y="130"/>
                    <a:pt x="56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5"/>
            <p:cNvSpPr/>
            <p:nvPr/>
          </p:nvSpPr>
          <p:spPr>
            <a:xfrm>
              <a:off x="4884876" y="2193628"/>
              <a:ext cx="90220" cy="379444"/>
            </a:xfrm>
            <a:custGeom>
              <a:avLst/>
              <a:gdLst/>
              <a:ahLst/>
              <a:cxnLst/>
              <a:rect l="l" t="t" r="r" b="b"/>
              <a:pathLst>
                <a:path w="4160" h="17496" extrusionOk="0">
                  <a:moveTo>
                    <a:pt x="3754" y="0"/>
                  </a:moveTo>
                  <a:cubicBezTo>
                    <a:pt x="3593" y="0"/>
                    <a:pt x="3452" y="108"/>
                    <a:pt x="3420" y="267"/>
                  </a:cubicBezTo>
                  <a:cubicBezTo>
                    <a:pt x="2281" y="5983"/>
                    <a:pt x="1141" y="11726"/>
                    <a:pt x="0" y="17495"/>
                  </a:cubicBezTo>
                  <a:cubicBezTo>
                    <a:pt x="1373" y="11772"/>
                    <a:pt x="2748" y="6088"/>
                    <a:pt x="4121" y="443"/>
                  </a:cubicBezTo>
                  <a:lnTo>
                    <a:pt x="4119" y="443"/>
                  </a:lnTo>
                  <a:cubicBezTo>
                    <a:pt x="4121" y="440"/>
                    <a:pt x="4122" y="435"/>
                    <a:pt x="4122" y="430"/>
                  </a:cubicBezTo>
                  <a:cubicBezTo>
                    <a:pt x="4160" y="244"/>
                    <a:pt x="4034" y="55"/>
                    <a:pt x="3838" y="10"/>
                  </a:cubicBezTo>
                  <a:cubicBezTo>
                    <a:pt x="3810" y="3"/>
                    <a:pt x="3782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15"/>
          <p:cNvGrpSpPr/>
          <p:nvPr/>
        </p:nvGrpSpPr>
        <p:grpSpPr>
          <a:xfrm>
            <a:off x="888476" y="-396479"/>
            <a:ext cx="770405" cy="773615"/>
            <a:chOff x="4509401" y="2188271"/>
            <a:chExt cx="770405" cy="773615"/>
          </a:xfrm>
        </p:grpSpPr>
        <p:sp>
          <p:nvSpPr>
            <p:cNvPr id="635" name="Google Shape;635;p15"/>
            <p:cNvSpPr/>
            <p:nvPr/>
          </p:nvSpPr>
          <p:spPr>
            <a:xfrm>
              <a:off x="4950633" y="2249777"/>
              <a:ext cx="68120" cy="169228"/>
            </a:xfrm>
            <a:custGeom>
              <a:avLst/>
              <a:gdLst/>
              <a:ahLst/>
              <a:cxnLst/>
              <a:rect l="l" t="t" r="r" b="b"/>
              <a:pathLst>
                <a:path w="3141" h="7803" extrusionOk="0">
                  <a:moveTo>
                    <a:pt x="2876" y="0"/>
                  </a:moveTo>
                  <a:cubicBezTo>
                    <a:pt x="2791" y="0"/>
                    <a:pt x="2713" y="49"/>
                    <a:pt x="2685" y="131"/>
                  </a:cubicBezTo>
                  <a:cubicBezTo>
                    <a:pt x="1790" y="2671"/>
                    <a:pt x="897" y="5228"/>
                    <a:pt x="0" y="7802"/>
                  </a:cubicBezTo>
                  <a:cubicBezTo>
                    <a:pt x="1034" y="5281"/>
                    <a:pt x="2066" y="2784"/>
                    <a:pt x="3098" y="307"/>
                  </a:cubicBezTo>
                  <a:cubicBezTo>
                    <a:pt x="3100" y="304"/>
                    <a:pt x="3101" y="301"/>
                    <a:pt x="3101" y="298"/>
                  </a:cubicBezTo>
                  <a:cubicBezTo>
                    <a:pt x="3140" y="190"/>
                    <a:pt x="3077" y="64"/>
                    <a:pt x="2963" y="17"/>
                  </a:cubicBezTo>
                  <a:cubicBezTo>
                    <a:pt x="2934" y="5"/>
                    <a:pt x="2905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4970585" y="2335529"/>
              <a:ext cx="121971" cy="129886"/>
            </a:xfrm>
            <a:custGeom>
              <a:avLst/>
              <a:gdLst/>
              <a:ahLst/>
              <a:cxnLst/>
              <a:rect l="l" t="t" r="r" b="b"/>
              <a:pathLst>
                <a:path w="5624" h="5989" extrusionOk="0">
                  <a:moveTo>
                    <a:pt x="5349" y="0"/>
                  </a:moveTo>
                  <a:cubicBezTo>
                    <a:pt x="5294" y="0"/>
                    <a:pt x="5242" y="21"/>
                    <a:pt x="5205" y="62"/>
                  </a:cubicBezTo>
                  <a:cubicBezTo>
                    <a:pt x="3475" y="1973"/>
                    <a:pt x="1739" y="3948"/>
                    <a:pt x="1" y="5989"/>
                  </a:cubicBezTo>
                  <a:cubicBezTo>
                    <a:pt x="1852" y="4045"/>
                    <a:pt x="3700" y="2175"/>
                    <a:pt x="5541" y="377"/>
                  </a:cubicBezTo>
                  <a:cubicBezTo>
                    <a:pt x="5544" y="375"/>
                    <a:pt x="5546" y="372"/>
                    <a:pt x="5549" y="369"/>
                  </a:cubicBezTo>
                  <a:cubicBezTo>
                    <a:pt x="5624" y="287"/>
                    <a:pt x="5607" y="151"/>
                    <a:pt x="5514" y="65"/>
                  </a:cubicBezTo>
                  <a:cubicBezTo>
                    <a:pt x="5465" y="22"/>
                    <a:pt x="5406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>
              <a:off x="4891491" y="2237025"/>
              <a:ext cx="12492" cy="177772"/>
            </a:xfrm>
            <a:custGeom>
              <a:avLst/>
              <a:gdLst/>
              <a:ahLst/>
              <a:cxnLst/>
              <a:rect l="l" t="t" r="r" b="b"/>
              <a:pathLst>
                <a:path w="576" h="8197" extrusionOk="0">
                  <a:moveTo>
                    <a:pt x="354" y="1"/>
                  </a:moveTo>
                  <a:cubicBezTo>
                    <a:pt x="233" y="1"/>
                    <a:pt x="135" y="94"/>
                    <a:pt x="133" y="211"/>
                  </a:cubicBezTo>
                  <a:cubicBezTo>
                    <a:pt x="89" y="2873"/>
                    <a:pt x="44" y="5535"/>
                    <a:pt x="1" y="8196"/>
                  </a:cubicBezTo>
                  <a:cubicBezTo>
                    <a:pt x="193" y="5539"/>
                    <a:pt x="383" y="2884"/>
                    <a:pt x="574" y="230"/>
                  </a:cubicBezTo>
                  <a:cubicBezTo>
                    <a:pt x="574" y="227"/>
                    <a:pt x="574" y="222"/>
                    <a:pt x="574" y="219"/>
                  </a:cubicBezTo>
                  <a:cubicBezTo>
                    <a:pt x="576" y="101"/>
                    <a:pt x="479" y="2"/>
                    <a:pt x="358" y="1"/>
                  </a:cubicBezTo>
                  <a:cubicBezTo>
                    <a:pt x="356" y="1"/>
                    <a:pt x="355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>
              <a:off x="4884703" y="2250298"/>
              <a:ext cx="207224" cy="322602"/>
            </a:xfrm>
            <a:custGeom>
              <a:avLst/>
              <a:gdLst/>
              <a:ahLst/>
              <a:cxnLst/>
              <a:rect l="l" t="t" r="r" b="b"/>
              <a:pathLst>
                <a:path w="9555" h="14875" extrusionOk="0">
                  <a:moveTo>
                    <a:pt x="9103" y="1"/>
                  </a:moveTo>
                  <a:cubicBezTo>
                    <a:pt x="8995" y="1"/>
                    <a:pt x="8894" y="50"/>
                    <a:pt x="8837" y="143"/>
                  </a:cubicBezTo>
                  <a:cubicBezTo>
                    <a:pt x="5902" y="4869"/>
                    <a:pt x="2950" y="9780"/>
                    <a:pt x="0" y="14874"/>
                  </a:cubicBezTo>
                  <a:cubicBezTo>
                    <a:pt x="3156" y="9896"/>
                    <a:pt x="6314" y="5128"/>
                    <a:pt x="9451" y="569"/>
                  </a:cubicBezTo>
                  <a:cubicBezTo>
                    <a:pt x="9453" y="566"/>
                    <a:pt x="9456" y="561"/>
                    <a:pt x="9458" y="558"/>
                  </a:cubicBezTo>
                  <a:cubicBezTo>
                    <a:pt x="9555" y="405"/>
                    <a:pt x="9493" y="185"/>
                    <a:pt x="9322" y="70"/>
                  </a:cubicBezTo>
                  <a:cubicBezTo>
                    <a:pt x="9253" y="23"/>
                    <a:pt x="9176" y="1"/>
                    <a:pt x="9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4884876" y="2329869"/>
              <a:ext cx="295818" cy="243204"/>
            </a:xfrm>
            <a:custGeom>
              <a:avLst/>
              <a:gdLst/>
              <a:ahLst/>
              <a:cxnLst/>
              <a:rect l="l" t="t" r="r" b="b"/>
              <a:pathLst>
                <a:path w="13640" h="11214" extrusionOk="0">
                  <a:moveTo>
                    <a:pt x="13184" y="0"/>
                  </a:moveTo>
                  <a:cubicBezTo>
                    <a:pt x="13117" y="0"/>
                    <a:pt x="13054" y="20"/>
                    <a:pt x="13002" y="60"/>
                  </a:cubicBezTo>
                  <a:cubicBezTo>
                    <a:pt x="8703" y="3381"/>
                    <a:pt x="4350" y="7098"/>
                    <a:pt x="0" y="11213"/>
                  </a:cubicBezTo>
                  <a:cubicBezTo>
                    <a:pt x="4513" y="7266"/>
                    <a:pt x="9030" y="3746"/>
                    <a:pt x="13485" y="654"/>
                  </a:cubicBezTo>
                  <a:cubicBezTo>
                    <a:pt x="13488" y="653"/>
                    <a:pt x="13493" y="649"/>
                    <a:pt x="13496" y="648"/>
                  </a:cubicBezTo>
                  <a:cubicBezTo>
                    <a:pt x="13636" y="540"/>
                    <a:pt x="13640" y="322"/>
                    <a:pt x="13502" y="158"/>
                  </a:cubicBezTo>
                  <a:cubicBezTo>
                    <a:pt x="13417" y="56"/>
                    <a:pt x="13297" y="0"/>
                    <a:pt x="13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>
              <a:off x="4884985" y="2446439"/>
              <a:ext cx="347174" cy="125961"/>
            </a:xfrm>
            <a:custGeom>
              <a:avLst/>
              <a:gdLst/>
              <a:ahLst/>
              <a:cxnLst/>
              <a:rect l="l" t="t" r="r" b="b"/>
              <a:pathLst>
                <a:path w="16008" h="5808" extrusionOk="0">
                  <a:moveTo>
                    <a:pt x="15530" y="0"/>
                  </a:moveTo>
                  <a:cubicBezTo>
                    <a:pt x="15503" y="0"/>
                    <a:pt x="15476" y="3"/>
                    <a:pt x="15450" y="10"/>
                  </a:cubicBezTo>
                  <a:cubicBezTo>
                    <a:pt x="10359" y="1380"/>
                    <a:pt x="5179" y="3312"/>
                    <a:pt x="0" y="5808"/>
                  </a:cubicBezTo>
                  <a:cubicBezTo>
                    <a:pt x="5279" y="3520"/>
                    <a:pt x="10562" y="1820"/>
                    <a:pt x="15749" y="703"/>
                  </a:cubicBezTo>
                  <a:cubicBezTo>
                    <a:pt x="15752" y="702"/>
                    <a:pt x="15757" y="702"/>
                    <a:pt x="15762" y="700"/>
                  </a:cubicBezTo>
                  <a:cubicBezTo>
                    <a:pt x="15936" y="655"/>
                    <a:pt x="16008" y="463"/>
                    <a:pt x="15922" y="272"/>
                  </a:cubicBezTo>
                  <a:cubicBezTo>
                    <a:pt x="15849" y="109"/>
                    <a:pt x="15685" y="0"/>
                    <a:pt x="1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>
              <a:off x="4885006" y="2536095"/>
              <a:ext cx="326028" cy="36457"/>
            </a:xfrm>
            <a:custGeom>
              <a:avLst/>
              <a:gdLst/>
              <a:ahLst/>
              <a:cxnLst/>
              <a:rect l="l" t="t" r="r" b="b"/>
              <a:pathLst>
                <a:path w="15033" h="1681" extrusionOk="0">
                  <a:moveTo>
                    <a:pt x="14751" y="0"/>
                  </a:moveTo>
                  <a:cubicBezTo>
                    <a:pt x="14750" y="0"/>
                    <a:pt x="14749" y="0"/>
                    <a:pt x="14748" y="0"/>
                  </a:cubicBezTo>
                  <a:cubicBezTo>
                    <a:pt x="9885" y="47"/>
                    <a:pt x="4942" y="606"/>
                    <a:pt x="1" y="1680"/>
                  </a:cubicBezTo>
                  <a:cubicBezTo>
                    <a:pt x="4468" y="840"/>
                    <a:pt x="8936" y="420"/>
                    <a:pt x="13346" y="420"/>
                  </a:cubicBezTo>
                  <a:cubicBezTo>
                    <a:pt x="13843" y="420"/>
                    <a:pt x="14339" y="426"/>
                    <a:pt x="14834" y="436"/>
                  </a:cubicBezTo>
                  <a:lnTo>
                    <a:pt x="14840" y="436"/>
                  </a:lnTo>
                  <a:cubicBezTo>
                    <a:pt x="14958" y="435"/>
                    <a:pt x="15033" y="336"/>
                    <a:pt x="15007" y="217"/>
                  </a:cubicBezTo>
                  <a:cubicBezTo>
                    <a:pt x="14981" y="97"/>
                    <a:pt x="14868" y="0"/>
                    <a:pt x="1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5057726" y="2573745"/>
              <a:ext cx="186990" cy="19172"/>
            </a:xfrm>
            <a:custGeom>
              <a:avLst/>
              <a:gdLst/>
              <a:ahLst/>
              <a:cxnLst/>
              <a:rect l="l" t="t" r="r" b="b"/>
              <a:pathLst>
                <a:path w="8622" h="884" extrusionOk="0">
                  <a:moveTo>
                    <a:pt x="486" y="1"/>
                  </a:moveTo>
                  <a:cubicBezTo>
                    <a:pt x="324" y="1"/>
                    <a:pt x="162" y="1"/>
                    <a:pt x="0" y="2"/>
                  </a:cubicBezTo>
                  <a:cubicBezTo>
                    <a:pt x="2820" y="127"/>
                    <a:pt x="5628" y="419"/>
                    <a:pt x="8408" y="881"/>
                  </a:cubicBezTo>
                  <a:cubicBezTo>
                    <a:pt x="8411" y="881"/>
                    <a:pt x="8416" y="883"/>
                    <a:pt x="8419" y="883"/>
                  </a:cubicBezTo>
                  <a:cubicBezTo>
                    <a:pt x="8427" y="883"/>
                    <a:pt x="8435" y="884"/>
                    <a:pt x="8442" y="884"/>
                  </a:cubicBezTo>
                  <a:cubicBezTo>
                    <a:pt x="8548" y="884"/>
                    <a:pt x="8621" y="802"/>
                    <a:pt x="8608" y="690"/>
                  </a:cubicBezTo>
                  <a:cubicBezTo>
                    <a:pt x="8595" y="569"/>
                    <a:pt x="8487" y="461"/>
                    <a:pt x="8369" y="446"/>
                  </a:cubicBezTo>
                  <a:cubicBezTo>
                    <a:pt x="5762" y="150"/>
                    <a:pt x="3130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5023568" y="2607317"/>
              <a:ext cx="180050" cy="74778"/>
            </a:xfrm>
            <a:custGeom>
              <a:avLst/>
              <a:gdLst/>
              <a:ahLst/>
              <a:cxnLst/>
              <a:rect l="l" t="t" r="r" b="b"/>
              <a:pathLst>
                <a:path w="8302" h="3448" extrusionOk="0">
                  <a:moveTo>
                    <a:pt x="0" y="0"/>
                  </a:moveTo>
                  <a:lnTo>
                    <a:pt x="0" y="0"/>
                  </a:lnTo>
                  <a:cubicBezTo>
                    <a:pt x="2682" y="989"/>
                    <a:pt x="5353" y="2129"/>
                    <a:pt x="8001" y="3423"/>
                  </a:cubicBezTo>
                  <a:cubicBezTo>
                    <a:pt x="8005" y="3424"/>
                    <a:pt x="8009" y="3426"/>
                    <a:pt x="8012" y="3428"/>
                  </a:cubicBezTo>
                  <a:cubicBezTo>
                    <a:pt x="8044" y="3441"/>
                    <a:pt x="8076" y="3448"/>
                    <a:pt x="8106" y="3448"/>
                  </a:cubicBezTo>
                  <a:cubicBezTo>
                    <a:pt x="8187" y="3448"/>
                    <a:pt x="8254" y="3401"/>
                    <a:pt x="8274" y="3323"/>
                  </a:cubicBezTo>
                  <a:cubicBezTo>
                    <a:pt x="8301" y="3213"/>
                    <a:pt x="8230" y="3084"/>
                    <a:pt x="8114" y="3032"/>
                  </a:cubicBezTo>
                  <a:cubicBezTo>
                    <a:pt x="5427" y="1866"/>
                    <a:pt x="2719" y="8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>
              <a:off x="5041330" y="2496256"/>
              <a:ext cx="174129" cy="32878"/>
            </a:xfrm>
            <a:custGeom>
              <a:avLst/>
              <a:gdLst/>
              <a:ahLst/>
              <a:cxnLst/>
              <a:rect l="l" t="t" r="r" b="b"/>
              <a:pathLst>
                <a:path w="8029" h="1516" extrusionOk="0">
                  <a:moveTo>
                    <a:pt x="7738" y="0"/>
                  </a:moveTo>
                  <a:cubicBezTo>
                    <a:pt x="7729" y="0"/>
                    <a:pt x="7719" y="1"/>
                    <a:pt x="7710" y="2"/>
                  </a:cubicBezTo>
                  <a:cubicBezTo>
                    <a:pt x="5158" y="366"/>
                    <a:pt x="2585" y="870"/>
                    <a:pt x="0" y="1516"/>
                  </a:cubicBezTo>
                  <a:cubicBezTo>
                    <a:pt x="2630" y="1010"/>
                    <a:pt x="5248" y="650"/>
                    <a:pt x="7844" y="435"/>
                  </a:cubicBezTo>
                  <a:lnTo>
                    <a:pt x="7855" y="435"/>
                  </a:lnTo>
                  <a:cubicBezTo>
                    <a:pt x="7968" y="419"/>
                    <a:pt x="8028" y="309"/>
                    <a:pt x="7988" y="190"/>
                  </a:cubicBezTo>
                  <a:cubicBezTo>
                    <a:pt x="7951" y="80"/>
                    <a:pt x="7843" y="0"/>
                    <a:pt x="7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>
              <a:off x="4884985" y="2572812"/>
              <a:ext cx="394821" cy="90740"/>
            </a:xfrm>
            <a:custGeom>
              <a:avLst/>
              <a:gdLst/>
              <a:ahLst/>
              <a:cxnLst/>
              <a:rect l="l" t="t" r="r" b="b"/>
              <a:pathLst>
                <a:path w="18205" h="4184" extrusionOk="0">
                  <a:moveTo>
                    <a:pt x="0" y="0"/>
                  </a:moveTo>
                  <a:lnTo>
                    <a:pt x="0" y="0"/>
                  </a:lnTo>
                  <a:cubicBezTo>
                    <a:pt x="5978" y="635"/>
                    <a:pt x="11960" y="2021"/>
                    <a:pt x="17800" y="4159"/>
                  </a:cubicBezTo>
                  <a:cubicBezTo>
                    <a:pt x="17805" y="4161"/>
                    <a:pt x="17810" y="4163"/>
                    <a:pt x="17815" y="4164"/>
                  </a:cubicBezTo>
                  <a:cubicBezTo>
                    <a:pt x="17854" y="4177"/>
                    <a:pt x="17892" y="4183"/>
                    <a:pt x="17928" y="4183"/>
                  </a:cubicBezTo>
                  <a:cubicBezTo>
                    <a:pt x="18069" y="4183"/>
                    <a:pt x="18178" y="4089"/>
                    <a:pt x="18190" y="3940"/>
                  </a:cubicBezTo>
                  <a:cubicBezTo>
                    <a:pt x="18204" y="3752"/>
                    <a:pt x="18061" y="3549"/>
                    <a:pt x="17868" y="3486"/>
                  </a:cubicBezTo>
                  <a:cubicBezTo>
                    <a:pt x="12005" y="1567"/>
                    <a:pt x="6001" y="40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4884876" y="2573051"/>
              <a:ext cx="372266" cy="191522"/>
            </a:xfrm>
            <a:custGeom>
              <a:avLst/>
              <a:gdLst/>
              <a:ahLst/>
              <a:cxnLst/>
              <a:rect l="l" t="t" r="r" b="b"/>
              <a:pathLst>
                <a:path w="17165" h="8831" extrusionOk="0">
                  <a:moveTo>
                    <a:pt x="0" y="0"/>
                  </a:moveTo>
                  <a:lnTo>
                    <a:pt x="0" y="0"/>
                  </a:lnTo>
                  <a:cubicBezTo>
                    <a:pt x="5579" y="2267"/>
                    <a:pt x="11162" y="5185"/>
                    <a:pt x="16630" y="8760"/>
                  </a:cubicBezTo>
                  <a:cubicBezTo>
                    <a:pt x="16633" y="8763"/>
                    <a:pt x="16639" y="8766"/>
                    <a:pt x="16642" y="8768"/>
                  </a:cubicBezTo>
                  <a:cubicBezTo>
                    <a:pt x="16711" y="8810"/>
                    <a:pt x="16783" y="8830"/>
                    <a:pt x="16849" y="8830"/>
                  </a:cubicBezTo>
                  <a:cubicBezTo>
                    <a:pt x="16958" y="8830"/>
                    <a:pt x="17053" y="8776"/>
                    <a:pt x="17096" y="8674"/>
                  </a:cubicBezTo>
                  <a:cubicBezTo>
                    <a:pt x="17164" y="8513"/>
                    <a:pt x="17074" y="8290"/>
                    <a:pt x="16893" y="8178"/>
                  </a:cubicBezTo>
                  <a:cubicBezTo>
                    <a:pt x="11340" y="4778"/>
                    <a:pt x="5668" y="20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4885527" y="2572877"/>
              <a:ext cx="295210" cy="266214"/>
            </a:xfrm>
            <a:custGeom>
              <a:avLst/>
              <a:gdLst/>
              <a:ahLst/>
              <a:cxnLst/>
              <a:rect l="l" t="t" r="r" b="b"/>
              <a:pathLst>
                <a:path w="13612" h="12275" extrusionOk="0">
                  <a:moveTo>
                    <a:pt x="1" y="0"/>
                  </a:moveTo>
                  <a:lnTo>
                    <a:pt x="1" y="0"/>
                  </a:lnTo>
                  <a:cubicBezTo>
                    <a:pt x="4343" y="3651"/>
                    <a:pt x="8688" y="7697"/>
                    <a:pt x="12980" y="12141"/>
                  </a:cubicBezTo>
                  <a:lnTo>
                    <a:pt x="12991" y="12152"/>
                  </a:lnTo>
                  <a:cubicBezTo>
                    <a:pt x="13076" y="12233"/>
                    <a:pt x="13181" y="12275"/>
                    <a:pt x="13279" y="12275"/>
                  </a:cubicBezTo>
                  <a:cubicBezTo>
                    <a:pt x="13359" y="12275"/>
                    <a:pt x="13433" y="12247"/>
                    <a:pt x="13489" y="12191"/>
                  </a:cubicBezTo>
                  <a:cubicBezTo>
                    <a:pt x="13611" y="12065"/>
                    <a:pt x="13587" y="11842"/>
                    <a:pt x="13435" y="11693"/>
                  </a:cubicBezTo>
                  <a:cubicBezTo>
                    <a:pt x="8995" y="7371"/>
                    <a:pt x="4498" y="3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5"/>
            <p:cNvSpPr/>
            <p:nvPr/>
          </p:nvSpPr>
          <p:spPr>
            <a:xfrm>
              <a:off x="4885440" y="2572943"/>
              <a:ext cx="200609" cy="271874"/>
            </a:xfrm>
            <a:custGeom>
              <a:avLst/>
              <a:gdLst/>
              <a:ahLst/>
              <a:cxnLst/>
              <a:rect l="l" t="t" r="r" b="b"/>
              <a:pathLst>
                <a:path w="9250" h="12536" extrusionOk="0">
                  <a:moveTo>
                    <a:pt x="0" y="0"/>
                  </a:moveTo>
                  <a:lnTo>
                    <a:pt x="0" y="0"/>
                  </a:lnTo>
                  <a:cubicBezTo>
                    <a:pt x="2946" y="3960"/>
                    <a:pt x="5893" y="8099"/>
                    <a:pt x="8823" y="12422"/>
                  </a:cubicBezTo>
                  <a:cubicBezTo>
                    <a:pt x="8824" y="12424"/>
                    <a:pt x="8826" y="12427"/>
                    <a:pt x="8826" y="12428"/>
                  </a:cubicBezTo>
                  <a:cubicBezTo>
                    <a:pt x="8876" y="12497"/>
                    <a:pt x="8954" y="12535"/>
                    <a:pt x="9029" y="12535"/>
                  </a:cubicBezTo>
                  <a:cubicBezTo>
                    <a:pt x="9066" y="12535"/>
                    <a:pt x="9103" y="12526"/>
                    <a:pt x="9135" y="12506"/>
                  </a:cubicBezTo>
                  <a:cubicBezTo>
                    <a:pt x="9230" y="12446"/>
                    <a:pt x="9249" y="12314"/>
                    <a:pt x="9175" y="12212"/>
                  </a:cubicBezTo>
                  <a:cubicBezTo>
                    <a:pt x="6128" y="7944"/>
                    <a:pt x="3064" y="387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5"/>
            <p:cNvSpPr/>
            <p:nvPr/>
          </p:nvSpPr>
          <p:spPr>
            <a:xfrm>
              <a:off x="4965337" y="2723042"/>
              <a:ext cx="98006" cy="166300"/>
            </a:xfrm>
            <a:custGeom>
              <a:avLst/>
              <a:gdLst/>
              <a:ahLst/>
              <a:cxnLst/>
              <a:rect l="l" t="t" r="r" b="b"/>
              <a:pathLst>
                <a:path w="4519" h="7668" extrusionOk="0">
                  <a:moveTo>
                    <a:pt x="1" y="1"/>
                  </a:moveTo>
                  <a:lnTo>
                    <a:pt x="1" y="1"/>
                  </a:lnTo>
                  <a:cubicBezTo>
                    <a:pt x="1361" y="2474"/>
                    <a:pt x="2719" y="4984"/>
                    <a:pt x="4074" y="7535"/>
                  </a:cubicBezTo>
                  <a:cubicBezTo>
                    <a:pt x="4076" y="7538"/>
                    <a:pt x="4079" y="7543"/>
                    <a:pt x="4081" y="7544"/>
                  </a:cubicBezTo>
                  <a:cubicBezTo>
                    <a:pt x="4126" y="7622"/>
                    <a:pt x="4209" y="7667"/>
                    <a:pt x="4291" y="7667"/>
                  </a:cubicBezTo>
                  <a:cubicBezTo>
                    <a:pt x="4322" y="7667"/>
                    <a:pt x="4354" y="7661"/>
                    <a:pt x="4383" y="7646"/>
                  </a:cubicBezTo>
                  <a:cubicBezTo>
                    <a:pt x="4486" y="7596"/>
                    <a:pt x="4518" y="7468"/>
                    <a:pt x="4454" y="7362"/>
                  </a:cubicBezTo>
                  <a:cubicBezTo>
                    <a:pt x="2973" y="4861"/>
                    <a:pt x="1488" y="240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4916475" y="2707101"/>
              <a:ext cx="37216" cy="179117"/>
            </a:xfrm>
            <a:custGeom>
              <a:avLst/>
              <a:gdLst/>
              <a:ahLst/>
              <a:cxnLst/>
              <a:rect l="l" t="t" r="r" b="b"/>
              <a:pathLst>
                <a:path w="1716" h="8259" extrusionOk="0">
                  <a:moveTo>
                    <a:pt x="0" y="1"/>
                  </a:moveTo>
                  <a:cubicBezTo>
                    <a:pt x="419" y="2686"/>
                    <a:pt x="839" y="5377"/>
                    <a:pt x="1257" y="8069"/>
                  </a:cubicBezTo>
                  <a:cubicBezTo>
                    <a:pt x="1257" y="8073"/>
                    <a:pt x="1259" y="8077"/>
                    <a:pt x="1259" y="8081"/>
                  </a:cubicBezTo>
                  <a:cubicBezTo>
                    <a:pt x="1280" y="8185"/>
                    <a:pt x="1376" y="8258"/>
                    <a:pt x="1482" y="8258"/>
                  </a:cubicBezTo>
                  <a:cubicBezTo>
                    <a:pt x="1494" y="8258"/>
                    <a:pt x="1506" y="8257"/>
                    <a:pt x="1519" y="8255"/>
                  </a:cubicBezTo>
                  <a:cubicBezTo>
                    <a:pt x="1638" y="8236"/>
                    <a:pt x="1716" y="8126"/>
                    <a:pt x="1691" y="8010"/>
                  </a:cubicBezTo>
                  <a:cubicBezTo>
                    <a:pt x="1128" y="5333"/>
                    <a:pt x="564" y="26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4998649" y="2692354"/>
              <a:ext cx="126937" cy="144374"/>
            </a:xfrm>
            <a:custGeom>
              <a:avLst/>
              <a:gdLst/>
              <a:ahLst/>
              <a:cxnLst/>
              <a:rect l="l" t="t" r="r" b="b"/>
              <a:pathLst>
                <a:path w="5853" h="6657" extrusionOk="0">
                  <a:moveTo>
                    <a:pt x="1" y="1"/>
                  </a:moveTo>
                  <a:lnTo>
                    <a:pt x="1" y="1"/>
                  </a:lnTo>
                  <a:cubicBezTo>
                    <a:pt x="1821" y="2117"/>
                    <a:pt x="3638" y="4302"/>
                    <a:pt x="5447" y="6557"/>
                  </a:cubicBezTo>
                  <a:cubicBezTo>
                    <a:pt x="5451" y="6561"/>
                    <a:pt x="5454" y="6564"/>
                    <a:pt x="5455" y="6567"/>
                  </a:cubicBezTo>
                  <a:cubicBezTo>
                    <a:pt x="5507" y="6626"/>
                    <a:pt x="5578" y="6656"/>
                    <a:pt x="5645" y="6656"/>
                  </a:cubicBezTo>
                  <a:cubicBezTo>
                    <a:pt x="5689" y="6656"/>
                    <a:pt x="5732" y="6643"/>
                    <a:pt x="5766" y="6616"/>
                  </a:cubicBezTo>
                  <a:cubicBezTo>
                    <a:pt x="5851" y="6546"/>
                    <a:pt x="5853" y="6410"/>
                    <a:pt x="5767" y="6313"/>
                  </a:cubicBezTo>
                  <a:cubicBezTo>
                    <a:pt x="3852" y="4131"/>
                    <a:pt x="1928" y="20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4885158" y="2573051"/>
              <a:ext cx="139429" cy="369403"/>
            </a:xfrm>
            <a:custGeom>
              <a:avLst/>
              <a:gdLst/>
              <a:ahLst/>
              <a:cxnLst/>
              <a:rect l="l" t="t" r="r" b="b"/>
              <a:pathLst>
                <a:path w="6429" h="17033" extrusionOk="0">
                  <a:moveTo>
                    <a:pt x="0" y="0"/>
                  </a:moveTo>
                  <a:cubicBezTo>
                    <a:pt x="1897" y="5513"/>
                    <a:pt x="3793" y="11104"/>
                    <a:pt x="5684" y="16769"/>
                  </a:cubicBezTo>
                  <a:cubicBezTo>
                    <a:pt x="5686" y="16772"/>
                    <a:pt x="5688" y="16777"/>
                    <a:pt x="5689" y="16781"/>
                  </a:cubicBezTo>
                  <a:cubicBezTo>
                    <a:pt x="5747" y="16933"/>
                    <a:pt x="5897" y="17033"/>
                    <a:pt x="6052" y="17033"/>
                  </a:cubicBezTo>
                  <a:cubicBezTo>
                    <a:pt x="6085" y="17033"/>
                    <a:pt x="6117" y="17028"/>
                    <a:pt x="6150" y="17019"/>
                  </a:cubicBezTo>
                  <a:cubicBezTo>
                    <a:pt x="6335" y="16966"/>
                    <a:pt x="6429" y="16773"/>
                    <a:pt x="6358" y="16589"/>
                  </a:cubicBezTo>
                  <a:cubicBezTo>
                    <a:pt x="4244" y="10965"/>
                    <a:pt x="2121" y="54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4884876" y="2573051"/>
              <a:ext cx="28996" cy="388835"/>
            </a:xfrm>
            <a:custGeom>
              <a:avLst/>
              <a:gdLst/>
              <a:ahLst/>
              <a:cxnLst/>
              <a:rect l="l" t="t" r="r" b="b"/>
              <a:pathLst>
                <a:path w="1337" h="1792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5864"/>
                    <a:pt x="404" y="11727"/>
                    <a:pt x="606" y="17592"/>
                  </a:cubicBezTo>
                  <a:cubicBezTo>
                    <a:pt x="606" y="17596"/>
                    <a:pt x="608" y="17600"/>
                    <a:pt x="608" y="17605"/>
                  </a:cubicBezTo>
                  <a:cubicBezTo>
                    <a:pt x="622" y="17789"/>
                    <a:pt x="781" y="17929"/>
                    <a:pt x="969" y="17929"/>
                  </a:cubicBezTo>
                  <a:cubicBezTo>
                    <a:pt x="976" y="17929"/>
                    <a:pt x="983" y="17929"/>
                    <a:pt x="990" y="17928"/>
                  </a:cubicBezTo>
                  <a:cubicBezTo>
                    <a:pt x="1187" y="17915"/>
                    <a:pt x="1336" y="17751"/>
                    <a:pt x="1322" y="17560"/>
                  </a:cubicBezTo>
                  <a:cubicBezTo>
                    <a:pt x="881" y="11703"/>
                    <a:pt x="441" y="58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4779627" y="2573528"/>
              <a:ext cx="105727" cy="362181"/>
            </a:xfrm>
            <a:custGeom>
              <a:avLst/>
              <a:gdLst/>
              <a:ahLst/>
              <a:cxnLst/>
              <a:rect l="l" t="t" r="r" b="b"/>
              <a:pathLst>
                <a:path w="4875" h="16700" extrusionOk="0">
                  <a:moveTo>
                    <a:pt x="4874" y="1"/>
                  </a:moveTo>
                  <a:cubicBezTo>
                    <a:pt x="3265" y="5373"/>
                    <a:pt x="1658" y="10799"/>
                    <a:pt x="53" y="16280"/>
                  </a:cubicBezTo>
                  <a:cubicBezTo>
                    <a:pt x="51" y="16283"/>
                    <a:pt x="49" y="16289"/>
                    <a:pt x="48" y="16294"/>
                  </a:cubicBezTo>
                  <a:cubicBezTo>
                    <a:pt x="1" y="16483"/>
                    <a:pt x="119" y="16663"/>
                    <a:pt x="309" y="16695"/>
                  </a:cubicBezTo>
                  <a:cubicBezTo>
                    <a:pt x="329" y="16698"/>
                    <a:pt x="348" y="16699"/>
                    <a:pt x="368" y="16699"/>
                  </a:cubicBezTo>
                  <a:cubicBezTo>
                    <a:pt x="539" y="16699"/>
                    <a:pt x="700" y="16580"/>
                    <a:pt x="742" y="16411"/>
                  </a:cubicBezTo>
                  <a:cubicBezTo>
                    <a:pt x="2119" y="10901"/>
                    <a:pt x="3496" y="5432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4722849" y="2573506"/>
              <a:ext cx="162396" cy="293280"/>
            </a:xfrm>
            <a:custGeom>
              <a:avLst/>
              <a:gdLst/>
              <a:ahLst/>
              <a:cxnLst/>
              <a:rect l="l" t="t" r="r" b="b"/>
              <a:pathLst>
                <a:path w="7488" h="13523" extrusionOk="0">
                  <a:moveTo>
                    <a:pt x="7487" y="0"/>
                  </a:moveTo>
                  <a:lnTo>
                    <a:pt x="7487" y="0"/>
                  </a:lnTo>
                  <a:cubicBezTo>
                    <a:pt x="5008" y="4279"/>
                    <a:pt x="2529" y="8687"/>
                    <a:pt x="60" y="13225"/>
                  </a:cubicBezTo>
                  <a:cubicBezTo>
                    <a:pt x="59" y="13226"/>
                    <a:pt x="57" y="13228"/>
                    <a:pt x="57" y="13229"/>
                  </a:cubicBezTo>
                  <a:cubicBezTo>
                    <a:pt x="1" y="13341"/>
                    <a:pt x="43" y="13465"/>
                    <a:pt x="149" y="13507"/>
                  </a:cubicBezTo>
                  <a:cubicBezTo>
                    <a:pt x="174" y="13517"/>
                    <a:pt x="200" y="13522"/>
                    <a:pt x="227" y="13522"/>
                  </a:cubicBezTo>
                  <a:cubicBezTo>
                    <a:pt x="314" y="13522"/>
                    <a:pt x="403" y="13470"/>
                    <a:pt x="446" y="13386"/>
                  </a:cubicBezTo>
                  <a:cubicBezTo>
                    <a:pt x="2787" y="8808"/>
                    <a:pt x="5137" y="4347"/>
                    <a:pt x="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4669368" y="2710571"/>
              <a:ext cx="110606" cy="162830"/>
            </a:xfrm>
            <a:custGeom>
              <a:avLst/>
              <a:gdLst/>
              <a:ahLst/>
              <a:cxnLst/>
              <a:rect l="l" t="t" r="r" b="b"/>
              <a:pathLst>
                <a:path w="5100" h="7508" extrusionOk="0">
                  <a:moveTo>
                    <a:pt x="5100" y="1"/>
                  </a:moveTo>
                  <a:cubicBezTo>
                    <a:pt x="3420" y="2338"/>
                    <a:pt x="1743" y="4735"/>
                    <a:pt x="74" y="7191"/>
                  </a:cubicBezTo>
                  <a:lnTo>
                    <a:pt x="73" y="7191"/>
                  </a:lnTo>
                  <a:cubicBezTo>
                    <a:pt x="71" y="7194"/>
                    <a:pt x="70" y="7197"/>
                    <a:pt x="66" y="7200"/>
                  </a:cubicBezTo>
                  <a:cubicBezTo>
                    <a:pt x="0" y="7308"/>
                    <a:pt x="29" y="7438"/>
                    <a:pt x="129" y="7488"/>
                  </a:cubicBezTo>
                  <a:cubicBezTo>
                    <a:pt x="157" y="7501"/>
                    <a:pt x="187" y="7508"/>
                    <a:pt x="218" y="7508"/>
                  </a:cubicBezTo>
                  <a:cubicBezTo>
                    <a:pt x="300" y="7508"/>
                    <a:pt x="385" y="7462"/>
                    <a:pt x="433" y="7383"/>
                  </a:cubicBezTo>
                  <a:cubicBezTo>
                    <a:pt x="1984" y="4871"/>
                    <a:pt x="3539" y="2411"/>
                    <a:pt x="5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4619269" y="2662122"/>
              <a:ext cx="153634" cy="125137"/>
            </a:xfrm>
            <a:custGeom>
              <a:avLst/>
              <a:gdLst/>
              <a:ahLst/>
              <a:cxnLst/>
              <a:rect l="l" t="t" r="r" b="b"/>
              <a:pathLst>
                <a:path w="7084" h="5770" extrusionOk="0">
                  <a:moveTo>
                    <a:pt x="7083" y="1"/>
                  </a:moveTo>
                  <a:lnTo>
                    <a:pt x="7083" y="1"/>
                  </a:lnTo>
                  <a:cubicBezTo>
                    <a:pt x="4754" y="1686"/>
                    <a:pt x="2433" y="3484"/>
                    <a:pt x="128" y="5398"/>
                  </a:cubicBezTo>
                  <a:cubicBezTo>
                    <a:pt x="125" y="5399"/>
                    <a:pt x="121" y="5402"/>
                    <a:pt x="118" y="5406"/>
                  </a:cubicBezTo>
                  <a:cubicBezTo>
                    <a:pt x="21" y="5493"/>
                    <a:pt x="0" y="5630"/>
                    <a:pt x="73" y="5711"/>
                  </a:cubicBezTo>
                  <a:cubicBezTo>
                    <a:pt x="107" y="5750"/>
                    <a:pt x="156" y="5770"/>
                    <a:pt x="209" y="5770"/>
                  </a:cubicBezTo>
                  <a:cubicBezTo>
                    <a:pt x="266" y="5770"/>
                    <a:pt x="328" y="5747"/>
                    <a:pt x="378" y="5701"/>
                  </a:cubicBezTo>
                  <a:cubicBezTo>
                    <a:pt x="2601" y="3695"/>
                    <a:pt x="4838" y="1796"/>
                    <a:pt x="7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4752236" y="2723367"/>
              <a:ext cx="72263" cy="169878"/>
            </a:xfrm>
            <a:custGeom>
              <a:avLst/>
              <a:gdLst/>
              <a:ahLst/>
              <a:cxnLst/>
              <a:rect l="l" t="t" r="r" b="b"/>
              <a:pathLst>
                <a:path w="3332" h="7833" extrusionOk="0">
                  <a:moveTo>
                    <a:pt x="3332" y="0"/>
                  </a:moveTo>
                  <a:lnTo>
                    <a:pt x="3332" y="0"/>
                  </a:lnTo>
                  <a:cubicBezTo>
                    <a:pt x="2236" y="2493"/>
                    <a:pt x="1141" y="5009"/>
                    <a:pt x="48" y="7552"/>
                  </a:cubicBezTo>
                  <a:cubicBezTo>
                    <a:pt x="46" y="7555"/>
                    <a:pt x="44" y="7558"/>
                    <a:pt x="43" y="7563"/>
                  </a:cubicBezTo>
                  <a:cubicBezTo>
                    <a:pt x="1" y="7676"/>
                    <a:pt x="59" y="7794"/>
                    <a:pt x="174" y="7825"/>
                  </a:cubicBezTo>
                  <a:cubicBezTo>
                    <a:pt x="192" y="7830"/>
                    <a:pt x="211" y="7832"/>
                    <a:pt x="230" y="7832"/>
                  </a:cubicBezTo>
                  <a:cubicBezTo>
                    <a:pt x="326" y="7832"/>
                    <a:pt x="420" y="7770"/>
                    <a:pt x="456" y="7675"/>
                  </a:cubicBezTo>
                  <a:cubicBezTo>
                    <a:pt x="1413" y="5097"/>
                    <a:pt x="2372" y="2540"/>
                    <a:pt x="3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4598515" y="2573290"/>
              <a:ext cx="286514" cy="300242"/>
            </a:xfrm>
            <a:custGeom>
              <a:avLst/>
              <a:gdLst/>
              <a:ahLst/>
              <a:cxnLst/>
              <a:rect l="l" t="t" r="r" b="b"/>
              <a:pathLst>
                <a:path w="13211" h="13844" extrusionOk="0">
                  <a:moveTo>
                    <a:pt x="13211" y="1"/>
                  </a:moveTo>
                  <a:lnTo>
                    <a:pt x="13211" y="1"/>
                  </a:lnTo>
                  <a:cubicBezTo>
                    <a:pt x="8835" y="4026"/>
                    <a:pt x="4462" y="8453"/>
                    <a:pt x="148" y="13285"/>
                  </a:cubicBezTo>
                  <a:cubicBezTo>
                    <a:pt x="145" y="13288"/>
                    <a:pt x="140" y="13291"/>
                    <a:pt x="137" y="13296"/>
                  </a:cubicBezTo>
                  <a:cubicBezTo>
                    <a:pt x="1" y="13459"/>
                    <a:pt x="4" y="13677"/>
                    <a:pt x="143" y="13785"/>
                  </a:cubicBezTo>
                  <a:cubicBezTo>
                    <a:pt x="194" y="13825"/>
                    <a:pt x="257" y="13843"/>
                    <a:pt x="322" y="13843"/>
                  </a:cubicBezTo>
                  <a:cubicBezTo>
                    <a:pt x="435" y="13843"/>
                    <a:pt x="557" y="13788"/>
                    <a:pt x="644" y="13685"/>
                  </a:cubicBezTo>
                  <a:cubicBezTo>
                    <a:pt x="4797" y="8751"/>
                    <a:pt x="9003" y="4189"/>
                    <a:pt x="1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5"/>
            <p:cNvSpPr/>
            <p:nvPr/>
          </p:nvSpPr>
          <p:spPr>
            <a:xfrm>
              <a:off x="4530242" y="2573051"/>
              <a:ext cx="354656" cy="228673"/>
            </a:xfrm>
            <a:custGeom>
              <a:avLst/>
              <a:gdLst/>
              <a:ahLst/>
              <a:cxnLst/>
              <a:rect l="l" t="t" r="r" b="b"/>
              <a:pathLst>
                <a:path w="16353" h="10544" extrusionOk="0">
                  <a:moveTo>
                    <a:pt x="16352" y="0"/>
                  </a:moveTo>
                  <a:lnTo>
                    <a:pt x="16352" y="0"/>
                  </a:lnTo>
                  <a:cubicBezTo>
                    <a:pt x="10944" y="2691"/>
                    <a:pt x="5540" y="5996"/>
                    <a:pt x="243" y="9915"/>
                  </a:cubicBezTo>
                  <a:cubicBezTo>
                    <a:pt x="240" y="9918"/>
                    <a:pt x="235" y="9921"/>
                    <a:pt x="232" y="9925"/>
                  </a:cubicBezTo>
                  <a:cubicBezTo>
                    <a:pt x="62" y="10059"/>
                    <a:pt x="1" y="10285"/>
                    <a:pt x="96" y="10429"/>
                  </a:cubicBezTo>
                  <a:cubicBezTo>
                    <a:pt x="145" y="10505"/>
                    <a:pt x="228" y="10544"/>
                    <a:pt x="320" y="10544"/>
                  </a:cubicBezTo>
                  <a:cubicBezTo>
                    <a:pt x="402" y="10544"/>
                    <a:pt x="492" y="10512"/>
                    <a:pt x="573" y="10450"/>
                  </a:cubicBezTo>
                  <a:cubicBezTo>
                    <a:pt x="5764" y="6377"/>
                    <a:pt x="11057" y="2893"/>
                    <a:pt x="16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5"/>
            <p:cNvSpPr/>
            <p:nvPr/>
          </p:nvSpPr>
          <p:spPr>
            <a:xfrm>
              <a:off x="4509401" y="2573680"/>
              <a:ext cx="375215" cy="117503"/>
            </a:xfrm>
            <a:custGeom>
              <a:avLst/>
              <a:gdLst/>
              <a:ahLst/>
              <a:cxnLst/>
              <a:rect l="l" t="t" r="r" b="b"/>
              <a:pathLst>
                <a:path w="17301" h="5418" extrusionOk="0">
                  <a:moveTo>
                    <a:pt x="17300" y="0"/>
                  </a:moveTo>
                  <a:cubicBezTo>
                    <a:pt x="11598" y="894"/>
                    <a:pt x="5900" y="2470"/>
                    <a:pt x="327" y="4730"/>
                  </a:cubicBezTo>
                  <a:cubicBezTo>
                    <a:pt x="324" y="4732"/>
                    <a:pt x="317" y="4735"/>
                    <a:pt x="312" y="4736"/>
                  </a:cubicBezTo>
                  <a:cubicBezTo>
                    <a:pt x="123" y="4822"/>
                    <a:pt x="1" y="5035"/>
                    <a:pt x="38" y="5215"/>
                  </a:cubicBezTo>
                  <a:cubicBezTo>
                    <a:pt x="65" y="5343"/>
                    <a:pt x="168" y="5417"/>
                    <a:pt x="294" y="5417"/>
                  </a:cubicBezTo>
                  <a:cubicBezTo>
                    <a:pt x="343" y="5417"/>
                    <a:pt x="395" y="5406"/>
                    <a:pt x="448" y="5383"/>
                  </a:cubicBezTo>
                  <a:cubicBezTo>
                    <a:pt x="5982" y="2914"/>
                    <a:pt x="11640" y="1120"/>
                    <a:pt x="17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5"/>
            <p:cNvSpPr/>
            <p:nvPr/>
          </p:nvSpPr>
          <p:spPr>
            <a:xfrm>
              <a:off x="4553448" y="2570036"/>
              <a:ext cx="331168" cy="25656"/>
            </a:xfrm>
            <a:custGeom>
              <a:avLst/>
              <a:gdLst/>
              <a:ahLst/>
              <a:cxnLst/>
              <a:rect l="l" t="t" r="r" b="b"/>
              <a:pathLst>
                <a:path w="15270" h="1183" extrusionOk="0">
                  <a:moveTo>
                    <a:pt x="10475" y="1"/>
                  </a:moveTo>
                  <a:cubicBezTo>
                    <a:pt x="7040" y="1"/>
                    <a:pt x="3618" y="250"/>
                    <a:pt x="239" y="748"/>
                  </a:cubicBezTo>
                  <a:lnTo>
                    <a:pt x="233" y="748"/>
                  </a:lnTo>
                  <a:cubicBezTo>
                    <a:pt x="113" y="769"/>
                    <a:pt x="11" y="884"/>
                    <a:pt x="7" y="1002"/>
                  </a:cubicBezTo>
                  <a:cubicBezTo>
                    <a:pt x="1" y="1108"/>
                    <a:pt x="73" y="1183"/>
                    <a:pt x="174" y="1183"/>
                  </a:cubicBezTo>
                  <a:cubicBezTo>
                    <a:pt x="186" y="1183"/>
                    <a:pt x="199" y="1182"/>
                    <a:pt x="212" y="1180"/>
                  </a:cubicBezTo>
                  <a:cubicBezTo>
                    <a:pt x="4260" y="465"/>
                    <a:pt x="8366" y="108"/>
                    <a:pt x="12486" y="108"/>
                  </a:cubicBezTo>
                  <a:cubicBezTo>
                    <a:pt x="13413" y="108"/>
                    <a:pt x="14341" y="126"/>
                    <a:pt x="15269" y="162"/>
                  </a:cubicBezTo>
                  <a:cubicBezTo>
                    <a:pt x="13670" y="54"/>
                    <a:pt x="12071" y="1"/>
                    <a:pt x="10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5"/>
            <p:cNvSpPr/>
            <p:nvPr/>
          </p:nvSpPr>
          <p:spPr>
            <a:xfrm>
              <a:off x="4531066" y="2542884"/>
              <a:ext cx="184864" cy="10692"/>
            </a:xfrm>
            <a:custGeom>
              <a:avLst/>
              <a:gdLst/>
              <a:ahLst/>
              <a:cxnLst/>
              <a:rect l="l" t="t" r="r" b="b"/>
              <a:pathLst>
                <a:path w="8524" h="493" extrusionOk="0">
                  <a:moveTo>
                    <a:pt x="2977" y="0"/>
                  </a:moveTo>
                  <a:cubicBezTo>
                    <a:pt x="2073" y="0"/>
                    <a:pt x="1171" y="18"/>
                    <a:pt x="273" y="54"/>
                  </a:cubicBezTo>
                  <a:cubicBezTo>
                    <a:pt x="270" y="54"/>
                    <a:pt x="266" y="54"/>
                    <a:pt x="263" y="55"/>
                  </a:cubicBezTo>
                  <a:cubicBezTo>
                    <a:pt x="145" y="65"/>
                    <a:pt x="35" y="173"/>
                    <a:pt x="18" y="293"/>
                  </a:cubicBezTo>
                  <a:cubicBezTo>
                    <a:pt x="1" y="407"/>
                    <a:pt x="73" y="493"/>
                    <a:pt x="180" y="493"/>
                  </a:cubicBezTo>
                  <a:cubicBezTo>
                    <a:pt x="187" y="493"/>
                    <a:pt x="193" y="492"/>
                    <a:pt x="200" y="492"/>
                  </a:cubicBezTo>
                  <a:cubicBezTo>
                    <a:pt x="2322" y="293"/>
                    <a:pt x="4462" y="194"/>
                    <a:pt x="6614" y="194"/>
                  </a:cubicBezTo>
                  <a:cubicBezTo>
                    <a:pt x="7249" y="194"/>
                    <a:pt x="7886" y="203"/>
                    <a:pt x="8524" y="220"/>
                  </a:cubicBezTo>
                  <a:cubicBezTo>
                    <a:pt x="6667" y="74"/>
                    <a:pt x="4817" y="0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4596389" y="2445702"/>
              <a:ext cx="162288" cy="70658"/>
            </a:xfrm>
            <a:custGeom>
              <a:avLst/>
              <a:gdLst/>
              <a:ahLst/>
              <a:cxnLst/>
              <a:rect l="l" t="t" r="r" b="b"/>
              <a:pathLst>
                <a:path w="7483" h="3258" extrusionOk="0">
                  <a:moveTo>
                    <a:pt x="292" y="1"/>
                  </a:moveTo>
                  <a:cubicBezTo>
                    <a:pt x="201" y="1"/>
                    <a:pt x="104" y="61"/>
                    <a:pt x="57" y="154"/>
                  </a:cubicBezTo>
                  <a:cubicBezTo>
                    <a:pt x="0" y="269"/>
                    <a:pt x="39" y="390"/>
                    <a:pt x="146" y="426"/>
                  </a:cubicBezTo>
                  <a:cubicBezTo>
                    <a:pt x="2577" y="1241"/>
                    <a:pt x="5026" y="2186"/>
                    <a:pt x="7482" y="3257"/>
                  </a:cubicBezTo>
                  <a:cubicBezTo>
                    <a:pt x="5098" y="2057"/>
                    <a:pt x="2722" y="975"/>
                    <a:pt x="362" y="14"/>
                  </a:cubicBezTo>
                  <a:cubicBezTo>
                    <a:pt x="359" y="12"/>
                    <a:pt x="356" y="12"/>
                    <a:pt x="353" y="10"/>
                  </a:cubicBezTo>
                  <a:cubicBezTo>
                    <a:pt x="333" y="4"/>
                    <a:pt x="31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5"/>
            <p:cNvSpPr/>
            <p:nvPr/>
          </p:nvSpPr>
          <p:spPr>
            <a:xfrm>
              <a:off x="4538592" y="2592808"/>
              <a:ext cx="181698" cy="44524"/>
            </a:xfrm>
            <a:custGeom>
              <a:avLst/>
              <a:gdLst/>
              <a:ahLst/>
              <a:cxnLst/>
              <a:rect l="l" t="t" r="r" b="b"/>
              <a:pathLst>
                <a:path w="8378" h="2053" extrusionOk="0">
                  <a:moveTo>
                    <a:pt x="8377" y="0"/>
                  </a:moveTo>
                  <a:lnTo>
                    <a:pt x="8377" y="0"/>
                  </a:lnTo>
                  <a:cubicBezTo>
                    <a:pt x="5639" y="382"/>
                    <a:pt x="2916" y="921"/>
                    <a:pt x="220" y="1620"/>
                  </a:cubicBezTo>
                  <a:cubicBezTo>
                    <a:pt x="215" y="1622"/>
                    <a:pt x="212" y="1624"/>
                    <a:pt x="209" y="1624"/>
                  </a:cubicBezTo>
                  <a:cubicBezTo>
                    <a:pt x="89" y="1662"/>
                    <a:pt x="0" y="1785"/>
                    <a:pt x="10" y="1902"/>
                  </a:cubicBezTo>
                  <a:cubicBezTo>
                    <a:pt x="18" y="1994"/>
                    <a:pt x="86" y="2053"/>
                    <a:pt x="175" y="2053"/>
                  </a:cubicBezTo>
                  <a:cubicBezTo>
                    <a:pt x="197" y="2053"/>
                    <a:pt x="219" y="2049"/>
                    <a:pt x="243" y="2042"/>
                  </a:cubicBezTo>
                  <a:cubicBezTo>
                    <a:pt x="2932" y="1204"/>
                    <a:pt x="5647" y="522"/>
                    <a:pt x="8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5"/>
            <p:cNvSpPr/>
            <p:nvPr/>
          </p:nvSpPr>
          <p:spPr>
            <a:xfrm>
              <a:off x="4512133" y="2478710"/>
              <a:ext cx="372591" cy="94579"/>
            </a:xfrm>
            <a:custGeom>
              <a:avLst/>
              <a:gdLst/>
              <a:ahLst/>
              <a:cxnLst/>
              <a:rect l="l" t="t" r="r" b="b"/>
              <a:pathLst>
                <a:path w="17180" h="4361" extrusionOk="0">
                  <a:moveTo>
                    <a:pt x="481" y="1"/>
                  </a:moveTo>
                  <a:cubicBezTo>
                    <a:pt x="307" y="1"/>
                    <a:pt x="126" y="141"/>
                    <a:pt x="65" y="327"/>
                  </a:cubicBezTo>
                  <a:cubicBezTo>
                    <a:pt x="1" y="524"/>
                    <a:pt x="98" y="697"/>
                    <a:pt x="280" y="714"/>
                  </a:cubicBezTo>
                  <a:cubicBezTo>
                    <a:pt x="5829" y="1252"/>
                    <a:pt x="11501" y="2467"/>
                    <a:pt x="17179" y="4360"/>
                  </a:cubicBezTo>
                  <a:cubicBezTo>
                    <a:pt x="11585" y="2250"/>
                    <a:pt x="5995" y="798"/>
                    <a:pt x="524" y="4"/>
                  </a:cubicBezTo>
                  <a:cubicBezTo>
                    <a:pt x="521" y="4"/>
                    <a:pt x="516" y="4"/>
                    <a:pt x="511" y="2"/>
                  </a:cubicBezTo>
                  <a:cubicBezTo>
                    <a:pt x="501" y="1"/>
                    <a:pt x="491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5"/>
            <p:cNvSpPr/>
            <p:nvPr/>
          </p:nvSpPr>
          <p:spPr>
            <a:xfrm>
              <a:off x="4562687" y="2369926"/>
              <a:ext cx="322211" cy="203147"/>
            </a:xfrm>
            <a:custGeom>
              <a:avLst/>
              <a:gdLst/>
              <a:ahLst/>
              <a:cxnLst/>
              <a:rect l="l" t="t" r="r" b="b"/>
              <a:pathLst>
                <a:path w="14857" h="9367" extrusionOk="0">
                  <a:moveTo>
                    <a:pt x="476" y="1"/>
                  </a:moveTo>
                  <a:cubicBezTo>
                    <a:pt x="343" y="1"/>
                    <a:pt x="199" y="81"/>
                    <a:pt x="114" y="214"/>
                  </a:cubicBezTo>
                  <a:cubicBezTo>
                    <a:pt x="1" y="395"/>
                    <a:pt x="36" y="603"/>
                    <a:pt x="193" y="681"/>
                  </a:cubicBezTo>
                  <a:cubicBezTo>
                    <a:pt x="5026" y="3068"/>
                    <a:pt x="9939" y="5963"/>
                    <a:pt x="14856" y="9366"/>
                  </a:cubicBezTo>
                  <a:cubicBezTo>
                    <a:pt x="10083" y="5777"/>
                    <a:pt x="5313" y="2668"/>
                    <a:pt x="618" y="36"/>
                  </a:cubicBezTo>
                  <a:lnTo>
                    <a:pt x="616" y="36"/>
                  </a:lnTo>
                  <a:cubicBezTo>
                    <a:pt x="613" y="35"/>
                    <a:pt x="610" y="32"/>
                    <a:pt x="606" y="30"/>
                  </a:cubicBezTo>
                  <a:cubicBezTo>
                    <a:pt x="566" y="10"/>
                    <a:pt x="52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5"/>
            <p:cNvSpPr/>
            <p:nvPr/>
          </p:nvSpPr>
          <p:spPr>
            <a:xfrm>
              <a:off x="4660671" y="2284325"/>
              <a:ext cx="223555" cy="288769"/>
            </a:xfrm>
            <a:custGeom>
              <a:avLst/>
              <a:gdLst/>
              <a:ahLst/>
              <a:cxnLst/>
              <a:rect l="l" t="t" r="r" b="b"/>
              <a:pathLst>
                <a:path w="10308" h="13315" extrusionOk="0">
                  <a:moveTo>
                    <a:pt x="456" y="1"/>
                  </a:moveTo>
                  <a:cubicBezTo>
                    <a:pt x="366" y="1"/>
                    <a:pt x="271" y="35"/>
                    <a:pt x="193" y="102"/>
                  </a:cubicBezTo>
                  <a:cubicBezTo>
                    <a:pt x="34" y="239"/>
                    <a:pt x="0" y="462"/>
                    <a:pt x="115" y="599"/>
                  </a:cubicBezTo>
                  <a:cubicBezTo>
                    <a:pt x="3494" y="4594"/>
                    <a:pt x="6899" y="8833"/>
                    <a:pt x="10308" y="13315"/>
                  </a:cubicBezTo>
                  <a:cubicBezTo>
                    <a:pt x="7095" y="8698"/>
                    <a:pt x="3885" y="4298"/>
                    <a:pt x="698" y="115"/>
                  </a:cubicBezTo>
                  <a:cubicBezTo>
                    <a:pt x="695" y="112"/>
                    <a:pt x="692" y="108"/>
                    <a:pt x="690" y="105"/>
                  </a:cubicBezTo>
                  <a:cubicBezTo>
                    <a:pt x="632" y="35"/>
                    <a:pt x="54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5"/>
            <p:cNvSpPr/>
            <p:nvPr/>
          </p:nvSpPr>
          <p:spPr>
            <a:xfrm>
              <a:off x="4758612" y="2277646"/>
              <a:ext cx="125679" cy="295384"/>
            </a:xfrm>
            <a:custGeom>
              <a:avLst/>
              <a:gdLst/>
              <a:ahLst/>
              <a:cxnLst/>
              <a:rect l="l" t="t" r="r" b="b"/>
              <a:pathLst>
                <a:path w="5795" h="13620" extrusionOk="0">
                  <a:moveTo>
                    <a:pt x="268" y="0"/>
                  </a:moveTo>
                  <a:cubicBezTo>
                    <a:pt x="234" y="0"/>
                    <a:pt x="199" y="8"/>
                    <a:pt x="166" y="24"/>
                  </a:cubicBezTo>
                  <a:cubicBezTo>
                    <a:pt x="54" y="79"/>
                    <a:pt x="1" y="208"/>
                    <a:pt x="46" y="313"/>
                  </a:cubicBezTo>
                  <a:cubicBezTo>
                    <a:pt x="1959" y="4671"/>
                    <a:pt x="3877" y="9107"/>
                    <a:pt x="5795" y="13620"/>
                  </a:cubicBezTo>
                  <a:cubicBezTo>
                    <a:pt x="4013" y="9053"/>
                    <a:pt x="2233" y="4555"/>
                    <a:pt x="456" y="122"/>
                  </a:cubicBezTo>
                  <a:cubicBezTo>
                    <a:pt x="455" y="121"/>
                    <a:pt x="453" y="118"/>
                    <a:pt x="453" y="116"/>
                  </a:cubicBezTo>
                  <a:cubicBezTo>
                    <a:pt x="421" y="42"/>
                    <a:pt x="34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5"/>
            <p:cNvSpPr/>
            <p:nvPr/>
          </p:nvSpPr>
          <p:spPr>
            <a:xfrm>
              <a:off x="4793333" y="2235312"/>
              <a:ext cx="53525" cy="174975"/>
            </a:xfrm>
            <a:custGeom>
              <a:avLst/>
              <a:gdLst/>
              <a:ahLst/>
              <a:cxnLst/>
              <a:rect l="l" t="t" r="r" b="b"/>
              <a:pathLst>
                <a:path w="2468" h="8068" extrusionOk="0">
                  <a:moveTo>
                    <a:pt x="259" y="0"/>
                  </a:moveTo>
                  <a:cubicBezTo>
                    <a:pt x="234" y="0"/>
                    <a:pt x="209" y="5"/>
                    <a:pt x="183" y="13"/>
                  </a:cubicBezTo>
                  <a:cubicBezTo>
                    <a:pt x="67" y="54"/>
                    <a:pt x="1" y="178"/>
                    <a:pt x="34" y="288"/>
                  </a:cubicBezTo>
                  <a:cubicBezTo>
                    <a:pt x="845" y="2868"/>
                    <a:pt x="1656" y="5460"/>
                    <a:pt x="2467" y="8067"/>
                  </a:cubicBezTo>
                  <a:cubicBezTo>
                    <a:pt x="1798" y="5418"/>
                    <a:pt x="1128" y="2780"/>
                    <a:pt x="459" y="151"/>
                  </a:cubicBezTo>
                  <a:cubicBezTo>
                    <a:pt x="459" y="147"/>
                    <a:pt x="458" y="143"/>
                    <a:pt x="456" y="139"/>
                  </a:cubicBezTo>
                  <a:cubicBezTo>
                    <a:pt x="430" y="54"/>
                    <a:pt x="349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5"/>
            <p:cNvSpPr/>
            <p:nvPr/>
          </p:nvSpPr>
          <p:spPr>
            <a:xfrm>
              <a:off x="4716538" y="2284737"/>
              <a:ext cx="89439" cy="150490"/>
            </a:xfrm>
            <a:custGeom>
              <a:avLst/>
              <a:gdLst/>
              <a:ahLst/>
              <a:cxnLst/>
              <a:rect l="l" t="t" r="r" b="b"/>
              <a:pathLst>
                <a:path w="4124" h="6939" extrusionOk="0">
                  <a:moveTo>
                    <a:pt x="276" y="0"/>
                  </a:moveTo>
                  <a:cubicBezTo>
                    <a:pt x="231" y="0"/>
                    <a:pt x="185" y="13"/>
                    <a:pt x="143" y="41"/>
                  </a:cubicBezTo>
                  <a:cubicBezTo>
                    <a:pt x="38" y="112"/>
                    <a:pt x="1" y="246"/>
                    <a:pt x="61" y="341"/>
                  </a:cubicBezTo>
                  <a:cubicBezTo>
                    <a:pt x="1411" y="2501"/>
                    <a:pt x="2766" y="4699"/>
                    <a:pt x="4123" y="6938"/>
                  </a:cubicBezTo>
                  <a:cubicBezTo>
                    <a:pt x="2897" y="4627"/>
                    <a:pt x="1671" y="2346"/>
                    <a:pt x="448" y="98"/>
                  </a:cubicBezTo>
                  <a:lnTo>
                    <a:pt x="447" y="98"/>
                  </a:lnTo>
                  <a:cubicBezTo>
                    <a:pt x="445" y="94"/>
                    <a:pt x="443" y="91"/>
                    <a:pt x="442" y="88"/>
                  </a:cubicBezTo>
                  <a:cubicBezTo>
                    <a:pt x="406" y="30"/>
                    <a:pt x="343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4845709" y="2188271"/>
              <a:ext cx="38907" cy="384758"/>
            </a:xfrm>
            <a:custGeom>
              <a:avLst/>
              <a:gdLst/>
              <a:ahLst/>
              <a:cxnLst/>
              <a:rect l="l" t="t" r="r" b="b"/>
              <a:pathLst>
                <a:path w="1794" h="17741" extrusionOk="0">
                  <a:moveTo>
                    <a:pt x="387" y="1"/>
                  </a:moveTo>
                  <a:cubicBezTo>
                    <a:pt x="372" y="1"/>
                    <a:pt x="357" y="1"/>
                    <a:pt x="341" y="3"/>
                  </a:cubicBezTo>
                  <a:cubicBezTo>
                    <a:pt x="144" y="28"/>
                    <a:pt x="0" y="202"/>
                    <a:pt x="20" y="393"/>
                  </a:cubicBezTo>
                  <a:cubicBezTo>
                    <a:pt x="611" y="6167"/>
                    <a:pt x="1202" y="11950"/>
                    <a:pt x="1793" y="17741"/>
                  </a:cubicBezTo>
                  <a:cubicBezTo>
                    <a:pt x="1441" y="11931"/>
                    <a:pt x="1087" y="6124"/>
                    <a:pt x="734" y="318"/>
                  </a:cubicBezTo>
                  <a:cubicBezTo>
                    <a:pt x="734" y="315"/>
                    <a:pt x="734" y="309"/>
                    <a:pt x="732" y="305"/>
                  </a:cubicBezTo>
                  <a:cubicBezTo>
                    <a:pt x="714" y="130"/>
                    <a:pt x="56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4884876" y="2193628"/>
              <a:ext cx="90220" cy="379444"/>
            </a:xfrm>
            <a:custGeom>
              <a:avLst/>
              <a:gdLst/>
              <a:ahLst/>
              <a:cxnLst/>
              <a:rect l="l" t="t" r="r" b="b"/>
              <a:pathLst>
                <a:path w="4160" h="17496" extrusionOk="0">
                  <a:moveTo>
                    <a:pt x="3754" y="0"/>
                  </a:moveTo>
                  <a:cubicBezTo>
                    <a:pt x="3593" y="0"/>
                    <a:pt x="3452" y="108"/>
                    <a:pt x="3420" y="267"/>
                  </a:cubicBezTo>
                  <a:cubicBezTo>
                    <a:pt x="2281" y="5983"/>
                    <a:pt x="1141" y="11726"/>
                    <a:pt x="0" y="17495"/>
                  </a:cubicBezTo>
                  <a:cubicBezTo>
                    <a:pt x="1373" y="11772"/>
                    <a:pt x="2748" y="6088"/>
                    <a:pt x="4121" y="443"/>
                  </a:cubicBezTo>
                  <a:lnTo>
                    <a:pt x="4119" y="443"/>
                  </a:lnTo>
                  <a:cubicBezTo>
                    <a:pt x="4121" y="440"/>
                    <a:pt x="4122" y="435"/>
                    <a:pt x="4122" y="430"/>
                  </a:cubicBezTo>
                  <a:cubicBezTo>
                    <a:pt x="4160" y="244"/>
                    <a:pt x="4034" y="55"/>
                    <a:pt x="3838" y="10"/>
                  </a:cubicBezTo>
                  <a:cubicBezTo>
                    <a:pt x="3810" y="3"/>
                    <a:pt x="3782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15"/>
          <p:cNvGrpSpPr/>
          <p:nvPr/>
        </p:nvGrpSpPr>
        <p:grpSpPr>
          <a:xfrm>
            <a:off x="241113" y="4059470"/>
            <a:ext cx="266192" cy="265780"/>
            <a:chOff x="4015988" y="2335595"/>
            <a:chExt cx="266192" cy="265780"/>
          </a:xfrm>
        </p:grpSpPr>
        <p:sp>
          <p:nvSpPr>
            <p:cNvPr id="675" name="Google Shape;675;p15"/>
            <p:cNvSpPr/>
            <p:nvPr/>
          </p:nvSpPr>
          <p:spPr>
            <a:xfrm>
              <a:off x="4142275" y="2335595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16" y="0"/>
                  </a:moveTo>
                  <a:cubicBezTo>
                    <a:pt x="310" y="0"/>
                    <a:pt x="304" y="1"/>
                    <a:pt x="298" y="1"/>
                  </a:cubicBezTo>
                  <a:cubicBezTo>
                    <a:pt x="130" y="9"/>
                    <a:pt x="1" y="154"/>
                    <a:pt x="9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2" y="5477"/>
                  </a:cubicBezTo>
                  <a:cubicBezTo>
                    <a:pt x="330" y="5477"/>
                    <a:pt x="345" y="5464"/>
                    <a:pt x="346" y="5446"/>
                  </a:cubicBezTo>
                  <a:lnTo>
                    <a:pt x="619" y="322"/>
                  </a:lnTo>
                  <a:cubicBezTo>
                    <a:pt x="621" y="311"/>
                    <a:pt x="621" y="300"/>
                    <a:pt x="619" y="290"/>
                  </a:cubicBezTo>
                  <a:cubicBezTo>
                    <a:pt x="611" y="126"/>
                    <a:pt x="47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5"/>
            <p:cNvSpPr/>
            <p:nvPr/>
          </p:nvSpPr>
          <p:spPr>
            <a:xfrm>
              <a:off x="4142448" y="2482592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08" y="1"/>
                  </a:moveTo>
                  <a:cubicBezTo>
                    <a:pt x="291" y="1"/>
                    <a:pt x="275" y="14"/>
                    <a:pt x="275" y="31"/>
                  </a:cubicBezTo>
                  <a:lnTo>
                    <a:pt x="1" y="5155"/>
                  </a:lnTo>
                  <a:cubicBezTo>
                    <a:pt x="1" y="5166"/>
                    <a:pt x="1" y="5178"/>
                    <a:pt x="1" y="5187"/>
                  </a:cubicBezTo>
                  <a:cubicBezTo>
                    <a:pt x="10" y="5351"/>
                    <a:pt x="144" y="5477"/>
                    <a:pt x="304" y="5477"/>
                  </a:cubicBezTo>
                  <a:cubicBezTo>
                    <a:pt x="310" y="5477"/>
                    <a:pt x="316" y="5477"/>
                    <a:pt x="322" y="5476"/>
                  </a:cubicBezTo>
                  <a:cubicBezTo>
                    <a:pt x="492" y="5468"/>
                    <a:pt x="621" y="5325"/>
                    <a:pt x="611" y="5155"/>
                  </a:cubicBezTo>
                  <a:lnTo>
                    <a:pt x="338" y="31"/>
                  </a:lnTo>
                  <a:cubicBezTo>
                    <a:pt x="338" y="15"/>
                    <a:pt x="325" y="2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5"/>
            <p:cNvSpPr/>
            <p:nvPr/>
          </p:nvSpPr>
          <p:spPr>
            <a:xfrm>
              <a:off x="4015988" y="2461859"/>
              <a:ext cx="119021" cy="13273"/>
            </a:xfrm>
            <a:custGeom>
              <a:avLst/>
              <a:gdLst/>
              <a:ahLst/>
              <a:cxnLst/>
              <a:rect l="l" t="t" r="r" b="b"/>
              <a:pathLst>
                <a:path w="5488" h="612" extrusionOk="0">
                  <a:moveTo>
                    <a:pt x="299" y="0"/>
                  </a:moveTo>
                  <a:cubicBezTo>
                    <a:pt x="131" y="10"/>
                    <a:pt x="1" y="154"/>
                    <a:pt x="10" y="322"/>
                  </a:cubicBezTo>
                  <a:cubicBezTo>
                    <a:pt x="20" y="485"/>
                    <a:pt x="154" y="612"/>
                    <a:pt x="314" y="612"/>
                  </a:cubicBezTo>
                  <a:cubicBezTo>
                    <a:pt x="320" y="612"/>
                    <a:pt x="326" y="611"/>
                    <a:pt x="332" y="611"/>
                  </a:cubicBezTo>
                  <a:lnTo>
                    <a:pt x="5457" y="338"/>
                  </a:lnTo>
                  <a:cubicBezTo>
                    <a:pt x="5473" y="336"/>
                    <a:pt x="5486" y="323"/>
                    <a:pt x="5486" y="307"/>
                  </a:cubicBezTo>
                  <a:cubicBezTo>
                    <a:pt x="5488" y="290"/>
                    <a:pt x="5473" y="275"/>
                    <a:pt x="5457" y="273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5"/>
            <p:cNvSpPr/>
            <p:nvPr/>
          </p:nvSpPr>
          <p:spPr>
            <a:xfrm>
              <a:off x="4163181" y="2461859"/>
              <a:ext cx="118999" cy="13294"/>
            </a:xfrm>
            <a:custGeom>
              <a:avLst/>
              <a:gdLst/>
              <a:ahLst/>
              <a:cxnLst/>
              <a:rect l="l" t="t" r="r" b="b"/>
              <a:pathLst>
                <a:path w="5487" h="613" extrusionOk="0">
                  <a:moveTo>
                    <a:pt x="5172" y="0"/>
                  </a:moveTo>
                  <a:cubicBezTo>
                    <a:pt x="5167" y="0"/>
                    <a:pt x="5162" y="0"/>
                    <a:pt x="5157" y="0"/>
                  </a:cubicBezTo>
                  <a:lnTo>
                    <a:pt x="32" y="273"/>
                  </a:lnTo>
                  <a:cubicBezTo>
                    <a:pt x="15" y="275"/>
                    <a:pt x="3" y="288"/>
                    <a:pt x="3" y="304"/>
                  </a:cubicBezTo>
                  <a:cubicBezTo>
                    <a:pt x="1" y="322"/>
                    <a:pt x="14" y="336"/>
                    <a:pt x="32" y="338"/>
                  </a:cubicBezTo>
                  <a:lnTo>
                    <a:pt x="5157" y="611"/>
                  </a:lnTo>
                  <a:cubicBezTo>
                    <a:pt x="5162" y="612"/>
                    <a:pt x="5167" y="612"/>
                    <a:pt x="5172" y="612"/>
                  </a:cubicBezTo>
                  <a:cubicBezTo>
                    <a:pt x="5178" y="612"/>
                    <a:pt x="5184" y="612"/>
                    <a:pt x="5189" y="611"/>
                  </a:cubicBezTo>
                  <a:cubicBezTo>
                    <a:pt x="5357" y="603"/>
                    <a:pt x="5486" y="458"/>
                    <a:pt x="5478" y="290"/>
                  </a:cubicBezTo>
                  <a:cubicBezTo>
                    <a:pt x="5469" y="127"/>
                    <a:pt x="5333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5"/>
            <p:cNvSpPr/>
            <p:nvPr/>
          </p:nvSpPr>
          <p:spPr>
            <a:xfrm>
              <a:off x="4052423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0"/>
                  </a:moveTo>
                  <a:cubicBezTo>
                    <a:pt x="257" y="0"/>
                    <a:pt x="174" y="35"/>
                    <a:pt x="113" y="102"/>
                  </a:cubicBezTo>
                  <a:cubicBezTo>
                    <a:pt x="0" y="228"/>
                    <a:pt x="10" y="422"/>
                    <a:pt x="136" y="533"/>
                  </a:cubicBezTo>
                  <a:lnTo>
                    <a:pt x="3953" y="3964"/>
                  </a:lnTo>
                  <a:cubicBezTo>
                    <a:pt x="3959" y="3969"/>
                    <a:pt x="3967" y="3972"/>
                    <a:pt x="3975" y="3972"/>
                  </a:cubicBezTo>
                  <a:cubicBezTo>
                    <a:pt x="3982" y="3972"/>
                    <a:pt x="3990" y="3969"/>
                    <a:pt x="3995" y="3964"/>
                  </a:cubicBezTo>
                  <a:cubicBezTo>
                    <a:pt x="4010" y="3953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3" y="86"/>
                    <a:pt x="545" y="79"/>
                  </a:cubicBezTo>
                  <a:cubicBezTo>
                    <a:pt x="487" y="27"/>
                    <a:pt x="41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4158779" y="2478277"/>
              <a:ext cx="87010" cy="86121"/>
            </a:xfrm>
            <a:custGeom>
              <a:avLst/>
              <a:gdLst/>
              <a:ahLst/>
              <a:cxnLst/>
              <a:rect l="l" t="t" r="r" b="b"/>
              <a:pathLst>
                <a:path w="4012" h="3971" extrusionOk="0">
                  <a:moveTo>
                    <a:pt x="37" y="0"/>
                  </a:moveTo>
                  <a:cubicBezTo>
                    <a:pt x="29" y="0"/>
                    <a:pt x="21" y="3"/>
                    <a:pt x="15" y="7"/>
                  </a:cubicBezTo>
                  <a:cubicBezTo>
                    <a:pt x="2" y="20"/>
                    <a:pt x="0" y="40"/>
                    <a:pt x="13" y="53"/>
                  </a:cubicBezTo>
                  <a:lnTo>
                    <a:pt x="3443" y="3870"/>
                  </a:lnTo>
                  <a:cubicBezTo>
                    <a:pt x="3451" y="3878"/>
                    <a:pt x="3457" y="3886"/>
                    <a:pt x="3465" y="3892"/>
                  </a:cubicBezTo>
                  <a:cubicBezTo>
                    <a:pt x="3524" y="3945"/>
                    <a:pt x="3597" y="3971"/>
                    <a:pt x="3671" y="3971"/>
                  </a:cubicBezTo>
                  <a:cubicBezTo>
                    <a:pt x="3754" y="3971"/>
                    <a:pt x="3838" y="3937"/>
                    <a:pt x="3898" y="3870"/>
                  </a:cubicBezTo>
                  <a:cubicBezTo>
                    <a:pt x="4011" y="3744"/>
                    <a:pt x="4000" y="3551"/>
                    <a:pt x="3875" y="3438"/>
                  </a:cubicBezTo>
                  <a:lnTo>
                    <a:pt x="59" y="7"/>
                  </a:lnTo>
                  <a:cubicBezTo>
                    <a:pt x="52" y="3"/>
                    <a:pt x="44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4158822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8" y="0"/>
                  </a:moveTo>
                  <a:cubicBezTo>
                    <a:pt x="3584" y="0"/>
                    <a:pt x="3501" y="35"/>
                    <a:pt x="3441" y="102"/>
                  </a:cubicBezTo>
                  <a:lnTo>
                    <a:pt x="11" y="3919"/>
                  </a:lnTo>
                  <a:cubicBezTo>
                    <a:pt x="0" y="3930"/>
                    <a:pt x="0" y="3949"/>
                    <a:pt x="11" y="3961"/>
                  </a:cubicBezTo>
                  <a:cubicBezTo>
                    <a:pt x="18" y="3968"/>
                    <a:pt x="26" y="3972"/>
                    <a:pt x="35" y="3972"/>
                  </a:cubicBezTo>
                  <a:cubicBezTo>
                    <a:pt x="42" y="3972"/>
                    <a:pt x="50" y="3969"/>
                    <a:pt x="57" y="3964"/>
                  </a:cubicBezTo>
                  <a:lnTo>
                    <a:pt x="3873" y="533"/>
                  </a:lnTo>
                  <a:cubicBezTo>
                    <a:pt x="3880" y="527"/>
                    <a:pt x="3888" y="519"/>
                    <a:pt x="3896" y="511"/>
                  </a:cubicBezTo>
                  <a:cubicBezTo>
                    <a:pt x="4009" y="385"/>
                    <a:pt x="3998" y="191"/>
                    <a:pt x="3873" y="79"/>
                  </a:cubicBezTo>
                  <a:cubicBezTo>
                    <a:pt x="3815" y="27"/>
                    <a:pt x="3741" y="0"/>
                    <a:pt x="3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4052423" y="2478277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975" y="0"/>
                  </a:moveTo>
                  <a:cubicBezTo>
                    <a:pt x="3967" y="0"/>
                    <a:pt x="3959" y="3"/>
                    <a:pt x="3953" y="9"/>
                  </a:cubicBezTo>
                  <a:lnTo>
                    <a:pt x="136" y="3438"/>
                  </a:lnTo>
                  <a:cubicBezTo>
                    <a:pt x="128" y="3445"/>
                    <a:pt x="120" y="3453"/>
                    <a:pt x="113" y="3461"/>
                  </a:cubicBezTo>
                  <a:cubicBezTo>
                    <a:pt x="0" y="3587"/>
                    <a:pt x="10" y="3781"/>
                    <a:pt x="136" y="3894"/>
                  </a:cubicBezTo>
                  <a:cubicBezTo>
                    <a:pt x="194" y="3946"/>
                    <a:pt x="267" y="3972"/>
                    <a:pt x="340" y="3972"/>
                  </a:cubicBezTo>
                  <a:cubicBezTo>
                    <a:pt x="424" y="3972"/>
                    <a:pt x="508" y="3937"/>
                    <a:pt x="569" y="3870"/>
                  </a:cubicBezTo>
                  <a:lnTo>
                    <a:pt x="3998" y="53"/>
                  </a:lnTo>
                  <a:cubicBezTo>
                    <a:pt x="4010" y="41"/>
                    <a:pt x="4010" y="24"/>
                    <a:pt x="3998" y="11"/>
                  </a:cubicBezTo>
                  <a:cubicBezTo>
                    <a:pt x="3992" y="4"/>
                    <a:pt x="3983" y="0"/>
                    <a:pt x="3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5"/>
            <p:cNvSpPr/>
            <p:nvPr/>
          </p:nvSpPr>
          <p:spPr>
            <a:xfrm>
              <a:off x="4045310" y="2422865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60"/>
                  </a:cubicBezTo>
                  <a:cubicBezTo>
                    <a:pt x="1" y="110"/>
                    <a:pt x="22" y="172"/>
                    <a:pt x="73" y="194"/>
                  </a:cubicBezTo>
                  <a:lnTo>
                    <a:pt x="2349" y="1241"/>
                  </a:lnTo>
                  <a:lnTo>
                    <a:pt x="165" y="14"/>
                  </a:lnTo>
                  <a:cubicBezTo>
                    <a:pt x="164" y="12"/>
                    <a:pt x="160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  <a:moveTo>
                    <a:pt x="2349" y="1241"/>
                  </a:moveTo>
                  <a:lnTo>
                    <a:pt x="2349" y="1241"/>
                  </a:lnTo>
                  <a:lnTo>
                    <a:pt x="2349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5"/>
            <p:cNvSpPr/>
            <p:nvPr/>
          </p:nvSpPr>
          <p:spPr>
            <a:xfrm>
              <a:off x="4191809" y="2422865"/>
              <a:ext cx="50987" cy="26936"/>
            </a:xfrm>
            <a:custGeom>
              <a:avLst/>
              <a:gdLst/>
              <a:ahLst/>
              <a:cxnLst/>
              <a:rect l="l" t="t" r="r" b="b"/>
              <a:pathLst>
                <a:path w="2351" h="1242" extrusionOk="0">
                  <a:moveTo>
                    <a:pt x="2233" y="1"/>
                  </a:moveTo>
                  <a:cubicBezTo>
                    <a:pt x="2217" y="1"/>
                    <a:pt x="2200" y="5"/>
                    <a:pt x="2184" y="14"/>
                  </a:cubicBezTo>
                  <a:lnTo>
                    <a:pt x="1" y="1241"/>
                  </a:lnTo>
                  <a:lnTo>
                    <a:pt x="2277" y="194"/>
                  </a:lnTo>
                  <a:cubicBezTo>
                    <a:pt x="2278" y="194"/>
                    <a:pt x="2281" y="193"/>
                    <a:pt x="2283" y="191"/>
                  </a:cubicBezTo>
                  <a:cubicBezTo>
                    <a:pt x="2333" y="164"/>
                    <a:pt x="2351" y="101"/>
                    <a:pt x="2322" y="52"/>
                  </a:cubicBezTo>
                  <a:cubicBezTo>
                    <a:pt x="2303" y="19"/>
                    <a:pt x="2269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>
              <a:off x="4045266" y="2487190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2351" y="0"/>
                  </a:moveTo>
                  <a:lnTo>
                    <a:pt x="75" y="1047"/>
                  </a:lnTo>
                  <a:cubicBezTo>
                    <a:pt x="74" y="1049"/>
                    <a:pt x="70" y="1049"/>
                    <a:pt x="69" y="1050"/>
                  </a:cubicBezTo>
                  <a:cubicBezTo>
                    <a:pt x="19" y="1078"/>
                    <a:pt x="1" y="1141"/>
                    <a:pt x="28" y="1189"/>
                  </a:cubicBezTo>
                  <a:cubicBezTo>
                    <a:pt x="47" y="1222"/>
                    <a:pt x="82" y="1241"/>
                    <a:pt x="118" y="1241"/>
                  </a:cubicBezTo>
                  <a:cubicBezTo>
                    <a:pt x="135" y="1241"/>
                    <a:pt x="152" y="1237"/>
                    <a:pt x="167" y="1228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>
              <a:off x="4191809" y="2487190"/>
              <a:ext cx="50966" cy="26914"/>
            </a:xfrm>
            <a:custGeom>
              <a:avLst/>
              <a:gdLst/>
              <a:ahLst/>
              <a:cxnLst/>
              <a:rect l="l" t="t" r="r" b="b"/>
              <a:pathLst>
                <a:path w="2350" h="1241" extrusionOk="0">
                  <a:moveTo>
                    <a:pt x="1" y="0"/>
                  </a:moveTo>
                  <a:lnTo>
                    <a:pt x="2184" y="1228"/>
                  </a:lnTo>
                  <a:cubicBezTo>
                    <a:pt x="2186" y="1230"/>
                    <a:pt x="2189" y="1231"/>
                    <a:pt x="2191" y="1231"/>
                  </a:cubicBezTo>
                  <a:cubicBezTo>
                    <a:pt x="2205" y="1238"/>
                    <a:pt x="2220" y="1241"/>
                    <a:pt x="2234" y="1241"/>
                  </a:cubicBezTo>
                  <a:cubicBezTo>
                    <a:pt x="2273" y="1241"/>
                    <a:pt x="2309" y="1219"/>
                    <a:pt x="2327" y="1181"/>
                  </a:cubicBezTo>
                  <a:cubicBezTo>
                    <a:pt x="2349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106122" y="2377278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1"/>
                  </a:moveTo>
                  <a:cubicBezTo>
                    <a:pt x="99" y="1"/>
                    <a:pt x="80" y="6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207" y="56"/>
                  </a:lnTo>
                  <a:cubicBezTo>
                    <a:pt x="206" y="54"/>
                    <a:pt x="204" y="51"/>
                    <a:pt x="203" y="50"/>
                  </a:cubicBezTo>
                  <a:cubicBezTo>
                    <a:pt x="184" y="18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163225" y="2377278"/>
              <a:ext cx="28844" cy="49773"/>
            </a:xfrm>
            <a:custGeom>
              <a:avLst/>
              <a:gdLst/>
              <a:ahLst/>
              <a:cxnLst/>
              <a:rect l="l" t="t" r="r" b="b"/>
              <a:pathLst>
                <a:path w="1330" h="2295" extrusionOk="0">
                  <a:moveTo>
                    <a:pt x="1214" y="0"/>
                  </a:moveTo>
                  <a:cubicBezTo>
                    <a:pt x="1177" y="0"/>
                    <a:pt x="1142" y="21"/>
                    <a:pt x="1123" y="56"/>
                  </a:cubicBezTo>
                  <a:lnTo>
                    <a:pt x="1" y="2295"/>
                  </a:lnTo>
                  <a:lnTo>
                    <a:pt x="1301" y="155"/>
                  </a:lnTo>
                  <a:cubicBezTo>
                    <a:pt x="1302" y="153"/>
                    <a:pt x="1304" y="150"/>
                    <a:pt x="1306" y="148"/>
                  </a:cubicBezTo>
                  <a:cubicBezTo>
                    <a:pt x="1330" y="98"/>
                    <a:pt x="1311" y="37"/>
                    <a:pt x="1260" y="11"/>
                  </a:cubicBezTo>
                  <a:cubicBezTo>
                    <a:pt x="1245" y="4"/>
                    <a:pt x="1230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105991" y="2509810"/>
              <a:ext cx="28888" cy="49794"/>
            </a:xfrm>
            <a:custGeom>
              <a:avLst/>
              <a:gdLst/>
              <a:ahLst/>
              <a:cxnLst/>
              <a:rect l="l" t="t" r="r" b="b"/>
              <a:pathLst>
                <a:path w="1332" h="2296" extrusionOk="0">
                  <a:moveTo>
                    <a:pt x="1331" y="1"/>
                  </a:moveTo>
                  <a:lnTo>
                    <a:pt x="29" y="2139"/>
                  </a:lnTo>
                  <a:cubicBezTo>
                    <a:pt x="29" y="2143"/>
                    <a:pt x="28" y="2144"/>
                    <a:pt x="26" y="2147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6" y="2295"/>
                  </a:cubicBezTo>
                  <a:cubicBezTo>
                    <a:pt x="154" y="2295"/>
                    <a:pt x="190" y="2275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4163095" y="2509810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4" y="2238"/>
                  </a:lnTo>
                  <a:cubicBezTo>
                    <a:pt x="1124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4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5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5"/>
          <p:cNvGrpSpPr/>
          <p:nvPr/>
        </p:nvGrpSpPr>
        <p:grpSpPr>
          <a:xfrm>
            <a:off x="-321487" y="1788765"/>
            <a:ext cx="688990" cy="691810"/>
            <a:chOff x="3146688" y="2150340"/>
            <a:chExt cx="688990" cy="691810"/>
          </a:xfrm>
        </p:grpSpPr>
        <p:sp>
          <p:nvSpPr>
            <p:cNvPr id="692" name="Google Shape;692;p15"/>
            <p:cNvSpPr/>
            <p:nvPr/>
          </p:nvSpPr>
          <p:spPr>
            <a:xfrm>
              <a:off x="3541271" y="2205339"/>
              <a:ext cx="60942" cy="151335"/>
            </a:xfrm>
            <a:custGeom>
              <a:avLst/>
              <a:gdLst/>
              <a:ahLst/>
              <a:cxnLst/>
              <a:rect l="l" t="t" r="r" b="b"/>
              <a:pathLst>
                <a:path w="2810" h="6978" extrusionOk="0">
                  <a:moveTo>
                    <a:pt x="2571" y="0"/>
                  </a:moveTo>
                  <a:cubicBezTo>
                    <a:pt x="2495" y="0"/>
                    <a:pt x="2427" y="44"/>
                    <a:pt x="2401" y="118"/>
                  </a:cubicBezTo>
                  <a:cubicBezTo>
                    <a:pt x="1602" y="2389"/>
                    <a:pt x="802" y="4676"/>
                    <a:pt x="1" y="6978"/>
                  </a:cubicBezTo>
                  <a:cubicBezTo>
                    <a:pt x="926" y="4723"/>
                    <a:pt x="1849" y="2489"/>
                    <a:pt x="2771" y="276"/>
                  </a:cubicBezTo>
                  <a:cubicBezTo>
                    <a:pt x="2773" y="273"/>
                    <a:pt x="2774" y="270"/>
                    <a:pt x="2774" y="266"/>
                  </a:cubicBezTo>
                  <a:cubicBezTo>
                    <a:pt x="2810" y="169"/>
                    <a:pt x="2753" y="56"/>
                    <a:pt x="2650" y="16"/>
                  </a:cubicBezTo>
                  <a:cubicBezTo>
                    <a:pt x="2624" y="5"/>
                    <a:pt x="2597" y="0"/>
                    <a:pt x="2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3559141" y="2282005"/>
              <a:ext cx="109088" cy="116158"/>
            </a:xfrm>
            <a:custGeom>
              <a:avLst/>
              <a:gdLst/>
              <a:ahLst/>
              <a:cxnLst/>
              <a:rect l="l" t="t" r="r" b="b"/>
              <a:pathLst>
                <a:path w="5030" h="5356" extrusionOk="0">
                  <a:moveTo>
                    <a:pt x="4783" y="1"/>
                  </a:moveTo>
                  <a:cubicBezTo>
                    <a:pt x="4734" y="1"/>
                    <a:pt x="4688" y="19"/>
                    <a:pt x="4654" y="56"/>
                  </a:cubicBezTo>
                  <a:cubicBezTo>
                    <a:pt x="3107" y="1766"/>
                    <a:pt x="1555" y="3532"/>
                    <a:pt x="1" y="5355"/>
                  </a:cubicBezTo>
                  <a:cubicBezTo>
                    <a:pt x="1655" y="3619"/>
                    <a:pt x="3309" y="1947"/>
                    <a:pt x="4955" y="338"/>
                  </a:cubicBezTo>
                  <a:cubicBezTo>
                    <a:pt x="4958" y="337"/>
                    <a:pt x="4960" y="333"/>
                    <a:pt x="4961" y="332"/>
                  </a:cubicBezTo>
                  <a:cubicBezTo>
                    <a:pt x="5029" y="257"/>
                    <a:pt x="5015" y="136"/>
                    <a:pt x="4931" y="59"/>
                  </a:cubicBezTo>
                  <a:cubicBezTo>
                    <a:pt x="4887" y="20"/>
                    <a:pt x="4834" y="1"/>
                    <a:pt x="4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5"/>
            <p:cNvSpPr/>
            <p:nvPr/>
          </p:nvSpPr>
          <p:spPr>
            <a:xfrm>
              <a:off x="3488418" y="2193932"/>
              <a:ext cx="11169" cy="158969"/>
            </a:xfrm>
            <a:custGeom>
              <a:avLst/>
              <a:gdLst/>
              <a:ahLst/>
              <a:cxnLst/>
              <a:rect l="l" t="t" r="r" b="b"/>
              <a:pathLst>
                <a:path w="515" h="7330" extrusionOk="0">
                  <a:moveTo>
                    <a:pt x="316" y="1"/>
                  </a:moveTo>
                  <a:cubicBezTo>
                    <a:pt x="209" y="1"/>
                    <a:pt x="120" y="84"/>
                    <a:pt x="118" y="188"/>
                  </a:cubicBezTo>
                  <a:lnTo>
                    <a:pt x="0" y="7329"/>
                  </a:lnTo>
                  <a:cubicBezTo>
                    <a:pt x="172" y="4955"/>
                    <a:pt x="341" y="2580"/>
                    <a:pt x="512" y="206"/>
                  </a:cubicBezTo>
                  <a:cubicBezTo>
                    <a:pt x="512" y="203"/>
                    <a:pt x="512" y="198"/>
                    <a:pt x="512" y="195"/>
                  </a:cubicBezTo>
                  <a:cubicBezTo>
                    <a:pt x="514" y="90"/>
                    <a:pt x="428" y="2"/>
                    <a:pt x="319" y="1"/>
                  </a:cubicBezTo>
                  <a:cubicBezTo>
                    <a:pt x="318" y="1"/>
                    <a:pt x="317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5"/>
            <p:cNvSpPr/>
            <p:nvPr/>
          </p:nvSpPr>
          <p:spPr>
            <a:xfrm>
              <a:off x="3482324" y="2205795"/>
              <a:ext cx="185341" cy="288487"/>
            </a:xfrm>
            <a:custGeom>
              <a:avLst/>
              <a:gdLst/>
              <a:ahLst/>
              <a:cxnLst/>
              <a:rect l="l" t="t" r="r" b="b"/>
              <a:pathLst>
                <a:path w="8546" h="13302" extrusionOk="0">
                  <a:moveTo>
                    <a:pt x="8141" y="1"/>
                  </a:moveTo>
                  <a:cubicBezTo>
                    <a:pt x="8044" y="1"/>
                    <a:pt x="7954" y="45"/>
                    <a:pt x="7902" y="129"/>
                  </a:cubicBezTo>
                  <a:cubicBezTo>
                    <a:pt x="5278" y="4356"/>
                    <a:pt x="2638" y="8746"/>
                    <a:pt x="0" y="13302"/>
                  </a:cubicBezTo>
                  <a:cubicBezTo>
                    <a:pt x="2822" y="8850"/>
                    <a:pt x="5646" y="4587"/>
                    <a:pt x="8452" y="510"/>
                  </a:cubicBezTo>
                  <a:cubicBezTo>
                    <a:pt x="8455" y="507"/>
                    <a:pt x="8456" y="504"/>
                    <a:pt x="8458" y="500"/>
                  </a:cubicBezTo>
                  <a:cubicBezTo>
                    <a:pt x="8545" y="362"/>
                    <a:pt x="8490" y="166"/>
                    <a:pt x="8337" y="63"/>
                  </a:cubicBezTo>
                  <a:cubicBezTo>
                    <a:pt x="8275" y="21"/>
                    <a:pt x="8207" y="1"/>
                    <a:pt x="8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5"/>
            <p:cNvSpPr/>
            <p:nvPr/>
          </p:nvSpPr>
          <p:spPr>
            <a:xfrm>
              <a:off x="3482497" y="2276952"/>
              <a:ext cx="264501" cy="217504"/>
            </a:xfrm>
            <a:custGeom>
              <a:avLst/>
              <a:gdLst/>
              <a:ahLst/>
              <a:cxnLst/>
              <a:rect l="l" t="t" r="r" b="b"/>
              <a:pathLst>
                <a:path w="12196" h="10029" extrusionOk="0">
                  <a:moveTo>
                    <a:pt x="11790" y="1"/>
                  </a:moveTo>
                  <a:cubicBezTo>
                    <a:pt x="11730" y="1"/>
                    <a:pt x="11674" y="18"/>
                    <a:pt x="11627" y="54"/>
                  </a:cubicBezTo>
                  <a:cubicBezTo>
                    <a:pt x="7783" y="3023"/>
                    <a:pt x="3890" y="6347"/>
                    <a:pt x="0" y="10029"/>
                  </a:cubicBezTo>
                  <a:cubicBezTo>
                    <a:pt x="4035" y="6498"/>
                    <a:pt x="8074" y="3351"/>
                    <a:pt x="12059" y="586"/>
                  </a:cubicBezTo>
                  <a:cubicBezTo>
                    <a:pt x="12062" y="584"/>
                    <a:pt x="12065" y="581"/>
                    <a:pt x="12068" y="579"/>
                  </a:cubicBezTo>
                  <a:cubicBezTo>
                    <a:pt x="12193" y="484"/>
                    <a:pt x="12196" y="289"/>
                    <a:pt x="12075" y="142"/>
                  </a:cubicBezTo>
                  <a:cubicBezTo>
                    <a:pt x="11998" y="50"/>
                    <a:pt x="11890" y="1"/>
                    <a:pt x="1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3482563" y="2381182"/>
              <a:ext cx="310500" cy="112688"/>
            </a:xfrm>
            <a:custGeom>
              <a:avLst/>
              <a:gdLst/>
              <a:ahLst/>
              <a:cxnLst/>
              <a:rect l="l" t="t" r="r" b="b"/>
              <a:pathLst>
                <a:path w="14317" h="5196" extrusionOk="0">
                  <a:moveTo>
                    <a:pt x="13889" y="1"/>
                  </a:moveTo>
                  <a:cubicBezTo>
                    <a:pt x="13865" y="1"/>
                    <a:pt x="13841" y="4"/>
                    <a:pt x="13818" y="10"/>
                  </a:cubicBezTo>
                  <a:cubicBezTo>
                    <a:pt x="9264" y="1235"/>
                    <a:pt x="4632" y="2963"/>
                    <a:pt x="1" y="5195"/>
                  </a:cubicBezTo>
                  <a:cubicBezTo>
                    <a:pt x="4722" y="3150"/>
                    <a:pt x="9445" y="1629"/>
                    <a:pt x="14084" y="630"/>
                  </a:cubicBezTo>
                  <a:cubicBezTo>
                    <a:pt x="14088" y="630"/>
                    <a:pt x="14092" y="629"/>
                    <a:pt x="14096" y="627"/>
                  </a:cubicBezTo>
                  <a:cubicBezTo>
                    <a:pt x="14252" y="587"/>
                    <a:pt x="14317" y="416"/>
                    <a:pt x="14239" y="244"/>
                  </a:cubicBezTo>
                  <a:cubicBezTo>
                    <a:pt x="14173" y="99"/>
                    <a:pt x="14028" y="1"/>
                    <a:pt x="13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3482606" y="2461360"/>
              <a:ext cx="291545" cy="32618"/>
            </a:xfrm>
            <a:custGeom>
              <a:avLst/>
              <a:gdLst/>
              <a:ahLst/>
              <a:cxnLst/>
              <a:rect l="l" t="t" r="r" b="b"/>
              <a:pathLst>
                <a:path w="13443" h="1504" extrusionOk="0">
                  <a:moveTo>
                    <a:pt x="13192" y="1"/>
                  </a:moveTo>
                  <a:cubicBezTo>
                    <a:pt x="13191" y="1"/>
                    <a:pt x="13190" y="1"/>
                    <a:pt x="13189" y="1"/>
                  </a:cubicBezTo>
                  <a:cubicBezTo>
                    <a:pt x="8839" y="43"/>
                    <a:pt x="4418" y="544"/>
                    <a:pt x="0" y="1503"/>
                  </a:cubicBezTo>
                  <a:cubicBezTo>
                    <a:pt x="3998" y="752"/>
                    <a:pt x="7995" y="376"/>
                    <a:pt x="11942" y="376"/>
                  </a:cubicBezTo>
                  <a:cubicBezTo>
                    <a:pt x="12384" y="376"/>
                    <a:pt x="12826" y="381"/>
                    <a:pt x="13267" y="390"/>
                  </a:cubicBezTo>
                  <a:lnTo>
                    <a:pt x="13271" y="390"/>
                  </a:lnTo>
                  <a:cubicBezTo>
                    <a:pt x="13376" y="390"/>
                    <a:pt x="13443" y="301"/>
                    <a:pt x="13420" y="195"/>
                  </a:cubicBezTo>
                  <a:cubicBezTo>
                    <a:pt x="13398" y="87"/>
                    <a:pt x="13296" y="1"/>
                    <a:pt x="1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3637021" y="2495041"/>
              <a:ext cx="167254" cy="17176"/>
            </a:xfrm>
            <a:custGeom>
              <a:avLst/>
              <a:gdLst/>
              <a:ahLst/>
              <a:cxnLst/>
              <a:rect l="l" t="t" r="r" b="b"/>
              <a:pathLst>
                <a:path w="7712" h="792" extrusionOk="0">
                  <a:moveTo>
                    <a:pt x="410" y="0"/>
                  </a:moveTo>
                  <a:cubicBezTo>
                    <a:pt x="273" y="0"/>
                    <a:pt x="137" y="1"/>
                    <a:pt x="0" y="2"/>
                  </a:cubicBezTo>
                  <a:cubicBezTo>
                    <a:pt x="2524" y="113"/>
                    <a:pt x="5035" y="375"/>
                    <a:pt x="7520" y="788"/>
                  </a:cubicBezTo>
                  <a:cubicBezTo>
                    <a:pt x="7523" y="788"/>
                    <a:pt x="7528" y="788"/>
                    <a:pt x="7531" y="790"/>
                  </a:cubicBezTo>
                  <a:cubicBezTo>
                    <a:pt x="7538" y="791"/>
                    <a:pt x="7544" y="791"/>
                    <a:pt x="7551" y="791"/>
                  </a:cubicBezTo>
                  <a:cubicBezTo>
                    <a:pt x="7645" y="791"/>
                    <a:pt x="7711" y="717"/>
                    <a:pt x="7700" y="617"/>
                  </a:cubicBezTo>
                  <a:cubicBezTo>
                    <a:pt x="7688" y="509"/>
                    <a:pt x="7592" y="412"/>
                    <a:pt x="7486" y="401"/>
                  </a:cubicBezTo>
                  <a:cubicBezTo>
                    <a:pt x="5145" y="133"/>
                    <a:pt x="2784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3606507" y="2525057"/>
              <a:ext cx="161030" cy="66906"/>
            </a:xfrm>
            <a:custGeom>
              <a:avLst/>
              <a:gdLst/>
              <a:ahLst/>
              <a:cxnLst/>
              <a:rect l="l" t="t" r="r" b="b"/>
              <a:pathLst>
                <a:path w="7425" h="3085" extrusionOk="0">
                  <a:moveTo>
                    <a:pt x="1" y="0"/>
                  </a:moveTo>
                  <a:lnTo>
                    <a:pt x="1" y="0"/>
                  </a:lnTo>
                  <a:cubicBezTo>
                    <a:pt x="2398" y="886"/>
                    <a:pt x="4787" y="1905"/>
                    <a:pt x="7155" y="3061"/>
                  </a:cubicBezTo>
                  <a:cubicBezTo>
                    <a:pt x="7158" y="3063"/>
                    <a:pt x="7163" y="3065"/>
                    <a:pt x="7166" y="3066"/>
                  </a:cubicBezTo>
                  <a:cubicBezTo>
                    <a:pt x="7194" y="3079"/>
                    <a:pt x="7223" y="3084"/>
                    <a:pt x="7249" y="3084"/>
                  </a:cubicBezTo>
                  <a:cubicBezTo>
                    <a:pt x="7321" y="3084"/>
                    <a:pt x="7381" y="3043"/>
                    <a:pt x="7399" y="2973"/>
                  </a:cubicBezTo>
                  <a:cubicBezTo>
                    <a:pt x="7424" y="2874"/>
                    <a:pt x="7360" y="2758"/>
                    <a:pt x="7255" y="2712"/>
                  </a:cubicBezTo>
                  <a:cubicBezTo>
                    <a:pt x="4854" y="1669"/>
                    <a:pt x="2432" y="76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3622382" y="2425728"/>
              <a:ext cx="155695" cy="29452"/>
            </a:xfrm>
            <a:custGeom>
              <a:avLst/>
              <a:gdLst/>
              <a:ahLst/>
              <a:cxnLst/>
              <a:rect l="l" t="t" r="r" b="b"/>
              <a:pathLst>
                <a:path w="7179" h="1358" extrusionOk="0">
                  <a:moveTo>
                    <a:pt x="6921" y="1"/>
                  </a:moveTo>
                  <a:cubicBezTo>
                    <a:pt x="6913" y="1"/>
                    <a:pt x="6904" y="1"/>
                    <a:pt x="6896" y="3"/>
                  </a:cubicBezTo>
                  <a:cubicBezTo>
                    <a:pt x="4614" y="327"/>
                    <a:pt x="2312" y="780"/>
                    <a:pt x="0" y="1358"/>
                  </a:cubicBezTo>
                  <a:cubicBezTo>
                    <a:pt x="2352" y="904"/>
                    <a:pt x="4694" y="583"/>
                    <a:pt x="7015" y="390"/>
                  </a:cubicBezTo>
                  <a:lnTo>
                    <a:pt x="7025" y="390"/>
                  </a:lnTo>
                  <a:cubicBezTo>
                    <a:pt x="7127" y="376"/>
                    <a:pt x="7179" y="277"/>
                    <a:pt x="7143" y="171"/>
                  </a:cubicBezTo>
                  <a:cubicBezTo>
                    <a:pt x="7110" y="73"/>
                    <a:pt x="7014" y="1"/>
                    <a:pt x="6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5"/>
            <p:cNvSpPr/>
            <p:nvPr/>
          </p:nvSpPr>
          <p:spPr>
            <a:xfrm>
              <a:off x="3482563" y="2494217"/>
              <a:ext cx="353116" cy="81111"/>
            </a:xfrm>
            <a:custGeom>
              <a:avLst/>
              <a:gdLst/>
              <a:ahLst/>
              <a:cxnLst/>
              <a:rect l="l" t="t" r="r" b="b"/>
              <a:pathLst>
                <a:path w="16282" h="3740" extrusionOk="0">
                  <a:moveTo>
                    <a:pt x="1" y="1"/>
                  </a:moveTo>
                  <a:lnTo>
                    <a:pt x="1" y="1"/>
                  </a:lnTo>
                  <a:cubicBezTo>
                    <a:pt x="5347" y="568"/>
                    <a:pt x="10695" y="1807"/>
                    <a:pt x="15919" y="3719"/>
                  </a:cubicBezTo>
                  <a:cubicBezTo>
                    <a:pt x="15922" y="3721"/>
                    <a:pt x="15927" y="3723"/>
                    <a:pt x="15932" y="3723"/>
                  </a:cubicBezTo>
                  <a:cubicBezTo>
                    <a:pt x="15967" y="3734"/>
                    <a:pt x="16001" y="3740"/>
                    <a:pt x="16033" y="3740"/>
                  </a:cubicBezTo>
                  <a:cubicBezTo>
                    <a:pt x="16160" y="3740"/>
                    <a:pt x="16258" y="3656"/>
                    <a:pt x="16268" y="3522"/>
                  </a:cubicBezTo>
                  <a:cubicBezTo>
                    <a:pt x="16281" y="3356"/>
                    <a:pt x="16152" y="3173"/>
                    <a:pt x="15979" y="3117"/>
                  </a:cubicBezTo>
                  <a:cubicBezTo>
                    <a:pt x="10736" y="1401"/>
                    <a:pt x="5367" y="3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5"/>
            <p:cNvSpPr/>
            <p:nvPr/>
          </p:nvSpPr>
          <p:spPr>
            <a:xfrm>
              <a:off x="3482497" y="2494434"/>
              <a:ext cx="332881" cy="171266"/>
            </a:xfrm>
            <a:custGeom>
              <a:avLst/>
              <a:gdLst/>
              <a:ahLst/>
              <a:cxnLst/>
              <a:rect l="l" t="t" r="r" b="b"/>
              <a:pathLst>
                <a:path w="15349" h="7897" extrusionOk="0">
                  <a:moveTo>
                    <a:pt x="0" y="1"/>
                  </a:moveTo>
                  <a:cubicBezTo>
                    <a:pt x="4988" y="2026"/>
                    <a:pt x="9980" y="4638"/>
                    <a:pt x="14871" y="7835"/>
                  </a:cubicBezTo>
                  <a:cubicBezTo>
                    <a:pt x="14874" y="7836"/>
                    <a:pt x="14879" y="7840"/>
                    <a:pt x="14882" y="7841"/>
                  </a:cubicBezTo>
                  <a:cubicBezTo>
                    <a:pt x="14944" y="7878"/>
                    <a:pt x="15008" y="7896"/>
                    <a:pt x="15067" y="7896"/>
                  </a:cubicBezTo>
                  <a:cubicBezTo>
                    <a:pt x="15165" y="7896"/>
                    <a:pt x="15249" y="7848"/>
                    <a:pt x="15287" y="7757"/>
                  </a:cubicBezTo>
                  <a:cubicBezTo>
                    <a:pt x="15349" y="7612"/>
                    <a:pt x="15268" y="7413"/>
                    <a:pt x="15107" y="7315"/>
                  </a:cubicBezTo>
                  <a:cubicBezTo>
                    <a:pt x="10140" y="4271"/>
                    <a:pt x="5069" y="18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3483061" y="2494260"/>
              <a:ext cx="264024" cy="238085"/>
            </a:xfrm>
            <a:custGeom>
              <a:avLst/>
              <a:gdLst/>
              <a:ahLst/>
              <a:cxnLst/>
              <a:rect l="l" t="t" r="r" b="b"/>
              <a:pathLst>
                <a:path w="12174" h="10978" extrusionOk="0">
                  <a:moveTo>
                    <a:pt x="0" y="1"/>
                  </a:moveTo>
                  <a:lnTo>
                    <a:pt x="0" y="1"/>
                  </a:lnTo>
                  <a:cubicBezTo>
                    <a:pt x="3885" y="3265"/>
                    <a:pt x="7770" y="6885"/>
                    <a:pt x="11608" y="10858"/>
                  </a:cubicBezTo>
                  <a:lnTo>
                    <a:pt x="11617" y="10868"/>
                  </a:lnTo>
                  <a:cubicBezTo>
                    <a:pt x="11693" y="10940"/>
                    <a:pt x="11787" y="10978"/>
                    <a:pt x="11875" y="10978"/>
                  </a:cubicBezTo>
                  <a:cubicBezTo>
                    <a:pt x="11947" y="10978"/>
                    <a:pt x="12014" y="10953"/>
                    <a:pt x="12063" y="10902"/>
                  </a:cubicBezTo>
                  <a:cubicBezTo>
                    <a:pt x="12173" y="10789"/>
                    <a:pt x="12150" y="10590"/>
                    <a:pt x="12015" y="10458"/>
                  </a:cubicBezTo>
                  <a:cubicBezTo>
                    <a:pt x="8044" y="6591"/>
                    <a:pt x="4022" y="31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3482996" y="2494325"/>
              <a:ext cx="179377" cy="243117"/>
            </a:xfrm>
            <a:custGeom>
              <a:avLst/>
              <a:gdLst/>
              <a:ahLst/>
              <a:cxnLst/>
              <a:rect l="l" t="t" r="r" b="b"/>
              <a:pathLst>
                <a:path w="8271" h="11210" extrusionOk="0">
                  <a:moveTo>
                    <a:pt x="0" y="1"/>
                  </a:moveTo>
                  <a:cubicBezTo>
                    <a:pt x="2635" y="3540"/>
                    <a:pt x="5269" y="7244"/>
                    <a:pt x="7889" y="11109"/>
                  </a:cubicBezTo>
                  <a:cubicBezTo>
                    <a:pt x="7891" y="11111"/>
                    <a:pt x="7892" y="11112"/>
                    <a:pt x="7894" y="11114"/>
                  </a:cubicBezTo>
                  <a:cubicBezTo>
                    <a:pt x="7937" y="11175"/>
                    <a:pt x="8006" y="11210"/>
                    <a:pt x="8073" y="11210"/>
                  </a:cubicBezTo>
                  <a:cubicBezTo>
                    <a:pt x="8107" y="11210"/>
                    <a:pt x="8140" y="11201"/>
                    <a:pt x="8169" y="11183"/>
                  </a:cubicBezTo>
                  <a:cubicBezTo>
                    <a:pt x="8254" y="11130"/>
                    <a:pt x="8270" y="11012"/>
                    <a:pt x="8206" y="10920"/>
                  </a:cubicBezTo>
                  <a:cubicBezTo>
                    <a:pt x="5481" y="7105"/>
                    <a:pt x="2740" y="346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3554457" y="2628571"/>
              <a:ext cx="87639" cy="148711"/>
            </a:xfrm>
            <a:custGeom>
              <a:avLst/>
              <a:gdLst/>
              <a:ahLst/>
              <a:cxnLst/>
              <a:rect l="l" t="t" r="r" b="b"/>
              <a:pathLst>
                <a:path w="4041" h="6857" extrusionOk="0">
                  <a:moveTo>
                    <a:pt x="0" y="1"/>
                  </a:moveTo>
                  <a:cubicBezTo>
                    <a:pt x="1217" y="2212"/>
                    <a:pt x="2431" y="4457"/>
                    <a:pt x="3643" y="6738"/>
                  </a:cubicBezTo>
                  <a:cubicBezTo>
                    <a:pt x="3644" y="6741"/>
                    <a:pt x="3646" y="6744"/>
                    <a:pt x="3648" y="6748"/>
                  </a:cubicBezTo>
                  <a:cubicBezTo>
                    <a:pt x="3690" y="6816"/>
                    <a:pt x="3764" y="6857"/>
                    <a:pt x="3837" y="6857"/>
                  </a:cubicBezTo>
                  <a:cubicBezTo>
                    <a:pt x="3865" y="6857"/>
                    <a:pt x="3893" y="6851"/>
                    <a:pt x="3919" y="6838"/>
                  </a:cubicBezTo>
                  <a:cubicBezTo>
                    <a:pt x="4011" y="6793"/>
                    <a:pt x="4040" y="6678"/>
                    <a:pt x="3982" y="6583"/>
                  </a:cubicBezTo>
                  <a:cubicBezTo>
                    <a:pt x="2657" y="4347"/>
                    <a:pt x="1330" y="215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5"/>
            <p:cNvSpPr/>
            <p:nvPr/>
          </p:nvSpPr>
          <p:spPr>
            <a:xfrm>
              <a:off x="3510735" y="2614322"/>
              <a:ext cx="33290" cy="160162"/>
            </a:xfrm>
            <a:custGeom>
              <a:avLst/>
              <a:gdLst/>
              <a:ahLst/>
              <a:cxnLst/>
              <a:rect l="l" t="t" r="r" b="b"/>
              <a:pathLst>
                <a:path w="1535" h="7385" extrusionOk="0">
                  <a:moveTo>
                    <a:pt x="0" y="0"/>
                  </a:moveTo>
                  <a:cubicBezTo>
                    <a:pt x="375" y="2402"/>
                    <a:pt x="750" y="4807"/>
                    <a:pt x="1125" y="7216"/>
                  </a:cubicBezTo>
                  <a:cubicBezTo>
                    <a:pt x="1125" y="7219"/>
                    <a:pt x="1126" y="7222"/>
                    <a:pt x="1126" y="7225"/>
                  </a:cubicBezTo>
                  <a:cubicBezTo>
                    <a:pt x="1147" y="7318"/>
                    <a:pt x="1232" y="7385"/>
                    <a:pt x="1326" y="7385"/>
                  </a:cubicBezTo>
                  <a:cubicBezTo>
                    <a:pt x="1337" y="7385"/>
                    <a:pt x="1348" y="7384"/>
                    <a:pt x="1359" y="7382"/>
                  </a:cubicBezTo>
                  <a:cubicBezTo>
                    <a:pt x="1465" y="7364"/>
                    <a:pt x="1535" y="7266"/>
                    <a:pt x="1512" y="7162"/>
                  </a:cubicBezTo>
                  <a:cubicBezTo>
                    <a:pt x="1008" y="4768"/>
                    <a:pt x="504" y="238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5"/>
            <p:cNvSpPr/>
            <p:nvPr/>
          </p:nvSpPr>
          <p:spPr>
            <a:xfrm>
              <a:off x="3584234" y="2601115"/>
              <a:ext cx="113512" cy="129106"/>
            </a:xfrm>
            <a:custGeom>
              <a:avLst/>
              <a:gdLst/>
              <a:ahLst/>
              <a:cxnLst/>
              <a:rect l="l" t="t" r="r" b="b"/>
              <a:pathLst>
                <a:path w="5234" h="5953" extrusionOk="0">
                  <a:moveTo>
                    <a:pt x="0" y="0"/>
                  </a:moveTo>
                  <a:lnTo>
                    <a:pt x="0" y="0"/>
                  </a:lnTo>
                  <a:cubicBezTo>
                    <a:pt x="1628" y="1893"/>
                    <a:pt x="3253" y="3848"/>
                    <a:pt x="4872" y="5865"/>
                  </a:cubicBezTo>
                  <a:cubicBezTo>
                    <a:pt x="4874" y="5867"/>
                    <a:pt x="4877" y="5870"/>
                    <a:pt x="4878" y="5873"/>
                  </a:cubicBezTo>
                  <a:cubicBezTo>
                    <a:pt x="4924" y="5925"/>
                    <a:pt x="4988" y="5953"/>
                    <a:pt x="5049" y="5953"/>
                  </a:cubicBezTo>
                  <a:cubicBezTo>
                    <a:pt x="5088" y="5953"/>
                    <a:pt x="5126" y="5941"/>
                    <a:pt x="5156" y="5917"/>
                  </a:cubicBezTo>
                  <a:cubicBezTo>
                    <a:pt x="5232" y="5854"/>
                    <a:pt x="5234" y="5733"/>
                    <a:pt x="5158" y="5647"/>
                  </a:cubicBezTo>
                  <a:cubicBezTo>
                    <a:pt x="3446" y="3694"/>
                    <a:pt x="1724" y="181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3482736" y="2494434"/>
              <a:ext cx="124660" cy="330344"/>
            </a:xfrm>
            <a:custGeom>
              <a:avLst/>
              <a:gdLst/>
              <a:ahLst/>
              <a:cxnLst/>
              <a:rect l="l" t="t" r="r" b="b"/>
              <a:pathLst>
                <a:path w="5748" h="15232" extrusionOk="0">
                  <a:moveTo>
                    <a:pt x="1" y="1"/>
                  </a:moveTo>
                  <a:lnTo>
                    <a:pt x="1" y="1"/>
                  </a:lnTo>
                  <a:cubicBezTo>
                    <a:pt x="1695" y="4930"/>
                    <a:pt x="3391" y="9928"/>
                    <a:pt x="5084" y="14995"/>
                  </a:cubicBezTo>
                  <a:cubicBezTo>
                    <a:pt x="5086" y="14998"/>
                    <a:pt x="5087" y="15003"/>
                    <a:pt x="5089" y="15007"/>
                  </a:cubicBezTo>
                  <a:cubicBezTo>
                    <a:pt x="5140" y="15143"/>
                    <a:pt x="5275" y="15232"/>
                    <a:pt x="5414" y="15232"/>
                  </a:cubicBezTo>
                  <a:cubicBezTo>
                    <a:pt x="5443" y="15232"/>
                    <a:pt x="5472" y="15228"/>
                    <a:pt x="5501" y="15220"/>
                  </a:cubicBezTo>
                  <a:cubicBezTo>
                    <a:pt x="5666" y="15173"/>
                    <a:pt x="5748" y="15000"/>
                    <a:pt x="5687" y="14835"/>
                  </a:cubicBezTo>
                  <a:cubicBezTo>
                    <a:pt x="3795" y="9805"/>
                    <a:pt x="1897" y="486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3482497" y="2494434"/>
              <a:ext cx="25917" cy="347716"/>
            </a:xfrm>
            <a:custGeom>
              <a:avLst/>
              <a:gdLst/>
              <a:ahLst/>
              <a:cxnLst/>
              <a:rect l="l" t="t" r="r" b="b"/>
              <a:pathLst>
                <a:path w="1195" h="16033" extrusionOk="0">
                  <a:moveTo>
                    <a:pt x="0" y="1"/>
                  </a:moveTo>
                  <a:lnTo>
                    <a:pt x="0" y="1"/>
                  </a:lnTo>
                  <a:cubicBezTo>
                    <a:pt x="180" y="5244"/>
                    <a:pt x="361" y="10487"/>
                    <a:pt x="542" y="15732"/>
                  </a:cubicBezTo>
                  <a:cubicBezTo>
                    <a:pt x="542" y="15735"/>
                    <a:pt x="542" y="15740"/>
                    <a:pt x="542" y="15743"/>
                  </a:cubicBezTo>
                  <a:cubicBezTo>
                    <a:pt x="554" y="15907"/>
                    <a:pt x="696" y="16033"/>
                    <a:pt x="864" y="16033"/>
                  </a:cubicBezTo>
                  <a:cubicBezTo>
                    <a:pt x="871" y="16033"/>
                    <a:pt x="878" y="16033"/>
                    <a:pt x="886" y="16032"/>
                  </a:cubicBezTo>
                  <a:cubicBezTo>
                    <a:pt x="1062" y="16021"/>
                    <a:pt x="1194" y="15874"/>
                    <a:pt x="1181" y="15703"/>
                  </a:cubicBezTo>
                  <a:cubicBezTo>
                    <a:pt x="787" y="10464"/>
                    <a:pt x="393" y="52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5"/>
            <p:cNvSpPr/>
            <p:nvPr/>
          </p:nvSpPr>
          <p:spPr>
            <a:xfrm>
              <a:off x="3388374" y="2494868"/>
              <a:ext cx="94536" cy="323859"/>
            </a:xfrm>
            <a:custGeom>
              <a:avLst/>
              <a:gdLst/>
              <a:ahLst/>
              <a:cxnLst/>
              <a:rect l="l" t="t" r="r" b="b"/>
              <a:pathLst>
                <a:path w="4359" h="14933" extrusionOk="0">
                  <a:moveTo>
                    <a:pt x="4358" y="0"/>
                  </a:moveTo>
                  <a:lnTo>
                    <a:pt x="4358" y="0"/>
                  </a:lnTo>
                  <a:cubicBezTo>
                    <a:pt x="2921" y="4804"/>
                    <a:pt x="1481" y="9656"/>
                    <a:pt x="45" y="14557"/>
                  </a:cubicBezTo>
                  <a:cubicBezTo>
                    <a:pt x="45" y="14562"/>
                    <a:pt x="44" y="14567"/>
                    <a:pt x="42" y="14570"/>
                  </a:cubicBezTo>
                  <a:cubicBezTo>
                    <a:pt x="0" y="14739"/>
                    <a:pt x="105" y="14899"/>
                    <a:pt x="276" y="14928"/>
                  </a:cubicBezTo>
                  <a:cubicBezTo>
                    <a:pt x="295" y="14931"/>
                    <a:pt x="313" y="14933"/>
                    <a:pt x="331" y="14933"/>
                  </a:cubicBezTo>
                  <a:cubicBezTo>
                    <a:pt x="484" y="14933"/>
                    <a:pt x="627" y="14827"/>
                    <a:pt x="664" y="14675"/>
                  </a:cubicBezTo>
                  <a:cubicBezTo>
                    <a:pt x="1895" y="9748"/>
                    <a:pt x="3126" y="4857"/>
                    <a:pt x="4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5"/>
            <p:cNvSpPr/>
            <p:nvPr/>
          </p:nvSpPr>
          <p:spPr>
            <a:xfrm>
              <a:off x="3337603" y="2494868"/>
              <a:ext cx="145198" cy="262224"/>
            </a:xfrm>
            <a:custGeom>
              <a:avLst/>
              <a:gdLst/>
              <a:ahLst/>
              <a:cxnLst/>
              <a:rect l="l" t="t" r="r" b="b"/>
              <a:pathLst>
                <a:path w="6695" h="12091" extrusionOk="0">
                  <a:moveTo>
                    <a:pt x="6694" y="0"/>
                  </a:moveTo>
                  <a:lnTo>
                    <a:pt x="6694" y="0"/>
                  </a:lnTo>
                  <a:cubicBezTo>
                    <a:pt x="4477" y="3825"/>
                    <a:pt x="2260" y="7766"/>
                    <a:pt x="54" y="11824"/>
                  </a:cubicBezTo>
                  <a:lnTo>
                    <a:pt x="52" y="11824"/>
                  </a:lnTo>
                  <a:cubicBezTo>
                    <a:pt x="52" y="11825"/>
                    <a:pt x="51" y="11827"/>
                    <a:pt x="51" y="11829"/>
                  </a:cubicBezTo>
                  <a:cubicBezTo>
                    <a:pt x="1" y="11929"/>
                    <a:pt x="38" y="12039"/>
                    <a:pt x="133" y="12077"/>
                  </a:cubicBezTo>
                  <a:cubicBezTo>
                    <a:pt x="155" y="12087"/>
                    <a:pt x="179" y="12091"/>
                    <a:pt x="203" y="12091"/>
                  </a:cubicBezTo>
                  <a:cubicBezTo>
                    <a:pt x="281" y="12091"/>
                    <a:pt x="360" y="12045"/>
                    <a:pt x="398" y="11969"/>
                  </a:cubicBezTo>
                  <a:cubicBezTo>
                    <a:pt x="2491" y="7876"/>
                    <a:pt x="4593" y="3885"/>
                    <a:pt x="6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5"/>
            <p:cNvSpPr/>
            <p:nvPr/>
          </p:nvSpPr>
          <p:spPr>
            <a:xfrm>
              <a:off x="3289782" y="2617424"/>
              <a:ext cx="98895" cy="145588"/>
            </a:xfrm>
            <a:custGeom>
              <a:avLst/>
              <a:gdLst/>
              <a:ahLst/>
              <a:cxnLst/>
              <a:rect l="l" t="t" r="r" b="b"/>
              <a:pathLst>
                <a:path w="4560" h="6713" extrusionOk="0">
                  <a:moveTo>
                    <a:pt x="4559" y="1"/>
                  </a:moveTo>
                  <a:cubicBezTo>
                    <a:pt x="3057" y="2091"/>
                    <a:pt x="1558" y="4233"/>
                    <a:pt x="65" y="6430"/>
                  </a:cubicBezTo>
                  <a:cubicBezTo>
                    <a:pt x="64" y="6433"/>
                    <a:pt x="61" y="6436"/>
                    <a:pt x="59" y="6439"/>
                  </a:cubicBezTo>
                  <a:cubicBezTo>
                    <a:pt x="1" y="6535"/>
                    <a:pt x="25" y="6649"/>
                    <a:pt x="116" y="6695"/>
                  </a:cubicBezTo>
                  <a:cubicBezTo>
                    <a:pt x="140" y="6707"/>
                    <a:pt x="167" y="6713"/>
                    <a:pt x="195" y="6713"/>
                  </a:cubicBezTo>
                  <a:cubicBezTo>
                    <a:pt x="268" y="6713"/>
                    <a:pt x="343" y="6672"/>
                    <a:pt x="387" y="6603"/>
                  </a:cubicBezTo>
                  <a:cubicBezTo>
                    <a:pt x="1773" y="4356"/>
                    <a:pt x="3165" y="2156"/>
                    <a:pt x="4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5"/>
            <p:cNvSpPr/>
            <p:nvPr/>
          </p:nvSpPr>
          <p:spPr>
            <a:xfrm>
              <a:off x="3244976" y="2574092"/>
              <a:ext cx="137347" cy="111908"/>
            </a:xfrm>
            <a:custGeom>
              <a:avLst/>
              <a:gdLst/>
              <a:ahLst/>
              <a:cxnLst/>
              <a:rect l="l" t="t" r="r" b="b"/>
              <a:pathLst>
                <a:path w="6333" h="5160" extrusionOk="0">
                  <a:moveTo>
                    <a:pt x="6333" y="1"/>
                  </a:moveTo>
                  <a:lnTo>
                    <a:pt x="6333" y="1"/>
                  </a:lnTo>
                  <a:cubicBezTo>
                    <a:pt x="4251" y="1506"/>
                    <a:pt x="2175" y="3115"/>
                    <a:pt x="112" y="4826"/>
                  </a:cubicBezTo>
                  <a:cubicBezTo>
                    <a:pt x="111" y="4829"/>
                    <a:pt x="107" y="4830"/>
                    <a:pt x="104" y="4834"/>
                  </a:cubicBezTo>
                  <a:cubicBezTo>
                    <a:pt x="19" y="4911"/>
                    <a:pt x="1" y="5034"/>
                    <a:pt x="64" y="5107"/>
                  </a:cubicBezTo>
                  <a:cubicBezTo>
                    <a:pt x="95" y="5142"/>
                    <a:pt x="139" y="5160"/>
                    <a:pt x="186" y="5160"/>
                  </a:cubicBezTo>
                  <a:cubicBezTo>
                    <a:pt x="238" y="5160"/>
                    <a:pt x="292" y="5139"/>
                    <a:pt x="337" y="5099"/>
                  </a:cubicBezTo>
                  <a:cubicBezTo>
                    <a:pt x="2325" y="3304"/>
                    <a:pt x="4327" y="1605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5"/>
            <p:cNvSpPr/>
            <p:nvPr/>
          </p:nvSpPr>
          <p:spPr>
            <a:xfrm>
              <a:off x="3363889" y="2628853"/>
              <a:ext cx="64607" cy="151921"/>
            </a:xfrm>
            <a:custGeom>
              <a:avLst/>
              <a:gdLst/>
              <a:ahLst/>
              <a:cxnLst/>
              <a:rect l="l" t="t" r="r" b="b"/>
              <a:pathLst>
                <a:path w="2979" h="7005" extrusionOk="0">
                  <a:moveTo>
                    <a:pt x="2979" y="0"/>
                  </a:moveTo>
                  <a:lnTo>
                    <a:pt x="2979" y="0"/>
                  </a:lnTo>
                  <a:cubicBezTo>
                    <a:pt x="1998" y="2230"/>
                    <a:pt x="1019" y="4480"/>
                    <a:pt x="42" y="6754"/>
                  </a:cubicBezTo>
                  <a:cubicBezTo>
                    <a:pt x="41" y="6756"/>
                    <a:pt x="39" y="6760"/>
                    <a:pt x="39" y="6764"/>
                  </a:cubicBezTo>
                  <a:cubicBezTo>
                    <a:pt x="0" y="6865"/>
                    <a:pt x="52" y="6970"/>
                    <a:pt x="154" y="6998"/>
                  </a:cubicBezTo>
                  <a:cubicBezTo>
                    <a:pt x="170" y="7002"/>
                    <a:pt x="187" y="7005"/>
                    <a:pt x="204" y="7005"/>
                  </a:cubicBezTo>
                  <a:cubicBezTo>
                    <a:pt x="291" y="7005"/>
                    <a:pt x="375" y="6949"/>
                    <a:pt x="407" y="6864"/>
                  </a:cubicBezTo>
                  <a:cubicBezTo>
                    <a:pt x="1263" y="4559"/>
                    <a:pt x="2121" y="2272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5"/>
            <p:cNvSpPr/>
            <p:nvPr/>
          </p:nvSpPr>
          <p:spPr>
            <a:xfrm>
              <a:off x="3226411" y="2494651"/>
              <a:ext cx="256216" cy="268470"/>
            </a:xfrm>
            <a:custGeom>
              <a:avLst/>
              <a:gdLst/>
              <a:ahLst/>
              <a:cxnLst/>
              <a:rect l="l" t="t" r="r" b="b"/>
              <a:pathLst>
                <a:path w="11814" h="12379" extrusionOk="0">
                  <a:moveTo>
                    <a:pt x="11813" y="0"/>
                  </a:moveTo>
                  <a:cubicBezTo>
                    <a:pt x="7901" y="3601"/>
                    <a:pt x="3991" y="7560"/>
                    <a:pt x="132" y="11879"/>
                  </a:cubicBezTo>
                  <a:cubicBezTo>
                    <a:pt x="128" y="11882"/>
                    <a:pt x="125" y="11886"/>
                    <a:pt x="124" y="11889"/>
                  </a:cubicBezTo>
                  <a:cubicBezTo>
                    <a:pt x="1" y="12036"/>
                    <a:pt x="2" y="12231"/>
                    <a:pt x="128" y="12327"/>
                  </a:cubicBezTo>
                  <a:cubicBezTo>
                    <a:pt x="174" y="12362"/>
                    <a:pt x="231" y="12379"/>
                    <a:pt x="290" y="12379"/>
                  </a:cubicBezTo>
                  <a:cubicBezTo>
                    <a:pt x="390" y="12379"/>
                    <a:pt x="498" y="12329"/>
                    <a:pt x="576" y="12238"/>
                  </a:cubicBezTo>
                  <a:cubicBezTo>
                    <a:pt x="4289" y="7825"/>
                    <a:pt x="8051" y="3746"/>
                    <a:pt x="1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5"/>
            <p:cNvSpPr/>
            <p:nvPr/>
          </p:nvSpPr>
          <p:spPr>
            <a:xfrm>
              <a:off x="3165361" y="2494434"/>
              <a:ext cx="317158" cy="204491"/>
            </a:xfrm>
            <a:custGeom>
              <a:avLst/>
              <a:gdLst/>
              <a:ahLst/>
              <a:cxnLst/>
              <a:rect l="l" t="t" r="r" b="b"/>
              <a:pathLst>
                <a:path w="14624" h="9429" extrusionOk="0">
                  <a:moveTo>
                    <a:pt x="14623" y="1"/>
                  </a:moveTo>
                  <a:cubicBezTo>
                    <a:pt x="9787" y="2406"/>
                    <a:pt x="4953" y="5362"/>
                    <a:pt x="217" y="8867"/>
                  </a:cubicBezTo>
                  <a:cubicBezTo>
                    <a:pt x="214" y="8870"/>
                    <a:pt x="210" y="8873"/>
                    <a:pt x="207" y="8875"/>
                  </a:cubicBezTo>
                  <a:cubicBezTo>
                    <a:pt x="55" y="8996"/>
                    <a:pt x="0" y="9198"/>
                    <a:pt x="86" y="9327"/>
                  </a:cubicBezTo>
                  <a:cubicBezTo>
                    <a:pt x="130" y="9394"/>
                    <a:pt x="204" y="9428"/>
                    <a:pt x="286" y="9428"/>
                  </a:cubicBezTo>
                  <a:cubicBezTo>
                    <a:pt x="360" y="9428"/>
                    <a:pt x="440" y="9401"/>
                    <a:pt x="512" y="9345"/>
                  </a:cubicBezTo>
                  <a:cubicBezTo>
                    <a:pt x="5155" y="5703"/>
                    <a:pt x="9887" y="2588"/>
                    <a:pt x="14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146688" y="2494954"/>
              <a:ext cx="335592" cy="105098"/>
            </a:xfrm>
            <a:custGeom>
              <a:avLst/>
              <a:gdLst/>
              <a:ahLst/>
              <a:cxnLst/>
              <a:rect l="l" t="t" r="r" b="b"/>
              <a:pathLst>
                <a:path w="15474" h="4846" extrusionOk="0">
                  <a:moveTo>
                    <a:pt x="15473" y="1"/>
                  </a:moveTo>
                  <a:cubicBezTo>
                    <a:pt x="10374" y="800"/>
                    <a:pt x="5276" y="2211"/>
                    <a:pt x="294" y="4231"/>
                  </a:cubicBezTo>
                  <a:cubicBezTo>
                    <a:pt x="290" y="4233"/>
                    <a:pt x="285" y="4236"/>
                    <a:pt x="281" y="4238"/>
                  </a:cubicBezTo>
                  <a:cubicBezTo>
                    <a:pt x="112" y="4314"/>
                    <a:pt x="0" y="4504"/>
                    <a:pt x="34" y="4664"/>
                  </a:cubicBezTo>
                  <a:cubicBezTo>
                    <a:pt x="59" y="4779"/>
                    <a:pt x="151" y="4846"/>
                    <a:pt x="264" y="4846"/>
                  </a:cubicBezTo>
                  <a:cubicBezTo>
                    <a:pt x="308" y="4846"/>
                    <a:pt x="355" y="4836"/>
                    <a:pt x="403" y="4814"/>
                  </a:cubicBezTo>
                  <a:cubicBezTo>
                    <a:pt x="5350" y="2608"/>
                    <a:pt x="10411" y="1004"/>
                    <a:pt x="15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3186116" y="2491745"/>
              <a:ext cx="296121" cy="22924"/>
            </a:xfrm>
            <a:custGeom>
              <a:avLst/>
              <a:gdLst/>
              <a:ahLst/>
              <a:cxnLst/>
              <a:rect l="l" t="t" r="r" b="b"/>
              <a:pathLst>
                <a:path w="13654" h="1057" extrusionOk="0">
                  <a:moveTo>
                    <a:pt x="9370" y="0"/>
                  </a:moveTo>
                  <a:cubicBezTo>
                    <a:pt x="6297" y="0"/>
                    <a:pt x="3237" y="223"/>
                    <a:pt x="213" y="667"/>
                  </a:cubicBezTo>
                  <a:cubicBezTo>
                    <a:pt x="211" y="669"/>
                    <a:pt x="208" y="669"/>
                    <a:pt x="206" y="669"/>
                  </a:cubicBezTo>
                  <a:cubicBezTo>
                    <a:pt x="100" y="688"/>
                    <a:pt x="9" y="790"/>
                    <a:pt x="4" y="897"/>
                  </a:cubicBezTo>
                  <a:cubicBezTo>
                    <a:pt x="0" y="990"/>
                    <a:pt x="65" y="1057"/>
                    <a:pt x="154" y="1057"/>
                  </a:cubicBezTo>
                  <a:cubicBezTo>
                    <a:pt x="165" y="1057"/>
                    <a:pt x="177" y="1056"/>
                    <a:pt x="189" y="1053"/>
                  </a:cubicBezTo>
                  <a:cubicBezTo>
                    <a:pt x="3809" y="415"/>
                    <a:pt x="7483" y="96"/>
                    <a:pt x="11167" y="96"/>
                  </a:cubicBezTo>
                  <a:cubicBezTo>
                    <a:pt x="11996" y="96"/>
                    <a:pt x="12825" y="112"/>
                    <a:pt x="13654" y="144"/>
                  </a:cubicBezTo>
                  <a:cubicBezTo>
                    <a:pt x="12225" y="48"/>
                    <a:pt x="10796" y="0"/>
                    <a:pt x="9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3166120" y="2467455"/>
              <a:ext cx="165302" cy="9586"/>
            </a:xfrm>
            <a:custGeom>
              <a:avLst/>
              <a:gdLst/>
              <a:ahLst/>
              <a:cxnLst/>
              <a:rect l="l" t="t" r="r" b="b"/>
              <a:pathLst>
                <a:path w="7622" h="442" extrusionOk="0">
                  <a:moveTo>
                    <a:pt x="2653" y="1"/>
                  </a:moveTo>
                  <a:cubicBezTo>
                    <a:pt x="1847" y="1"/>
                    <a:pt x="1044" y="16"/>
                    <a:pt x="243" y="48"/>
                  </a:cubicBezTo>
                  <a:lnTo>
                    <a:pt x="233" y="48"/>
                  </a:lnTo>
                  <a:cubicBezTo>
                    <a:pt x="129" y="59"/>
                    <a:pt x="30" y="154"/>
                    <a:pt x="14" y="263"/>
                  </a:cubicBezTo>
                  <a:cubicBezTo>
                    <a:pt x="0" y="365"/>
                    <a:pt x="64" y="441"/>
                    <a:pt x="160" y="441"/>
                  </a:cubicBezTo>
                  <a:cubicBezTo>
                    <a:pt x="165" y="441"/>
                    <a:pt x="171" y="441"/>
                    <a:pt x="177" y="440"/>
                  </a:cubicBezTo>
                  <a:cubicBezTo>
                    <a:pt x="2084" y="262"/>
                    <a:pt x="4006" y="174"/>
                    <a:pt x="5937" y="174"/>
                  </a:cubicBezTo>
                  <a:cubicBezTo>
                    <a:pt x="6498" y="174"/>
                    <a:pt x="7060" y="181"/>
                    <a:pt x="7622" y="196"/>
                  </a:cubicBezTo>
                  <a:cubicBezTo>
                    <a:pt x="5959" y="66"/>
                    <a:pt x="4301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3224481" y="2380553"/>
              <a:ext cx="145176" cy="63176"/>
            </a:xfrm>
            <a:custGeom>
              <a:avLst/>
              <a:gdLst/>
              <a:ahLst/>
              <a:cxnLst/>
              <a:rect l="l" t="t" r="r" b="b"/>
              <a:pathLst>
                <a:path w="6694" h="2913" extrusionOk="0">
                  <a:moveTo>
                    <a:pt x="262" y="0"/>
                  </a:moveTo>
                  <a:cubicBezTo>
                    <a:pt x="181" y="0"/>
                    <a:pt x="95" y="53"/>
                    <a:pt x="53" y="138"/>
                  </a:cubicBezTo>
                  <a:cubicBezTo>
                    <a:pt x="1" y="239"/>
                    <a:pt x="36" y="349"/>
                    <a:pt x="132" y="380"/>
                  </a:cubicBezTo>
                  <a:cubicBezTo>
                    <a:pt x="2304" y="1110"/>
                    <a:pt x="4495" y="1955"/>
                    <a:pt x="6693" y="2913"/>
                  </a:cubicBezTo>
                  <a:cubicBezTo>
                    <a:pt x="4561" y="1839"/>
                    <a:pt x="2435" y="873"/>
                    <a:pt x="326" y="13"/>
                  </a:cubicBezTo>
                  <a:lnTo>
                    <a:pt x="326" y="12"/>
                  </a:lnTo>
                  <a:cubicBezTo>
                    <a:pt x="322" y="12"/>
                    <a:pt x="319" y="10"/>
                    <a:pt x="316" y="8"/>
                  </a:cubicBezTo>
                  <a:cubicBezTo>
                    <a:pt x="299" y="3"/>
                    <a:pt x="281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3172822" y="2512087"/>
              <a:ext cx="162504" cy="39818"/>
            </a:xfrm>
            <a:custGeom>
              <a:avLst/>
              <a:gdLst/>
              <a:ahLst/>
              <a:cxnLst/>
              <a:rect l="l" t="t" r="r" b="b"/>
              <a:pathLst>
                <a:path w="7493" h="1836" extrusionOk="0">
                  <a:moveTo>
                    <a:pt x="7492" y="1"/>
                  </a:moveTo>
                  <a:lnTo>
                    <a:pt x="7492" y="1"/>
                  </a:lnTo>
                  <a:cubicBezTo>
                    <a:pt x="5043" y="342"/>
                    <a:pt x="2607" y="825"/>
                    <a:pt x="196" y="1450"/>
                  </a:cubicBezTo>
                  <a:cubicBezTo>
                    <a:pt x="193" y="1451"/>
                    <a:pt x="189" y="1453"/>
                    <a:pt x="186" y="1453"/>
                  </a:cubicBezTo>
                  <a:cubicBezTo>
                    <a:pt x="80" y="1487"/>
                    <a:pt x="0" y="1597"/>
                    <a:pt x="8" y="1700"/>
                  </a:cubicBezTo>
                  <a:cubicBezTo>
                    <a:pt x="15" y="1783"/>
                    <a:pt x="77" y="1836"/>
                    <a:pt x="156" y="1836"/>
                  </a:cubicBezTo>
                  <a:cubicBezTo>
                    <a:pt x="175" y="1836"/>
                    <a:pt x="196" y="1833"/>
                    <a:pt x="217" y="1826"/>
                  </a:cubicBezTo>
                  <a:cubicBezTo>
                    <a:pt x="2622" y="1077"/>
                    <a:pt x="5050" y="468"/>
                    <a:pt x="7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3149182" y="2410091"/>
              <a:ext cx="333163" cy="84538"/>
            </a:xfrm>
            <a:custGeom>
              <a:avLst/>
              <a:gdLst/>
              <a:ahLst/>
              <a:cxnLst/>
              <a:rect l="l" t="t" r="r" b="b"/>
              <a:pathLst>
                <a:path w="15362" h="3898" extrusionOk="0">
                  <a:moveTo>
                    <a:pt x="429" y="0"/>
                  </a:moveTo>
                  <a:cubicBezTo>
                    <a:pt x="273" y="0"/>
                    <a:pt x="111" y="125"/>
                    <a:pt x="57" y="291"/>
                  </a:cubicBezTo>
                  <a:cubicBezTo>
                    <a:pt x="0" y="467"/>
                    <a:pt x="86" y="622"/>
                    <a:pt x="249" y="638"/>
                  </a:cubicBezTo>
                  <a:cubicBezTo>
                    <a:pt x="5211" y="1119"/>
                    <a:pt x="10285" y="2205"/>
                    <a:pt x="15361" y="3898"/>
                  </a:cubicBezTo>
                  <a:cubicBezTo>
                    <a:pt x="10359" y="2011"/>
                    <a:pt x="5360" y="712"/>
                    <a:pt x="469" y="3"/>
                  </a:cubicBezTo>
                  <a:cubicBezTo>
                    <a:pt x="465" y="2"/>
                    <a:pt x="460" y="2"/>
                    <a:pt x="457" y="2"/>
                  </a:cubicBezTo>
                  <a:cubicBezTo>
                    <a:pt x="448" y="1"/>
                    <a:pt x="43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3194357" y="2312779"/>
              <a:ext cx="288162" cy="181676"/>
            </a:xfrm>
            <a:custGeom>
              <a:avLst/>
              <a:gdLst/>
              <a:ahLst/>
              <a:cxnLst/>
              <a:rect l="l" t="t" r="r" b="b"/>
              <a:pathLst>
                <a:path w="13287" h="8377" extrusionOk="0">
                  <a:moveTo>
                    <a:pt x="425" y="1"/>
                  </a:moveTo>
                  <a:cubicBezTo>
                    <a:pt x="307" y="1"/>
                    <a:pt x="178" y="72"/>
                    <a:pt x="103" y="192"/>
                  </a:cubicBezTo>
                  <a:cubicBezTo>
                    <a:pt x="1" y="354"/>
                    <a:pt x="31" y="539"/>
                    <a:pt x="174" y="609"/>
                  </a:cubicBezTo>
                  <a:cubicBezTo>
                    <a:pt x="4495" y="2744"/>
                    <a:pt x="8890" y="5333"/>
                    <a:pt x="13286" y="8377"/>
                  </a:cubicBezTo>
                  <a:cubicBezTo>
                    <a:pt x="9017" y="5167"/>
                    <a:pt x="4751" y="2386"/>
                    <a:pt x="552" y="34"/>
                  </a:cubicBezTo>
                  <a:cubicBezTo>
                    <a:pt x="548" y="32"/>
                    <a:pt x="545" y="29"/>
                    <a:pt x="542" y="27"/>
                  </a:cubicBezTo>
                  <a:cubicBezTo>
                    <a:pt x="506" y="9"/>
                    <a:pt x="466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3281975" y="2236244"/>
              <a:ext cx="199915" cy="258255"/>
            </a:xfrm>
            <a:custGeom>
              <a:avLst/>
              <a:gdLst/>
              <a:ahLst/>
              <a:cxnLst/>
              <a:rect l="l" t="t" r="r" b="b"/>
              <a:pathLst>
                <a:path w="9218" h="11908" extrusionOk="0">
                  <a:moveTo>
                    <a:pt x="408" y="0"/>
                  </a:moveTo>
                  <a:cubicBezTo>
                    <a:pt x="328" y="0"/>
                    <a:pt x="243" y="31"/>
                    <a:pt x="173" y="91"/>
                  </a:cubicBezTo>
                  <a:cubicBezTo>
                    <a:pt x="31" y="214"/>
                    <a:pt x="1" y="413"/>
                    <a:pt x="104" y="536"/>
                  </a:cubicBezTo>
                  <a:cubicBezTo>
                    <a:pt x="3125" y="4107"/>
                    <a:pt x="6171" y="7898"/>
                    <a:pt x="9217" y="11907"/>
                  </a:cubicBezTo>
                  <a:cubicBezTo>
                    <a:pt x="6345" y="7779"/>
                    <a:pt x="3475" y="3844"/>
                    <a:pt x="626" y="103"/>
                  </a:cubicBezTo>
                  <a:lnTo>
                    <a:pt x="624" y="103"/>
                  </a:lnTo>
                  <a:cubicBezTo>
                    <a:pt x="622" y="100"/>
                    <a:pt x="619" y="96"/>
                    <a:pt x="618" y="93"/>
                  </a:cubicBezTo>
                  <a:cubicBezTo>
                    <a:pt x="566" y="31"/>
                    <a:pt x="489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3369549" y="2230258"/>
              <a:ext cx="112450" cy="264175"/>
            </a:xfrm>
            <a:custGeom>
              <a:avLst/>
              <a:gdLst/>
              <a:ahLst/>
              <a:cxnLst/>
              <a:rect l="l" t="t" r="r" b="b"/>
              <a:pathLst>
                <a:path w="5185" h="12181" extrusionOk="0">
                  <a:moveTo>
                    <a:pt x="241" y="1"/>
                  </a:moveTo>
                  <a:cubicBezTo>
                    <a:pt x="211" y="1"/>
                    <a:pt x="179" y="7"/>
                    <a:pt x="149" y="22"/>
                  </a:cubicBezTo>
                  <a:cubicBezTo>
                    <a:pt x="49" y="70"/>
                    <a:pt x="1" y="187"/>
                    <a:pt x="43" y="280"/>
                  </a:cubicBezTo>
                  <a:cubicBezTo>
                    <a:pt x="1753" y="4178"/>
                    <a:pt x="3469" y="8143"/>
                    <a:pt x="5184" y="12180"/>
                  </a:cubicBezTo>
                  <a:cubicBezTo>
                    <a:pt x="3590" y="8097"/>
                    <a:pt x="1997" y="4073"/>
                    <a:pt x="408" y="109"/>
                  </a:cubicBezTo>
                  <a:cubicBezTo>
                    <a:pt x="408" y="109"/>
                    <a:pt x="406" y="106"/>
                    <a:pt x="406" y="104"/>
                  </a:cubicBezTo>
                  <a:cubicBezTo>
                    <a:pt x="378" y="38"/>
                    <a:pt x="312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3400627" y="2192370"/>
              <a:ext cx="47886" cy="156497"/>
            </a:xfrm>
            <a:custGeom>
              <a:avLst/>
              <a:gdLst/>
              <a:ahLst/>
              <a:cxnLst/>
              <a:rect l="l" t="t" r="r" b="b"/>
              <a:pathLst>
                <a:path w="2208" h="7216" extrusionOk="0">
                  <a:moveTo>
                    <a:pt x="232" y="1"/>
                  </a:moveTo>
                  <a:cubicBezTo>
                    <a:pt x="210" y="1"/>
                    <a:pt x="187" y="5"/>
                    <a:pt x="164" y="13"/>
                  </a:cubicBezTo>
                  <a:cubicBezTo>
                    <a:pt x="59" y="50"/>
                    <a:pt x="1" y="160"/>
                    <a:pt x="31" y="259"/>
                  </a:cubicBezTo>
                  <a:cubicBezTo>
                    <a:pt x="755" y="2565"/>
                    <a:pt x="1480" y="4885"/>
                    <a:pt x="2207" y="7216"/>
                  </a:cubicBezTo>
                  <a:cubicBezTo>
                    <a:pt x="1608" y="4848"/>
                    <a:pt x="1008" y="2488"/>
                    <a:pt x="411" y="136"/>
                  </a:cubicBezTo>
                  <a:cubicBezTo>
                    <a:pt x="411" y="133"/>
                    <a:pt x="409" y="129"/>
                    <a:pt x="409" y="126"/>
                  </a:cubicBezTo>
                  <a:cubicBezTo>
                    <a:pt x="384" y="49"/>
                    <a:pt x="312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3331943" y="2236591"/>
              <a:ext cx="79983" cy="134549"/>
            </a:xfrm>
            <a:custGeom>
              <a:avLst/>
              <a:gdLst/>
              <a:ahLst/>
              <a:cxnLst/>
              <a:rect l="l" t="t" r="r" b="b"/>
              <a:pathLst>
                <a:path w="3688" h="6204" extrusionOk="0">
                  <a:moveTo>
                    <a:pt x="249" y="1"/>
                  </a:moveTo>
                  <a:cubicBezTo>
                    <a:pt x="208" y="1"/>
                    <a:pt x="166" y="13"/>
                    <a:pt x="128" y="38"/>
                  </a:cubicBezTo>
                  <a:cubicBezTo>
                    <a:pt x="34" y="101"/>
                    <a:pt x="0" y="221"/>
                    <a:pt x="53" y="306"/>
                  </a:cubicBezTo>
                  <a:cubicBezTo>
                    <a:pt x="1263" y="2238"/>
                    <a:pt x="2475" y="4204"/>
                    <a:pt x="3688" y="6204"/>
                  </a:cubicBezTo>
                  <a:cubicBezTo>
                    <a:pt x="2591" y="4138"/>
                    <a:pt x="1494" y="2098"/>
                    <a:pt x="401" y="88"/>
                  </a:cubicBezTo>
                  <a:cubicBezTo>
                    <a:pt x="399" y="85"/>
                    <a:pt x="397" y="82"/>
                    <a:pt x="396" y="79"/>
                  </a:cubicBezTo>
                  <a:cubicBezTo>
                    <a:pt x="364" y="28"/>
                    <a:pt x="308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3447472" y="2150340"/>
              <a:ext cx="34808" cy="344094"/>
            </a:xfrm>
            <a:custGeom>
              <a:avLst/>
              <a:gdLst/>
              <a:ahLst/>
              <a:cxnLst/>
              <a:rect l="l" t="t" r="r" b="b"/>
              <a:pathLst>
                <a:path w="1605" h="15866" extrusionOk="0">
                  <a:moveTo>
                    <a:pt x="343" y="1"/>
                  </a:moveTo>
                  <a:cubicBezTo>
                    <a:pt x="330" y="1"/>
                    <a:pt x="317" y="1"/>
                    <a:pt x="304" y="3"/>
                  </a:cubicBezTo>
                  <a:cubicBezTo>
                    <a:pt x="128" y="26"/>
                    <a:pt x="0" y="181"/>
                    <a:pt x="18" y="350"/>
                  </a:cubicBezTo>
                  <a:cubicBezTo>
                    <a:pt x="546" y="5516"/>
                    <a:pt x="1074" y="10686"/>
                    <a:pt x="1604" y="15865"/>
                  </a:cubicBezTo>
                  <a:cubicBezTo>
                    <a:pt x="1288" y="10669"/>
                    <a:pt x="973" y="5476"/>
                    <a:pt x="656" y="286"/>
                  </a:cubicBezTo>
                  <a:cubicBezTo>
                    <a:pt x="656" y="282"/>
                    <a:pt x="656" y="276"/>
                    <a:pt x="654" y="273"/>
                  </a:cubicBezTo>
                  <a:cubicBezTo>
                    <a:pt x="638" y="116"/>
                    <a:pt x="50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3482497" y="2155155"/>
              <a:ext cx="80699" cy="339301"/>
            </a:xfrm>
            <a:custGeom>
              <a:avLst/>
              <a:gdLst/>
              <a:ahLst/>
              <a:cxnLst/>
              <a:rect l="l" t="t" r="r" b="b"/>
              <a:pathLst>
                <a:path w="3721" h="15645" extrusionOk="0">
                  <a:moveTo>
                    <a:pt x="3357" y="0"/>
                  </a:moveTo>
                  <a:cubicBezTo>
                    <a:pt x="3212" y="0"/>
                    <a:pt x="3086" y="96"/>
                    <a:pt x="3057" y="238"/>
                  </a:cubicBezTo>
                  <a:cubicBezTo>
                    <a:pt x="2039" y="5349"/>
                    <a:pt x="1020" y="10484"/>
                    <a:pt x="0" y="15645"/>
                  </a:cubicBezTo>
                  <a:cubicBezTo>
                    <a:pt x="1228" y="10526"/>
                    <a:pt x="2457" y="5443"/>
                    <a:pt x="3683" y="396"/>
                  </a:cubicBezTo>
                  <a:cubicBezTo>
                    <a:pt x="3685" y="392"/>
                    <a:pt x="3687" y="387"/>
                    <a:pt x="3687" y="383"/>
                  </a:cubicBezTo>
                  <a:cubicBezTo>
                    <a:pt x="3720" y="217"/>
                    <a:pt x="3606" y="49"/>
                    <a:pt x="3433" y="9"/>
                  </a:cubicBezTo>
                  <a:cubicBezTo>
                    <a:pt x="3407" y="3"/>
                    <a:pt x="3382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IG_NUMBER_1_1"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 hasCustomPrompt="1"/>
          </p:nvPr>
        </p:nvSpPr>
        <p:spPr>
          <a:xfrm>
            <a:off x="5783545" y="948817"/>
            <a:ext cx="2647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25" name="Google Shape;2725;p34"/>
          <p:cNvSpPr txBox="1">
            <a:spLocks noGrp="1"/>
          </p:cNvSpPr>
          <p:nvPr>
            <p:ph type="subTitle" idx="1"/>
          </p:nvPr>
        </p:nvSpPr>
        <p:spPr>
          <a:xfrm>
            <a:off x="5783573" y="1662083"/>
            <a:ext cx="2647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6" name="Google Shape;2726;p34"/>
          <p:cNvSpPr txBox="1">
            <a:spLocks noGrp="1"/>
          </p:cNvSpPr>
          <p:nvPr>
            <p:ph type="title" idx="2" hasCustomPrompt="1"/>
          </p:nvPr>
        </p:nvSpPr>
        <p:spPr>
          <a:xfrm>
            <a:off x="713100" y="2851403"/>
            <a:ext cx="2647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27" name="Google Shape;2727;p34"/>
          <p:cNvSpPr txBox="1">
            <a:spLocks noGrp="1"/>
          </p:cNvSpPr>
          <p:nvPr>
            <p:ph type="subTitle" idx="3"/>
          </p:nvPr>
        </p:nvSpPr>
        <p:spPr>
          <a:xfrm>
            <a:off x="713134" y="3564688"/>
            <a:ext cx="2647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28" name="Google Shape;2728;p34"/>
          <p:cNvSpPr txBox="1">
            <a:spLocks noGrp="1"/>
          </p:cNvSpPr>
          <p:nvPr>
            <p:ph type="title" idx="4" hasCustomPrompt="1"/>
          </p:nvPr>
        </p:nvSpPr>
        <p:spPr>
          <a:xfrm>
            <a:off x="5783678" y="2851413"/>
            <a:ext cx="2647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29" name="Google Shape;2729;p34"/>
          <p:cNvSpPr txBox="1">
            <a:spLocks noGrp="1"/>
          </p:cNvSpPr>
          <p:nvPr>
            <p:ph type="subTitle" idx="5"/>
          </p:nvPr>
        </p:nvSpPr>
        <p:spPr>
          <a:xfrm>
            <a:off x="5783712" y="3564684"/>
            <a:ext cx="2647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30" name="Google Shape;2730;p34"/>
          <p:cNvSpPr txBox="1">
            <a:spLocks noGrp="1"/>
          </p:cNvSpPr>
          <p:nvPr>
            <p:ph type="title" idx="6" hasCustomPrompt="1"/>
          </p:nvPr>
        </p:nvSpPr>
        <p:spPr>
          <a:xfrm>
            <a:off x="713126" y="948813"/>
            <a:ext cx="2647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31" name="Google Shape;2731;p34"/>
          <p:cNvSpPr txBox="1">
            <a:spLocks noGrp="1"/>
          </p:cNvSpPr>
          <p:nvPr>
            <p:ph type="subTitle" idx="7"/>
          </p:nvPr>
        </p:nvSpPr>
        <p:spPr>
          <a:xfrm>
            <a:off x="713167" y="1662083"/>
            <a:ext cx="2647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732" name="Google Shape;2732;p34"/>
          <p:cNvGrpSpPr/>
          <p:nvPr/>
        </p:nvGrpSpPr>
        <p:grpSpPr>
          <a:xfrm>
            <a:off x="8108030" y="162647"/>
            <a:ext cx="1534523" cy="4980803"/>
            <a:chOff x="4658242" y="343955"/>
            <a:chExt cx="1210001" cy="3927459"/>
          </a:xfrm>
        </p:grpSpPr>
        <p:sp>
          <p:nvSpPr>
            <p:cNvPr id="2733" name="Google Shape;2733;p34"/>
            <p:cNvSpPr/>
            <p:nvPr/>
          </p:nvSpPr>
          <p:spPr>
            <a:xfrm>
              <a:off x="4658242" y="343955"/>
              <a:ext cx="1150707" cy="2771602"/>
            </a:xfrm>
            <a:custGeom>
              <a:avLst/>
              <a:gdLst/>
              <a:ahLst/>
              <a:cxnLst/>
              <a:rect l="l" t="t" r="r" b="b"/>
              <a:pathLst>
                <a:path w="53621" h="129152" extrusionOk="0">
                  <a:moveTo>
                    <a:pt x="15741" y="0"/>
                  </a:moveTo>
                  <a:cubicBezTo>
                    <a:pt x="15741" y="1"/>
                    <a:pt x="1" y="100730"/>
                    <a:pt x="44701" y="129151"/>
                  </a:cubicBezTo>
                  <a:lnTo>
                    <a:pt x="53620" y="129151"/>
                  </a:lnTo>
                  <a:lnTo>
                    <a:pt x="53620" y="6827"/>
                  </a:lnTo>
                  <a:lnTo>
                    <a:pt x="15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709832" y="430654"/>
              <a:ext cx="937008" cy="2637026"/>
            </a:xfrm>
            <a:custGeom>
              <a:avLst/>
              <a:gdLst/>
              <a:ahLst/>
              <a:cxnLst/>
              <a:rect l="l" t="t" r="r" b="b"/>
              <a:pathLst>
                <a:path w="43663" h="122881" extrusionOk="0">
                  <a:moveTo>
                    <a:pt x="15121" y="1"/>
                  </a:moveTo>
                  <a:cubicBezTo>
                    <a:pt x="15121" y="2"/>
                    <a:pt x="0" y="93504"/>
                    <a:pt x="42809" y="122320"/>
                  </a:cubicBezTo>
                  <a:lnTo>
                    <a:pt x="42809" y="122320"/>
                  </a:lnTo>
                  <a:cubicBezTo>
                    <a:pt x="37300" y="118411"/>
                    <a:pt x="7385" y="92645"/>
                    <a:pt x="20368" y="1395"/>
                  </a:cubicBezTo>
                  <a:lnTo>
                    <a:pt x="15121" y="1"/>
                  </a:lnTo>
                  <a:close/>
                  <a:moveTo>
                    <a:pt x="42809" y="122320"/>
                  </a:moveTo>
                  <a:cubicBezTo>
                    <a:pt x="43356" y="122708"/>
                    <a:pt x="43662" y="122881"/>
                    <a:pt x="43662" y="122881"/>
                  </a:cubicBezTo>
                  <a:cubicBezTo>
                    <a:pt x="43375" y="122697"/>
                    <a:pt x="43091" y="122510"/>
                    <a:pt x="42809" y="122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862219" y="394815"/>
              <a:ext cx="816145" cy="2654967"/>
            </a:xfrm>
            <a:custGeom>
              <a:avLst/>
              <a:gdLst/>
              <a:ahLst/>
              <a:cxnLst/>
              <a:rect l="l" t="t" r="r" b="b"/>
              <a:pathLst>
                <a:path w="38031" h="123717" extrusionOk="0">
                  <a:moveTo>
                    <a:pt x="26697" y="0"/>
                  </a:moveTo>
                  <a:lnTo>
                    <a:pt x="19772" y="2229"/>
                  </a:lnTo>
                  <a:cubicBezTo>
                    <a:pt x="19772" y="2229"/>
                    <a:pt x="0" y="93565"/>
                    <a:pt x="36970" y="122903"/>
                  </a:cubicBezTo>
                  <a:lnTo>
                    <a:pt x="36970" y="122903"/>
                  </a:lnTo>
                  <a:cubicBezTo>
                    <a:pt x="31392" y="118187"/>
                    <a:pt x="6463" y="91297"/>
                    <a:pt x="26697" y="0"/>
                  </a:cubicBezTo>
                  <a:close/>
                  <a:moveTo>
                    <a:pt x="36970" y="122903"/>
                  </a:moveTo>
                  <a:cubicBezTo>
                    <a:pt x="37640" y="123470"/>
                    <a:pt x="38030" y="123716"/>
                    <a:pt x="38030" y="123716"/>
                  </a:cubicBezTo>
                  <a:lnTo>
                    <a:pt x="38030" y="123716"/>
                  </a:lnTo>
                  <a:cubicBezTo>
                    <a:pt x="37672" y="123451"/>
                    <a:pt x="37318" y="123180"/>
                    <a:pt x="36970" y="122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30720" y="400760"/>
              <a:ext cx="813677" cy="2607132"/>
            </a:xfrm>
            <a:custGeom>
              <a:avLst/>
              <a:gdLst/>
              <a:ahLst/>
              <a:cxnLst/>
              <a:rect l="l" t="t" r="r" b="b"/>
              <a:pathLst>
                <a:path w="37916" h="121488" extrusionOk="0">
                  <a:moveTo>
                    <a:pt x="30850" y="0"/>
                  </a:moveTo>
                  <a:lnTo>
                    <a:pt x="30850" y="2"/>
                  </a:lnTo>
                  <a:cubicBezTo>
                    <a:pt x="30850" y="2"/>
                    <a:pt x="1" y="101426"/>
                    <a:pt x="37356" y="121488"/>
                  </a:cubicBezTo>
                  <a:lnTo>
                    <a:pt x="37916" y="120096"/>
                  </a:lnTo>
                  <a:cubicBezTo>
                    <a:pt x="37916" y="120096"/>
                    <a:pt x="6645" y="102634"/>
                    <a:pt x="37287" y="1766"/>
                  </a:cubicBezTo>
                  <a:lnTo>
                    <a:pt x="308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5061304" y="649910"/>
              <a:ext cx="752130" cy="2316156"/>
            </a:xfrm>
            <a:custGeom>
              <a:avLst/>
              <a:gdLst/>
              <a:ahLst/>
              <a:cxnLst/>
              <a:rect l="l" t="t" r="r" b="b"/>
              <a:pathLst>
                <a:path w="35048" h="107929" extrusionOk="0">
                  <a:moveTo>
                    <a:pt x="34978" y="1"/>
                  </a:moveTo>
                  <a:cubicBezTo>
                    <a:pt x="34978" y="1"/>
                    <a:pt x="1" y="84523"/>
                    <a:pt x="34279" y="107928"/>
                  </a:cubicBezTo>
                  <a:lnTo>
                    <a:pt x="34279" y="107928"/>
                  </a:lnTo>
                  <a:lnTo>
                    <a:pt x="34838" y="106883"/>
                  </a:lnTo>
                  <a:lnTo>
                    <a:pt x="35047" y="16533"/>
                  </a:lnTo>
                  <a:lnTo>
                    <a:pt x="3497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5454430" y="2962998"/>
              <a:ext cx="348489" cy="1308416"/>
            </a:xfrm>
            <a:custGeom>
              <a:avLst/>
              <a:gdLst/>
              <a:ahLst/>
              <a:cxnLst/>
              <a:rect l="l" t="t" r="r" b="b"/>
              <a:pathLst>
                <a:path w="16239" h="60970" extrusionOk="0">
                  <a:moveTo>
                    <a:pt x="16239" y="1"/>
                  </a:moveTo>
                  <a:lnTo>
                    <a:pt x="6027" y="6456"/>
                  </a:lnTo>
                  <a:cubicBezTo>
                    <a:pt x="6027" y="6456"/>
                    <a:pt x="6006" y="7877"/>
                    <a:pt x="5927" y="10232"/>
                  </a:cubicBezTo>
                  <a:cubicBezTo>
                    <a:pt x="5899" y="11083"/>
                    <a:pt x="5861" y="12049"/>
                    <a:pt x="5816" y="13122"/>
                  </a:cubicBezTo>
                  <a:cubicBezTo>
                    <a:pt x="5364" y="23864"/>
                    <a:pt x="4015" y="44544"/>
                    <a:pt x="150" y="51968"/>
                  </a:cubicBezTo>
                  <a:cubicBezTo>
                    <a:pt x="150" y="51968"/>
                    <a:pt x="0" y="53530"/>
                    <a:pt x="1908" y="53530"/>
                  </a:cubicBezTo>
                  <a:cubicBezTo>
                    <a:pt x="2056" y="53530"/>
                    <a:pt x="2216" y="53521"/>
                    <a:pt x="2389" y="53501"/>
                  </a:cubicBezTo>
                  <a:cubicBezTo>
                    <a:pt x="2539" y="53484"/>
                    <a:pt x="2670" y="53476"/>
                    <a:pt x="2786" y="53476"/>
                  </a:cubicBezTo>
                  <a:cubicBezTo>
                    <a:pt x="4532" y="53476"/>
                    <a:pt x="2599" y="55320"/>
                    <a:pt x="4172" y="55454"/>
                  </a:cubicBezTo>
                  <a:cubicBezTo>
                    <a:pt x="5850" y="55592"/>
                    <a:pt x="5850" y="56845"/>
                    <a:pt x="6690" y="57820"/>
                  </a:cubicBezTo>
                  <a:cubicBezTo>
                    <a:pt x="7358" y="58597"/>
                    <a:pt x="6895" y="59020"/>
                    <a:pt x="7527" y="59020"/>
                  </a:cubicBezTo>
                  <a:cubicBezTo>
                    <a:pt x="7689" y="59020"/>
                    <a:pt x="7923" y="58992"/>
                    <a:pt x="8265" y="58935"/>
                  </a:cubicBezTo>
                  <a:cubicBezTo>
                    <a:pt x="8417" y="58910"/>
                    <a:pt x="8552" y="58898"/>
                    <a:pt x="8672" y="58898"/>
                  </a:cubicBezTo>
                  <a:cubicBezTo>
                    <a:pt x="9877" y="58898"/>
                    <a:pt x="9599" y="60074"/>
                    <a:pt x="10363" y="60329"/>
                  </a:cubicBezTo>
                  <a:cubicBezTo>
                    <a:pt x="10936" y="60519"/>
                    <a:pt x="10579" y="60969"/>
                    <a:pt x="10897" y="60969"/>
                  </a:cubicBezTo>
                  <a:cubicBezTo>
                    <a:pt x="11044" y="60969"/>
                    <a:pt x="11338" y="60872"/>
                    <a:pt x="11937" y="60606"/>
                  </a:cubicBezTo>
                  <a:cubicBezTo>
                    <a:pt x="13351" y="59979"/>
                    <a:pt x="15057" y="26319"/>
                    <a:pt x="15828" y="9440"/>
                  </a:cubicBezTo>
                  <a:cubicBezTo>
                    <a:pt x="15917" y="7491"/>
                    <a:pt x="15992" y="5766"/>
                    <a:pt x="16055" y="4340"/>
                  </a:cubicBezTo>
                  <a:cubicBezTo>
                    <a:pt x="16173" y="1622"/>
                    <a:pt x="16239" y="1"/>
                    <a:pt x="16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5503423" y="2891300"/>
              <a:ext cx="364820" cy="323037"/>
            </a:xfrm>
            <a:custGeom>
              <a:avLst/>
              <a:gdLst/>
              <a:ahLst/>
              <a:cxnLst/>
              <a:rect l="l" t="t" r="r" b="b"/>
              <a:pathLst>
                <a:path w="17000" h="15053" extrusionOk="0">
                  <a:moveTo>
                    <a:pt x="15216" y="0"/>
                  </a:moveTo>
                  <a:cubicBezTo>
                    <a:pt x="15216" y="0"/>
                    <a:pt x="2938" y="7524"/>
                    <a:pt x="1469" y="8776"/>
                  </a:cubicBezTo>
                  <a:cubicBezTo>
                    <a:pt x="0" y="10031"/>
                    <a:pt x="2204" y="14767"/>
                    <a:pt x="3673" y="15046"/>
                  </a:cubicBezTo>
                  <a:cubicBezTo>
                    <a:pt x="3697" y="15050"/>
                    <a:pt x="3725" y="15053"/>
                    <a:pt x="3755" y="15053"/>
                  </a:cubicBezTo>
                  <a:cubicBezTo>
                    <a:pt x="5534" y="15053"/>
                    <a:pt x="16999" y="7106"/>
                    <a:pt x="16999" y="7106"/>
                  </a:cubicBezTo>
                  <a:lnTo>
                    <a:pt x="152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0" name="Google Shape;2740;p34"/>
          <p:cNvGrpSpPr/>
          <p:nvPr/>
        </p:nvGrpSpPr>
        <p:grpSpPr>
          <a:xfrm>
            <a:off x="-395062" y="162647"/>
            <a:ext cx="1354764" cy="4980803"/>
            <a:chOff x="937207" y="343955"/>
            <a:chExt cx="1068257" cy="3927459"/>
          </a:xfrm>
        </p:grpSpPr>
        <p:sp>
          <p:nvSpPr>
            <p:cNvPr id="2741" name="Google Shape;2741;p34"/>
            <p:cNvSpPr/>
            <p:nvPr/>
          </p:nvSpPr>
          <p:spPr>
            <a:xfrm>
              <a:off x="989548" y="343955"/>
              <a:ext cx="1015916" cy="2771602"/>
            </a:xfrm>
            <a:custGeom>
              <a:avLst/>
              <a:gdLst/>
              <a:ahLst/>
              <a:cxnLst/>
              <a:rect l="l" t="t" r="r" b="b"/>
              <a:pathLst>
                <a:path w="47340" h="129152" extrusionOk="0">
                  <a:moveTo>
                    <a:pt x="33444" y="0"/>
                  </a:moveTo>
                  <a:lnTo>
                    <a:pt x="0" y="6827"/>
                  </a:lnTo>
                  <a:lnTo>
                    <a:pt x="0" y="129151"/>
                  </a:lnTo>
                  <a:lnTo>
                    <a:pt x="7876" y="129151"/>
                  </a:lnTo>
                  <a:cubicBezTo>
                    <a:pt x="47340" y="100729"/>
                    <a:pt x="33444" y="1"/>
                    <a:pt x="33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1132708" y="430654"/>
              <a:ext cx="827262" cy="2637026"/>
            </a:xfrm>
            <a:custGeom>
              <a:avLst/>
              <a:gdLst/>
              <a:ahLst/>
              <a:cxnLst/>
              <a:rect l="l" t="t" r="r" b="b"/>
              <a:pathLst>
                <a:path w="38549" h="122881" extrusionOk="0">
                  <a:moveTo>
                    <a:pt x="25198" y="1"/>
                  </a:moveTo>
                  <a:lnTo>
                    <a:pt x="20566" y="1395"/>
                  </a:lnTo>
                  <a:cubicBezTo>
                    <a:pt x="32028" y="92648"/>
                    <a:pt x="5616" y="118412"/>
                    <a:pt x="753" y="122321"/>
                  </a:cubicBezTo>
                  <a:lnTo>
                    <a:pt x="753" y="122321"/>
                  </a:lnTo>
                  <a:cubicBezTo>
                    <a:pt x="38548" y="93505"/>
                    <a:pt x="25198" y="1"/>
                    <a:pt x="25198" y="1"/>
                  </a:cubicBezTo>
                  <a:close/>
                  <a:moveTo>
                    <a:pt x="753" y="122321"/>
                  </a:moveTo>
                  <a:cubicBezTo>
                    <a:pt x="505" y="122510"/>
                    <a:pt x="254" y="122697"/>
                    <a:pt x="1" y="122881"/>
                  </a:cubicBezTo>
                  <a:cubicBezTo>
                    <a:pt x="1" y="122881"/>
                    <a:pt x="271" y="122708"/>
                    <a:pt x="753" y="12232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1104874" y="394815"/>
              <a:ext cx="720541" cy="2654967"/>
            </a:xfrm>
            <a:custGeom>
              <a:avLst/>
              <a:gdLst/>
              <a:ahLst/>
              <a:cxnLst/>
              <a:rect l="l" t="t" r="r" b="b"/>
              <a:pathLst>
                <a:path w="33576" h="123717" extrusionOk="0">
                  <a:moveTo>
                    <a:pt x="10006" y="0"/>
                  </a:moveTo>
                  <a:lnTo>
                    <a:pt x="10006" y="0"/>
                  </a:lnTo>
                  <a:cubicBezTo>
                    <a:pt x="27870" y="91296"/>
                    <a:pt x="5862" y="118187"/>
                    <a:pt x="937" y="122903"/>
                  </a:cubicBezTo>
                  <a:lnTo>
                    <a:pt x="937" y="122903"/>
                  </a:lnTo>
                  <a:cubicBezTo>
                    <a:pt x="33576" y="93564"/>
                    <a:pt x="16120" y="2229"/>
                    <a:pt x="16120" y="2229"/>
                  </a:cubicBezTo>
                  <a:lnTo>
                    <a:pt x="10006" y="0"/>
                  </a:lnTo>
                  <a:close/>
                  <a:moveTo>
                    <a:pt x="937" y="122903"/>
                  </a:moveTo>
                  <a:lnTo>
                    <a:pt x="937" y="122903"/>
                  </a:lnTo>
                  <a:cubicBezTo>
                    <a:pt x="629" y="123180"/>
                    <a:pt x="317" y="123451"/>
                    <a:pt x="0" y="123716"/>
                  </a:cubicBezTo>
                  <a:lnTo>
                    <a:pt x="0" y="123716"/>
                  </a:lnTo>
                  <a:cubicBezTo>
                    <a:pt x="0" y="123716"/>
                    <a:pt x="345" y="123470"/>
                    <a:pt x="937" y="122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1046524" y="400760"/>
              <a:ext cx="718416" cy="2607132"/>
            </a:xfrm>
            <a:custGeom>
              <a:avLst/>
              <a:gdLst/>
              <a:ahLst/>
              <a:cxnLst/>
              <a:rect l="l" t="t" r="r" b="b"/>
              <a:pathLst>
                <a:path w="33477" h="121488" extrusionOk="0">
                  <a:moveTo>
                    <a:pt x="6240" y="0"/>
                  </a:moveTo>
                  <a:lnTo>
                    <a:pt x="557" y="1766"/>
                  </a:lnTo>
                  <a:cubicBezTo>
                    <a:pt x="27608" y="102634"/>
                    <a:pt x="1" y="120096"/>
                    <a:pt x="1" y="120096"/>
                  </a:cubicBezTo>
                  <a:lnTo>
                    <a:pt x="496" y="121488"/>
                  </a:lnTo>
                  <a:cubicBezTo>
                    <a:pt x="33476" y="101426"/>
                    <a:pt x="6240" y="0"/>
                    <a:pt x="62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985556" y="649910"/>
              <a:ext cx="664058" cy="2316156"/>
            </a:xfrm>
            <a:custGeom>
              <a:avLst/>
              <a:gdLst/>
              <a:ahLst/>
              <a:cxnLst/>
              <a:rect l="l" t="t" r="r" b="b"/>
              <a:pathLst>
                <a:path w="30944" h="107929" extrusionOk="0">
                  <a:moveTo>
                    <a:pt x="63" y="1"/>
                  </a:moveTo>
                  <a:lnTo>
                    <a:pt x="1" y="16533"/>
                  </a:lnTo>
                  <a:lnTo>
                    <a:pt x="186" y="106883"/>
                  </a:lnTo>
                  <a:lnTo>
                    <a:pt x="681" y="107928"/>
                  </a:lnTo>
                  <a:cubicBezTo>
                    <a:pt x="30944" y="84523"/>
                    <a:pt x="63" y="1"/>
                    <a:pt x="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994870" y="2962998"/>
              <a:ext cx="307715" cy="1308416"/>
            </a:xfrm>
            <a:custGeom>
              <a:avLst/>
              <a:gdLst/>
              <a:ahLst/>
              <a:cxnLst/>
              <a:rect l="l" t="t" r="r" b="b"/>
              <a:pathLst>
                <a:path w="14339" h="60970" extrusionOk="0">
                  <a:moveTo>
                    <a:pt x="1" y="1"/>
                  </a:moveTo>
                  <a:cubicBezTo>
                    <a:pt x="1" y="1"/>
                    <a:pt x="60" y="1622"/>
                    <a:pt x="163" y="4340"/>
                  </a:cubicBezTo>
                  <a:cubicBezTo>
                    <a:pt x="219" y="5766"/>
                    <a:pt x="285" y="7491"/>
                    <a:pt x="364" y="9440"/>
                  </a:cubicBezTo>
                  <a:cubicBezTo>
                    <a:pt x="1043" y="26319"/>
                    <a:pt x="2551" y="59979"/>
                    <a:pt x="3798" y="60606"/>
                  </a:cubicBezTo>
                  <a:cubicBezTo>
                    <a:pt x="4328" y="60872"/>
                    <a:pt x="4586" y="60969"/>
                    <a:pt x="4717" y="60969"/>
                  </a:cubicBezTo>
                  <a:cubicBezTo>
                    <a:pt x="4997" y="60969"/>
                    <a:pt x="4682" y="60519"/>
                    <a:pt x="5189" y="60329"/>
                  </a:cubicBezTo>
                  <a:cubicBezTo>
                    <a:pt x="5861" y="60074"/>
                    <a:pt x="5617" y="58898"/>
                    <a:pt x="6681" y="58898"/>
                  </a:cubicBezTo>
                  <a:cubicBezTo>
                    <a:pt x="6787" y="58898"/>
                    <a:pt x="6906" y="58910"/>
                    <a:pt x="7040" y="58935"/>
                  </a:cubicBezTo>
                  <a:cubicBezTo>
                    <a:pt x="7342" y="58992"/>
                    <a:pt x="7548" y="59020"/>
                    <a:pt x="7691" y="59020"/>
                  </a:cubicBezTo>
                  <a:cubicBezTo>
                    <a:pt x="8249" y="59020"/>
                    <a:pt x="7841" y="58597"/>
                    <a:pt x="8430" y="57820"/>
                  </a:cubicBezTo>
                  <a:cubicBezTo>
                    <a:pt x="9172" y="56845"/>
                    <a:pt x="9172" y="55592"/>
                    <a:pt x="10654" y="55454"/>
                  </a:cubicBezTo>
                  <a:cubicBezTo>
                    <a:pt x="12045" y="55320"/>
                    <a:pt x="10337" y="53476"/>
                    <a:pt x="11878" y="53476"/>
                  </a:cubicBezTo>
                  <a:cubicBezTo>
                    <a:pt x="11979" y="53476"/>
                    <a:pt x="12096" y="53484"/>
                    <a:pt x="12228" y="53501"/>
                  </a:cubicBezTo>
                  <a:cubicBezTo>
                    <a:pt x="12381" y="53521"/>
                    <a:pt x="12522" y="53530"/>
                    <a:pt x="12653" y="53530"/>
                  </a:cubicBezTo>
                  <a:cubicBezTo>
                    <a:pt x="14339" y="53530"/>
                    <a:pt x="14206" y="51968"/>
                    <a:pt x="14206" y="51968"/>
                  </a:cubicBezTo>
                  <a:cubicBezTo>
                    <a:pt x="10793" y="44544"/>
                    <a:pt x="9601" y="23864"/>
                    <a:pt x="9202" y="13122"/>
                  </a:cubicBezTo>
                  <a:cubicBezTo>
                    <a:pt x="9163" y="12049"/>
                    <a:pt x="9131" y="11083"/>
                    <a:pt x="9106" y="10232"/>
                  </a:cubicBezTo>
                  <a:cubicBezTo>
                    <a:pt x="9036" y="7877"/>
                    <a:pt x="9017" y="6456"/>
                    <a:pt x="9017" y="64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937207" y="2891300"/>
              <a:ext cx="322072" cy="323037"/>
            </a:xfrm>
            <a:custGeom>
              <a:avLst/>
              <a:gdLst/>
              <a:ahLst/>
              <a:cxnLst/>
              <a:rect l="l" t="t" r="r" b="b"/>
              <a:pathLst>
                <a:path w="15008" h="15053" extrusionOk="0">
                  <a:moveTo>
                    <a:pt x="1574" y="0"/>
                  </a:moveTo>
                  <a:lnTo>
                    <a:pt x="0" y="7106"/>
                  </a:lnTo>
                  <a:cubicBezTo>
                    <a:pt x="0" y="7106"/>
                    <a:pt x="10122" y="15053"/>
                    <a:pt x="11694" y="15053"/>
                  </a:cubicBezTo>
                  <a:cubicBezTo>
                    <a:pt x="11720" y="15053"/>
                    <a:pt x="11744" y="15050"/>
                    <a:pt x="11766" y="15046"/>
                  </a:cubicBezTo>
                  <a:cubicBezTo>
                    <a:pt x="13062" y="14767"/>
                    <a:pt x="15008" y="10031"/>
                    <a:pt x="13710" y="8776"/>
                  </a:cubicBezTo>
                  <a:cubicBezTo>
                    <a:pt x="12415" y="7522"/>
                    <a:pt x="1574" y="0"/>
                    <a:pt x="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8" name="Google Shape;2748;p34"/>
          <p:cNvGrpSpPr/>
          <p:nvPr/>
        </p:nvGrpSpPr>
        <p:grpSpPr>
          <a:xfrm>
            <a:off x="46" y="-2"/>
            <a:ext cx="9210575" cy="482396"/>
            <a:chOff x="989534" y="215702"/>
            <a:chExt cx="4824059" cy="380379"/>
          </a:xfrm>
        </p:grpSpPr>
        <p:sp>
          <p:nvSpPr>
            <p:cNvPr id="2749" name="Google Shape;2749;p34"/>
            <p:cNvSpPr/>
            <p:nvPr/>
          </p:nvSpPr>
          <p:spPr>
            <a:xfrm>
              <a:off x="3490153" y="299726"/>
              <a:ext cx="1504561" cy="142688"/>
            </a:xfrm>
            <a:custGeom>
              <a:avLst/>
              <a:gdLst/>
              <a:ahLst/>
              <a:cxnLst/>
              <a:rect l="l" t="t" r="r" b="b"/>
              <a:pathLst>
                <a:path w="70110" h="6649" extrusionOk="0">
                  <a:moveTo>
                    <a:pt x="1" y="1"/>
                  </a:moveTo>
                  <a:lnTo>
                    <a:pt x="1" y="6649"/>
                  </a:lnTo>
                  <a:lnTo>
                    <a:pt x="701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0" name="Google Shape;2750;p34"/>
            <p:cNvGrpSpPr/>
            <p:nvPr/>
          </p:nvGrpSpPr>
          <p:grpSpPr>
            <a:xfrm>
              <a:off x="989534" y="215702"/>
              <a:ext cx="4824059" cy="380379"/>
              <a:chOff x="1136806" y="238115"/>
              <a:chExt cx="4500055" cy="380379"/>
            </a:xfrm>
          </p:grpSpPr>
          <p:sp>
            <p:nvSpPr>
              <p:cNvPr id="2751" name="Google Shape;2751;p34"/>
              <p:cNvSpPr/>
              <p:nvPr/>
            </p:nvSpPr>
            <p:spPr>
              <a:xfrm>
                <a:off x="1136806" y="238115"/>
                <a:ext cx="224772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4" h="13990" extrusionOk="0">
                    <a:moveTo>
                      <a:pt x="1" y="0"/>
                    </a:moveTo>
                    <a:lnTo>
                      <a:pt x="1" y="13989"/>
                    </a:lnTo>
                    <a:lnTo>
                      <a:pt x="10473" y="13989"/>
                    </a:lnTo>
                    <a:lnTo>
                      <a:pt x="104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4"/>
              <p:cNvSpPr/>
              <p:nvPr/>
            </p:nvSpPr>
            <p:spPr>
              <a:xfrm>
                <a:off x="1361707" y="238115"/>
                <a:ext cx="224751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3990" extrusionOk="0">
                    <a:moveTo>
                      <a:pt x="0" y="0"/>
                    </a:moveTo>
                    <a:lnTo>
                      <a:pt x="0" y="13989"/>
                    </a:lnTo>
                    <a:lnTo>
                      <a:pt x="10472" y="13989"/>
                    </a:lnTo>
                    <a:lnTo>
                      <a:pt x="10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4"/>
              <p:cNvSpPr/>
              <p:nvPr/>
            </p:nvSpPr>
            <p:spPr>
              <a:xfrm>
                <a:off x="1586629" y="238115"/>
                <a:ext cx="224751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3990" extrusionOk="0">
                    <a:moveTo>
                      <a:pt x="0" y="0"/>
                    </a:moveTo>
                    <a:lnTo>
                      <a:pt x="0" y="13989"/>
                    </a:lnTo>
                    <a:lnTo>
                      <a:pt x="10473" y="13989"/>
                    </a:lnTo>
                    <a:lnTo>
                      <a:pt x="104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4"/>
              <p:cNvSpPr/>
              <p:nvPr/>
            </p:nvSpPr>
            <p:spPr>
              <a:xfrm>
                <a:off x="1811552" y="238115"/>
                <a:ext cx="224729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2" h="13990" extrusionOk="0">
                    <a:moveTo>
                      <a:pt x="1" y="0"/>
                    </a:moveTo>
                    <a:lnTo>
                      <a:pt x="1" y="13989"/>
                    </a:lnTo>
                    <a:lnTo>
                      <a:pt x="10471" y="13989"/>
                    </a:lnTo>
                    <a:lnTo>
                      <a:pt x="104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4"/>
              <p:cNvSpPr/>
              <p:nvPr/>
            </p:nvSpPr>
            <p:spPr>
              <a:xfrm>
                <a:off x="2036452" y="238115"/>
                <a:ext cx="224751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3990" extrusionOk="0">
                    <a:moveTo>
                      <a:pt x="0" y="0"/>
                    </a:moveTo>
                    <a:lnTo>
                      <a:pt x="0" y="13989"/>
                    </a:lnTo>
                    <a:lnTo>
                      <a:pt x="10472" y="13989"/>
                    </a:lnTo>
                    <a:lnTo>
                      <a:pt x="1047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4"/>
              <p:cNvSpPr/>
              <p:nvPr/>
            </p:nvSpPr>
            <p:spPr>
              <a:xfrm>
                <a:off x="2261332" y="238115"/>
                <a:ext cx="224751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3990" extrusionOk="0">
                    <a:moveTo>
                      <a:pt x="0" y="0"/>
                    </a:moveTo>
                    <a:lnTo>
                      <a:pt x="0" y="13989"/>
                    </a:lnTo>
                    <a:lnTo>
                      <a:pt x="10473" y="13989"/>
                    </a:lnTo>
                    <a:lnTo>
                      <a:pt x="104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4"/>
              <p:cNvSpPr/>
              <p:nvPr/>
            </p:nvSpPr>
            <p:spPr>
              <a:xfrm>
                <a:off x="2486254" y="238115"/>
                <a:ext cx="224751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3990" extrusionOk="0">
                    <a:moveTo>
                      <a:pt x="1" y="0"/>
                    </a:moveTo>
                    <a:lnTo>
                      <a:pt x="1" y="13989"/>
                    </a:lnTo>
                    <a:lnTo>
                      <a:pt x="10473" y="13989"/>
                    </a:lnTo>
                    <a:lnTo>
                      <a:pt x="1047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4"/>
              <p:cNvSpPr/>
              <p:nvPr/>
            </p:nvSpPr>
            <p:spPr>
              <a:xfrm>
                <a:off x="2711155" y="238115"/>
                <a:ext cx="224751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3990" extrusionOk="0">
                    <a:moveTo>
                      <a:pt x="0" y="0"/>
                    </a:moveTo>
                    <a:lnTo>
                      <a:pt x="0" y="13989"/>
                    </a:lnTo>
                    <a:lnTo>
                      <a:pt x="10472" y="13989"/>
                    </a:lnTo>
                    <a:lnTo>
                      <a:pt x="10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4"/>
              <p:cNvSpPr/>
              <p:nvPr/>
            </p:nvSpPr>
            <p:spPr>
              <a:xfrm>
                <a:off x="2936077" y="238115"/>
                <a:ext cx="224708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1" h="13990" extrusionOk="0">
                    <a:moveTo>
                      <a:pt x="0" y="0"/>
                    </a:moveTo>
                    <a:lnTo>
                      <a:pt x="0" y="13989"/>
                    </a:lnTo>
                    <a:lnTo>
                      <a:pt x="10471" y="13989"/>
                    </a:lnTo>
                    <a:lnTo>
                      <a:pt x="104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4"/>
              <p:cNvSpPr/>
              <p:nvPr/>
            </p:nvSpPr>
            <p:spPr>
              <a:xfrm>
                <a:off x="3160956" y="238115"/>
                <a:ext cx="224751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3990" extrusionOk="0">
                    <a:moveTo>
                      <a:pt x="1" y="0"/>
                    </a:moveTo>
                    <a:lnTo>
                      <a:pt x="1" y="13989"/>
                    </a:lnTo>
                    <a:lnTo>
                      <a:pt x="10473" y="13989"/>
                    </a:lnTo>
                    <a:lnTo>
                      <a:pt x="104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4"/>
              <p:cNvSpPr/>
              <p:nvPr/>
            </p:nvSpPr>
            <p:spPr>
              <a:xfrm>
                <a:off x="3387231" y="238115"/>
                <a:ext cx="224708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1" h="13990" extrusionOk="0">
                    <a:moveTo>
                      <a:pt x="0" y="0"/>
                    </a:moveTo>
                    <a:lnTo>
                      <a:pt x="0" y="13989"/>
                    </a:lnTo>
                    <a:lnTo>
                      <a:pt x="10471" y="13989"/>
                    </a:lnTo>
                    <a:lnTo>
                      <a:pt x="104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34"/>
              <p:cNvSpPr/>
              <p:nvPr/>
            </p:nvSpPr>
            <p:spPr>
              <a:xfrm>
                <a:off x="3612110" y="238115"/>
                <a:ext cx="224772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4" h="13990" extrusionOk="0">
                    <a:moveTo>
                      <a:pt x="1" y="0"/>
                    </a:moveTo>
                    <a:lnTo>
                      <a:pt x="1" y="13989"/>
                    </a:lnTo>
                    <a:lnTo>
                      <a:pt x="10473" y="13989"/>
                    </a:lnTo>
                    <a:lnTo>
                      <a:pt x="104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34"/>
              <p:cNvSpPr/>
              <p:nvPr/>
            </p:nvSpPr>
            <p:spPr>
              <a:xfrm>
                <a:off x="3837054" y="238115"/>
                <a:ext cx="224708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1" h="13990" extrusionOk="0">
                    <a:moveTo>
                      <a:pt x="0" y="0"/>
                    </a:moveTo>
                    <a:lnTo>
                      <a:pt x="0" y="13989"/>
                    </a:lnTo>
                    <a:lnTo>
                      <a:pt x="10471" y="13989"/>
                    </a:lnTo>
                    <a:lnTo>
                      <a:pt x="104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34"/>
              <p:cNvSpPr/>
              <p:nvPr/>
            </p:nvSpPr>
            <p:spPr>
              <a:xfrm>
                <a:off x="4061933" y="238115"/>
                <a:ext cx="224751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3990" extrusionOk="0">
                    <a:moveTo>
                      <a:pt x="1" y="0"/>
                    </a:moveTo>
                    <a:lnTo>
                      <a:pt x="1" y="13989"/>
                    </a:lnTo>
                    <a:lnTo>
                      <a:pt x="10473" y="13989"/>
                    </a:lnTo>
                    <a:lnTo>
                      <a:pt x="104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4"/>
              <p:cNvSpPr/>
              <p:nvPr/>
            </p:nvSpPr>
            <p:spPr>
              <a:xfrm>
                <a:off x="4286855" y="238115"/>
                <a:ext cx="224729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2" h="13990" extrusionOk="0">
                    <a:moveTo>
                      <a:pt x="1" y="0"/>
                    </a:moveTo>
                    <a:lnTo>
                      <a:pt x="1" y="13989"/>
                    </a:lnTo>
                    <a:lnTo>
                      <a:pt x="10471" y="13989"/>
                    </a:lnTo>
                    <a:lnTo>
                      <a:pt x="104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4"/>
              <p:cNvSpPr/>
              <p:nvPr/>
            </p:nvSpPr>
            <p:spPr>
              <a:xfrm>
                <a:off x="4511756" y="238115"/>
                <a:ext cx="224751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3990" extrusionOk="0">
                    <a:moveTo>
                      <a:pt x="0" y="0"/>
                    </a:moveTo>
                    <a:lnTo>
                      <a:pt x="0" y="13989"/>
                    </a:lnTo>
                    <a:lnTo>
                      <a:pt x="10472" y="13989"/>
                    </a:lnTo>
                    <a:lnTo>
                      <a:pt x="104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4"/>
              <p:cNvSpPr/>
              <p:nvPr/>
            </p:nvSpPr>
            <p:spPr>
              <a:xfrm>
                <a:off x="4736678" y="238115"/>
                <a:ext cx="224708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1" h="13990" extrusionOk="0">
                    <a:moveTo>
                      <a:pt x="0" y="0"/>
                    </a:moveTo>
                    <a:lnTo>
                      <a:pt x="0" y="13989"/>
                    </a:lnTo>
                    <a:lnTo>
                      <a:pt x="10471" y="13989"/>
                    </a:lnTo>
                    <a:lnTo>
                      <a:pt x="104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4"/>
              <p:cNvSpPr/>
              <p:nvPr/>
            </p:nvSpPr>
            <p:spPr>
              <a:xfrm>
                <a:off x="4961558" y="238115"/>
                <a:ext cx="224772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4" h="13990" extrusionOk="0">
                    <a:moveTo>
                      <a:pt x="1" y="0"/>
                    </a:moveTo>
                    <a:lnTo>
                      <a:pt x="1" y="13989"/>
                    </a:lnTo>
                    <a:lnTo>
                      <a:pt x="10473" y="13989"/>
                    </a:lnTo>
                    <a:lnTo>
                      <a:pt x="104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4"/>
              <p:cNvSpPr/>
              <p:nvPr/>
            </p:nvSpPr>
            <p:spPr>
              <a:xfrm>
                <a:off x="5186502" y="238115"/>
                <a:ext cx="224708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1" h="13990" extrusionOk="0">
                    <a:moveTo>
                      <a:pt x="0" y="0"/>
                    </a:moveTo>
                    <a:lnTo>
                      <a:pt x="0" y="13989"/>
                    </a:lnTo>
                    <a:lnTo>
                      <a:pt x="10471" y="13989"/>
                    </a:lnTo>
                    <a:lnTo>
                      <a:pt x="104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4"/>
              <p:cNvSpPr/>
              <p:nvPr/>
            </p:nvSpPr>
            <p:spPr>
              <a:xfrm>
                <a:off x="5411381" y="238115"/>
                <a:ext cx="224751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473" h="13990" extrusionOk="0">
                    <a:moveTo>
                      <a:pt x="0" y="0"/>
                    </a:moveTo>
                    <a:lnTo>
                      <a:pt x="0" y="13989"/>
                    </a:lnTo>
                    <a:lnTo>
                      <a:pt x="10473" y="13989"/>
                    </a:lnTo>
                    <a:lnTo>
                      <a:pt x="104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4"/>
              <p:cNvSpPr/>
              <p:nvPr/>
            </p:nvSpPr>
            <p:spPr>
              <a:xfrm>
                <a:off x="1141442" y="525121"/>
                <a:ext cx="4495419" cy="93372"/>
              </a:xfrm>
              <a:custGeom>
                <a:avLst/>
                <a:gdLst/>
                <a:ahLst/>
                <a:cxnLst/>
                <a:rect l="l" t="t" r="r" b="b"/>
                <a:pathLst>
                  <a:path w="209479" h="4351" extrusionOk="0">
                    <a:moveTo>
                      <a:pt x="1" y="1"/>
                    </a:moveTo>
                    <a:lnTo>
                      <a:pt x="1" y="4350"/>
                    </a:lnTo>
                    <a:lnTo>
                      <a:pt x="209479" y="4350"/>
                    </a:lnTo>
                    <a:lnTo>
                      <a:pt x="2094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8">
    <p:spTree>
      <p:nvGrpSpPr>
        <p:cNvPr id="1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Google Shape;3324;p41"/>
          <p:cNvSpPr txBox="1">
            <a:spLocks noGrp="1"/>
          </p:cNvSpPr>
          <p:nvPr>
            <p:ph type="title" hasCustomPrompt="1"/>
          </p:nvPr>
        </p:nvSpPr>
        <p:spPr>
          <a:xfrm>
            <a:off x="1670350" y="1177650"/>
            <a:ext cx="5803200" cy="1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5" name="Google Shape;3325;p41"/>
          <p:cNvSpPr txBox="1">
            <a:spLocks noGrp="1"/>
          </p:cNvSpPr>
          <p:nvPr>
            <p:ph type="subTitle" idx="1"/>
          </p:nvPr>
        </p:nvSpPr>
        <p:spPr>
          <a:xfrm>
            <a:off x="1670338" y="3152650"/>
            <a:ext cx="2742300" cy="10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326" name="Google Shape;3326;p41"/>
          <p:cNvSpPr txBox="1">
            <a:spLocks noGrp="1"/>
          </p:cNvSpPr>
          <p:nvPr>
            <p:ph type="subTitle" idx="2"/>
          </p:nvPr>
        </p:nvSpPr>
        <p:spPr>
          <a:xfrm>
            <a:off x="4731362" y="3152650"/>
            <a:ext cx="2742300" cy="10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3327" name="Google Shape;3327;p41"/>
          <p:cNvGrpSpPr/>
          <p:nvPr/>
        </p:nvGrpSpPr>
        <p:grpSpPr>
          <a:xfrm>
            <a:off x="-1369349" y="-790610"/>
            <a:ext cx="11882697" cy="6724721"/>
            <a:chOff x="-1369349" y="-790610"/>
            <a:chExt cx="11882697" cy="6724721"/>
          </a:xfrm>
        </p:grpSpPr>
        <p:grpSp>
          <p:nvGrpSpPr>
            <p:cNvPr id="3328" name="Google Shape;3328;p41"/>
            <p:cNvGrpSpPr/>
            <p:nvPr/>
          </p:nvGrpSpPr>
          <p:grpSpPr>
            <a:xfrm>
              <a:off x="-1369349" y="-790610"/>
              <a:ext cx="11882697" cy="6724721"/>
              <a:chOff x="1948123" y="905027"/>
              <a:chExt cx="3293887" cy="3292558"/>
            </a:xfrm>
          </p:grpSpPr>
          <p:sp>
            <p:nvSpPr>
              <p:cNvPr id="3329" name="Google Shape;3329;p41"/>
              <p:cNvSpPr/>
              <p:nvPr/>
            </p:nvSpPr>
            <p:spPr>
              <a:xfrm>
                <a:off x="2159631" y="3151846"/>
                <a:ext cx="394115" cy="233612"/>
              </a:xfrm>
              <a:custGeom>
                <a:avLst/>
                <a:gdLst/>
                <a:ahLst/>
                <a:cxnLst/>
                <a:rect l="l" t="t" r="r" b="b"/>
                <a:pathLst>
                  <a:path w="17795" h="10548" extrusionOk="0">
                    <a:moveTo>
                      <a:pt x="15716" y="1"/>
                    </a:moveTo>
                    <a:lnTo>
                      <a:pt x="14756" y="502"/>
                    </a:lnTo>
                    <a:lnTo>
                      <a:pt x="7710" y="4220"/>
                    </a:lnTo>
                    <a:cubicBezTo>
                      <a:pt x="5360" y="5455"/>
                      <a:pt x="3006" y="6685"/>
                      <a:pt x="772" y="8123"/>
                    </a:cubicBezTo>
                    <a:cubicBezTo>
                      <a:pt x="210" y="8486"/>
                      <a:pt x="1" y="9226"/>
                      <a:pt x="313" y="9834"/>
                    </a:cubicBezTo>
                    <a:cubicBezTo>
                      <a:pt x="546" y="10287"/>
                      <a:pt x="1007" y="10547"/>
                      <a:pt x="1485" y="10547"/>
                    </a:cubicBezTo>
                    <a:cubicBezTo>
                      <a:pt x="1688" y="10547"/>
                      <a:pt x="1894" y="10500"/>
                      <a:pt x="2086" y="10401"/>
                    </a:cubicBezTo>
                    <a:cubicBezTo>
                      <a:pt x="4447" y="9184"/>
                      <a:pt x="6691" y="7761"/>
                      <a:pt x="8936" y="6344"/>
                    </a:cubicBezTo>
                    <a:lnTo>
                      <a:pt x="15678" y="2099"/>
                    </a:lnTo>
                    <a:lnTo>
                      <a:pt x="17794" y="754"/>
                    </a:lnTo>
                    <a:cubicBezTo>
                      <a:pt x="17091" y="531"/>
                      <a:pt x="16401" y="274"/>
                      <a:pt x="15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41"/>
              <p:cNvSpPr/>
              <p:nvPr/>
            </p:nvSpPr>
            <p:spPr>
              <a:xfrm>
                <a:off x="4556567" y="1717198"/>
                <a:ext cx="473801" cy="279834"/>
              </a:xfrm>
              <a:custGeom>
                <a:avLst/>
                <a:gdLst/>
                <a:ahLst/>
                <a:cxnLst/>
                <a:rect l="l" t="t" r="r" b="b"/>
                <a:pathLst>
                  <a:path w="21393" h="12635" extrusionOk="0">
                    <a:moveTo>
                      <a:pt x="19909" y="1"/>
                    </a:moveTo>
                    <a:cubicBezTo>
                      <a:pt x="19706" y="1"/>
                      <a:pt x="19500" y="48"/>
                      <a:pt x="19307" y="147"/>
                    </a:cubicBezTo>
                    <a:cubicBezTo>
                      <a:pt x="16946" y="1364"/>
                      <a:pt x="14703" y="2787"/>
                      <a:pt x="12457" y="4204"/>
                    </a:cubicBezTo>
                    <a:lnTo>
                      <a:pt x="5716" y="8449"/>
                    </a:lnTo>
                    <a:lnTo>
                      <a:pt x="1" y="12084"/>
                    </a:lnTo>
                    <a:cubicBezTo>
                      <a:pt x="566" y="12236"/>
                      <a:pt x="1123" y="12425"/>
                      <a:pt x="1672" y="12635"/>
                    </a:cubicBezTo>
                    <a:lnTo>
                      <a:pt x="6638" y="10046"/>
                    </a:lnTo>
                    <a:lnTo>
                      <a:pt x="13684" y="6328"/>
                    </a:lnTo>
                    <a:cubicBezTo>
                      <a:pt x="16034" y="5093"/>
                      <a:pt x="18387" y="3861"/>
                      <a:pt x="20622" y="2425"/>
                    </a:cubicBezTo>
                    <a:cubicBezTo>
                      <a:pt x="21184" y="2062"/>
                      <a:pt x="21393" y="1322"/>
                      <a:pt x="21081" y="714"/>
                    </a:cubicBezTo>
                    <a:cubicBezTo>
                      <a:pt x="20848" y="261"/>
                      <a:pt x="20387" y="1"/>
                      <a:pt x="199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41"/>
              <p:cNvSpPr/>
              <p:nvPr/>
            </p:nvSpPr>
            <p:spPr>
              <a:xfrm>
                <a:off x="2187537" y="2859787"/>
                <a:ext cx="203890" cy="76630"/>
              </a:xfrm>
              <a:custGeom>
                <a:avLst/>
                <a:gdLst/>
                <a:ahLst/>
                <a:cxnLst/>
                <a:rect l="l" t="t" r="r" b="b"/>
                <a:pathLst>
                  <a:path w="9206" h="3460" extrusionOk="0">
                    <a:moveTo>
                      <a:pt x="8319" y="1"/>
                    </a:moveTo>
                    <a:lnTo>
                      <a:pt x="7454" y="208"/>
                    </a:lnTo>
                    <a:cubicBezTo>
                      <a:pt x="5161" y="755"/>
                      <a:pt x="2870" y="1313"/>
                      <a:pt x="610" y="1987"/>
                    </a:cubicBezTo>
                    <a:cubicBezTo>
                      <a:pt x="232" y="2101"/>
                      <a:pt x="0" y="2492"/>
                      <a:pt x="94" y="2881"/>
                    </a:cubicBezTo>
                    <a:cubicBezTo>
                      <a:pt x="176" y="3227"/>
                      <a:pt x="485" y="3460"/>
                      <a:pt x="825" y="3460"/>
                    </a:cubicBezTo>
                    <a:cubicBezTo>
                      <a:pt x="883" y="3460"/>
                      <a:pt x="941" y="3453"/>
                      <a:pt x="999" y="3439"/>
                    </a:cubicBezTo>
                    <a:cubicBezTo>
                      <a:pt x="3292" y="2890"/>
                      <a:pt x="5556" y="2229"/>
                      <a:pt x="7816" y="1556"/>
                    </a:cubicBezTo>
                    <a:lnTo>
                      <a:pt x="9205" y="1144"/>
                    </a:lnTo>
                    <a:cubicBezTo>
                      <a:pt x="8860" y="821"/>
                      <a:pt x="8568" y="432"/>
                      <a:pt x="83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41"/>
              <p:cNvSpPr/>
              <p:nvPr/>
            </p:nvSpPr>
            <p:spPr>
              <a:xfrm>
                <a:off x="2163374" y="1710044"/>
                <a:ext cx="647394" cy="385123"/>
              </a:xfrm>
              <a:custGeom>
                <a:avLst/>
                <a:gdLst/>
                <a:ahLst/>
                <a:cxnLst/>
                <a:rect l="l" t="t" r="r" b="b"/>
                <a:pathLst>
                  <a:path w="29231" h="17389" extrusionOk="0">
                    <a:moveTo>
                      <a:pt x="1505" y="0"/>
                    </a:moveTo>
                    <a:cubicBezTo>
                      <a:pt x="1072" y="0"/>
                      <a:pt x="647" y="213"/>
                      <a:pt x="395" y="604"/>
                    </a:cubicBezTo>
                    <a:cubicBezTo>
                      <a:pt x="1" y="1215"/>
                      <a:pt x="179" y="2028"/>
                      <a:pt x="790" y="2423"/>
                    </a:cubicBezTo>
                    <a:cubicBezTo>
                      <a:pt x="3024" y="3859"/>
                      <a:pt x="5378" y="5091"/>
                      <a:pt x="7728" y="6326"/>
                    </a:cubicBezTo>
                    <a:lnTo>
                      <a:pt x="14774" y="10044"/>
                    </a:lnTo>
                    <a:lnTo>
                      <a:pt x="21841" y="13727"/>
                    </a:lnTo>
                    <a:lnTo>
                      <a:pt x="28931" y="17367"/>
                    </a:lnTo>
                    <a:cubicBezTo>
                      <a:pt x="28958" y="17381"/>
                      <a:pt x="28987" y="17388"/>
                      <a:pt x="29016" y="17388"/>
                    </a:cubicBezTo>
                    <a:cubicBezTo>
                      <a:pt x="29078" y="17388"/>
                      <a:pt x="29138" y="17357"/>
                      <a:pt x="29173" y="17301"/>
                    </a:cubicBezTo>
                    <a:cubicBezTo>
                      <a:pt x="29230" y="17215"/>
                      <a:pt x="29204" y="17097"/>
                      <a:pt x="29118" y="17042"/>
                    </a:cubicBezTo>
                    <a:lnTo>
                      <a:pt x="22419" y="12723"/>
                    </a:lnTo>
                    <a:lnTo>
                      <a:pt x="15698" y="8445"/>
                    </a:lnTo>
                    <a:lnTo>
                      <a:pt x="8954" y="4202"/>
                    </a:lnTo>
                    <a:cubicBezTo>
                      <a:pt x="6709" y="2785"/>
                      <a:pt x="4466" y="1362"/>
                      <a:pt x="2105" y="145"/>
                    </a:cubicBezTo>
                    <a:cubicBezTo>
                      <a:pt x="1914" y="47"/>
                      <a:pt x="1709" y="0"/>
                      <a:pt x="15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41"/>
              <p:cNvSpPr/>
              <p:nvPr/>
            </p:nvSpPr>
            <p:spPr>
              <a:xfrm>
                <a:off x="2190217" y="2159129"/>
                <a:ext cx="374182" cy="118976"/>
              </a:xfrm>
              <a:custGeom>
                <a:avLst/>
                <a:gdLst/>
                <a:ahLst/>
                <a:cxnLst/>
                <a:rect l="l" t="t" r="r" b="b"/>
                <a:pathLst>
                  <a:path w="16895" h="5372" extrusionOk="0">
                    <a:moveTo>
                      <a:pt x="791" y="0"/>
                    </a:moveTo>
                    <a:cubicBezTo>
                      <a:pt x="423" y="0"/>
                      <a:pt x="85" y="270"/>
                      <a:pt x="41" y="674"/>
                    </a:cubicBezTo>
                    <a:cubicBezTo>
                      <a:pt x="0" y="1041"/>
                      <a:pt x="259" y="1377"/>
                      <a:pt x="612" y="1484"/>
                    </a:cubicBezTo>
                    <a:cubicBezTo>
                      <a:pt x="2861" y="2150"/>
                      <a:pt x="5137" y="2706"/>
                      <a:pt x="7419" y="3250"/>
                    </a:cubicBezTo>
                    <a:lnTo>
                      <a:pt x="14297" y="4902"/>
                    </a:lnTo>
                    <a:lnTo>
                      <a:pt x="16200" y="5359"/>
                    </a:lnTo>
                    <a:cubicBezTo>
                      <a:pt x="16235" y="5367"/>
                      <a:pt x="16270" y="5371"/>
                      <a:pt x="16304" y="5371"/>
                    </a:cubicBezTo>
                    <a:cubicBezTo>
                      <a:pt x="16411" y="5371"/>
                      <a:pt x="16514" y="5334"/>
                      <a:pt x="16599" y="5266"/>
                    </a:cubicBezTo>
                    <a:cubicBezTo>
                      <a:pt x="16602" y="5262"/>
                      <a:pt x="16604" y="5260"/>
                      <a:pt x="16608" y="5258"/>
                    </a:cubicBezTo>
                    <a:cubicBezTo>
                      <a:pt x="16894" y="5031"/>
                      <a:pt x="16797" y="4572"/>
                      <a:pt x="16446" y="4469"/>
                    </a:cubicBezTo>
                    <a:lnTo>
                      <a:pt x="14563" y="3911"/>
                    </a:lnTo>
                    <a:lnTo>
                      <a:pt x="7781" y="1902"/>
                    </a:lnTo>
                    <a:cubicBezTo>
                      <a:pt x="5521" y="1228"/>
                      <a:pt x="3257" y="568"/>
                      <a:pt x="964" y="20"/>
                    </a:cubicBezTo>
                    <a:cubicBezTo>
                      <a:pt x="906" y="7"/>
                      <a:pt x="848" y="0"/>
                      <a:pt x="7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41"/>
              <p:cNvSpPr/>
              <p:nvPr/>
            </p:nvSpPr>
            <p:spPr>
              <a:xfrm>
                <a:off x="1948123" y="2516767"/>
                <a:ext cx="541529" cy="60795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745" extrusionOk="0">
                    <a:moveTo>
                      <a:pt x="3827" y="1"/>
                    </a:moveTo>
                    <a:cubicBezTo>
                      <a:pt x="2979" y="1"/>
                      <a:pt x="2130" y="17"/>
                      <a:pt x="1282" y="58"/>
                    </a:cubicBezTo>
                    <a:cubicBezTo>
                      <a:pt x="577" y="93"/>
                      <a:pt x="1" y="689"/>
                      <a:pt x="30" y="1426"/>
                    </a:cubicBezTo>
                    <a:cubicBezTo>
                      <a:pt x="56" y="2118"/>
                      <a:pt x="654" y="2659"/>
                      <a:pt x="1346" y="2690"/>
                    </a:cubicBezTo>
                    <a:cubicBezTo>
                      <a:pt x="2174" y="2729"/>
                      <a:pt x="3001" y="2745"/>
                      <a:pt x="3829" y="2745"/>
                    </a:cubicBezTo>
                    <a:cubicBezTo>
                      <a:pt x="5634" y="2745"/>
                      <a:pt x="7439" y="2670"/>
                      <a:pt x="9242" y="2599"/>
                    </a:cubicBezTo>
                    <a:lnTo>
                      <a:pt x="17203" y="2296"/>
                    </a:lnTo>
                    <a:lnTo>
                      <a:pt x="23856" y="2009"/>
                    </a:lnTo>
                    <a:cubicBezTo>
                      <a:pt x="24183" y="1995"/>
                      <a:pt x="24438" y="1725"/>
                      <a:pt x="24444" y="1398"/>
                    </a:cubicBezTo>
                    <a:cubicBezTo>
                      <a:pt x="24444" y="1389"/>
                      <a:pt x="24444" y="1381"/>
                      <a:pt x="24444" y="1372"/>
                    </a:cubicBezTo>
                    <a:cubicBezTo>
                      <a:pt x="24451" y="1034"/>
                      <a:pt x="24194" y="752"/>
                      <a:pt x="23856" y="737"/>
                    </a:cubicBezTo>
                    <a:lnTo>
                      <a:pt x="17203" y="451"/>
                    </a:lnTo>
                    <a:lnTo>
                      <a:pt x="9242" y="146"/>
                    </a:lnTo>
                    <a:cubicBezTo>
                      <a:pt x="7438" y="75"/>
                      <a:pt x="5632" y="1"/>
                      <a:pt x="38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41"/>
              <p:cNvSpPr/>
              <p:nvPr/>
            </p:nvSpPr>
            <p:spPr>
              <a:xfrm>
                <a:off x="2557910" y="3228920"/>
                <a:ext cx="352876" cy="352721"/>
              </a:xfrm>
              <a:custGeom>
                <a:avLst/>
                <a:gdLst/>
                <a:ahLst/>
                <a:cxnLst/>
                <a:rect l="l" t="t" r="r" b="b"/>
                <a:pathLst>
                  <a:path w="15933" h="15926" extrusionOk="0">
                    <a:moveTo>
                      <a:pt x="15684" y="0"/>
                    </a:moveTo>
                    <a:cubicBezTo>
                      <a:pt x="15603" y="0"/>
                      <a:pt x="15494" y="34"/>
                      <a:pt x="15372" y="156"/>
                    </a:cubicBezTo>
                    <a:lnTo>
                      <a:pt x="10445" y="4825"/>
                    </a:lnTo>
                    <a:lnTo>
                      <a:pt x="5315" y="9695"/>
                    </a:lnTo>
                    <a:cubicBezTo>
                      <a:pt x="3601" y="11315"/>
                      <a:pt x="1897" y="12945"/>
                      <a:pt x="276" y="14658"/>
                    </a:cubicBezTo>
                    <a:cubicBezTo>
                      <a:pt x="6" y="14946"/>
                      <a:pt x="0" y="15399"/>
                      <a:pt x="276" y="15691"/>
                    </a:cubicBezTo>
                    <a:cubicBezTo>
                      <a:pt x="424" y="15847"/>
                      <a:pt x="623" y="15926"/>
                      <a:pt x="823" y="15926"/>
                    </a:cubicBezTo>
                    <a:cubicBezTo>
                      <a:pt x="1008" y="15926"/>
                      <a:pt x="1194" y="15858"/>
                      <a:pt x="1339" y="15721"/>
                    </a:cubicBezTo>
                    <a:cubicBezTo>
                      <a:pt x="3052" y="14100"/>
                      <a:pt x="4682" y="12396"/>
                      <a:pt x="6301" y="10681"/>
                    </a:cubicBezTo>
                    <a:lnTo>
                      <a:pt x="11172" y="5552"/>
                    </a:lnTo>
                    <a:lnTo>
                      <a:pt x="15517" y="778"/>
                    </a:lnTo>
                    <a:cubicBezTo>
                      <a:pt x="15828" y="527"/>
                      <a:pt x="15932" y="213"/>
                      <a:pt x="15830" y="49"/>
                    </a:cubicBezTo>
                    <a:cubicBezTo>
                      <a:pt x="15820" y="36"/>
                      <a:pt x="15767" y="0"/>
                      <a:pt x="156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41"/>
              <p:cNvSpPr/>
              <p:nvPr/>
            </p:nvSpPr>
            <p:spPr>
              <a:xfrm>
                <a:off x="2750194" y="3644163"/>
                <a:ext cx="231995" cy="334715"/>
              </a:xfrm>
              <a:custGeom>
                <a:avLst/>
                <a:gdLst/>
                <a:ahLst/>
                <a:cxnLst/>
                <a:rect l="l" t="t" r="r" b="b"/>
                <a:pathLst>
                  <a:path w="10475" h="15113" extrusionOk="0">
                    <a:moveTo>
                      <a:pt x="8352" y="1"/>
                    </a:moveTo>
                    <a:lnTo>
                      <a:pt x="4361" y="6342"/>
                    </a:lnTo>
                    <a:cubicBezTo>
                      <a:pt x="2943" y="8587"/>
                      <a:pt x="1521" y="10831"/>
                      <a:pt x="305" y="13192"/>
                    </a:cubicBezTo>
                    <a:cubicBezTo>
                      <a:pt x="0" y="13787"/>
                      <a:pt x="188" y="14534"/>
                      <a:pt x="762" y="14903"/>
                    </a:cubicBezTo>
                    <a:cubicBezTo>
                      <a:pt x="983" y="15045"/>
                      <a:pt x="1229" y="15112"/>
                      <a:pt x="1473" y="15112"/>
                    </a:cubicBezTo>
                    <a:cubicBezTo>
                      <a:pt x="1906" y="15112"/>
                      <a:pt x="2330" y="14899"/>
                      <a:pt x="2582" y="14506"/>
                    </a:cubicBezTo>
                    <a:cubicBezTo>
                      <a:pt x="4019" y="12272"/>
                      <a:pt x="5249" y="9919"/>
                      <a:pt x="6485" y="7569"/>
                    </a:cubicBezTo>
                    <a:lnTo>
                      <a:pt x="10202" y="522"/>
                    </a:lnTo>
                    <a:lnTo>
                      <a:pt x="104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41"/>
              <p:cNvSpPr/>
              <p:nvPr/>
            </p:nvSpPr>
            <p:spPr>
              <a:xfrm>
                <a:off x="3201250" y="3644163"/>
                <a:ext cx="109032" cy="311128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14048" extrusionOk="0">
                    <a:moveTo>
                      <a:pt x="3839" y="1"/>
                    </a:moveTo>
                    <a:lnTo>
                      <a:pt x="1974" y="6305"/>
                    </a:lnTo>
                    <a:cubicBezTo>
                      <a:pt x="1300" y="8564"/>
                      <a:pt x="639" y="10827"/>
                      <a:pt x="90" y="13120"/>
                    </a:cubicBezTo>
                    <a:cubicBezTo>
                      <a:pt x="0" y="13506"/>
                      <a:pt x="224" y="13902"/>
                      <a:pt x="608" y="14016"/>
                    </a:cubicBezTo>
                    <a:cubicBezTo>
                      <a:pt x="679" y="14037"/>
                      <a:pt x="751" y="14047"/>
                      <a:pt x="822" y="14047"/>
                    </a:cubicBezTo>
                    <a:cubicBezTo>
                      <a:pt x="1146" y="14047"/>
                      <a:pt x="1446" y="13837"/>
                      <a:pt x="1542" y="13510"/>
                    </a:cubicBezTo>
                    <a:cubicBezTo>
                      <a:pt x="2216" y="11250"/>
                      <a:pt x="2774" y="8960"/>
                      <a:pt x="3321" y="6665"/>
                    </a:cubicBezTo>
                    <a:lnTo>
                      <a:pt x="49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41"/>
              <p:cNvSpPr/>
              <p:nvPr/>
            </p:nvSpPr>
            <p:spPr>
              <a:xfrm>
                <a:off x="3558888" y="3644163"/>
                <a:ext cx="63896" cy="553422"/>
              </a:xfrm>
              <a:custGeom>
                <a:avLst/>
                <a:gdLst/>
                <a:ahLst/>
                <a:cxnLst/>
                <a:rect l="l" t="t" r="r" b="b"/>
                <a:pathLst>
                  <a:path w="2885" h="24988" extrusionOk="0">
                    <a:moveTo>
                      <a:pt x="856" y="1"/>
                    </a:moveTo>
                    <a:lnTo>
                      <a:pt x="520" y="7813"/>
                    </a:lnTo>
                    <a:lnTo>
                      <a:pt x="217" y="15773"/>
                    </a:lnTo>
                    <a:cubicBezTo>
                      <a:pt x="113" y="18428"/>
                      <a:pt x="1" y="21081"/>
                      <a:pt x="127" y="23734"/>
                    </a:cubicBezTo>
                    <a:cubicBezTo>
                      <a:pt x="162" y="24402"/>
                      <a:pt x="698" y="24955"/>
                      <a:pt x="1379" y="24986"/>
                    </a:cubicBezTo>
                    <a:cubicBezTo>
                      <a:pt x="1401" y="24987"/>
                      <a:pt x="1422" y="24987"/>
                      <a:pt x="1444" y="24987"/>
                    </a:cubicBezTo>
                    <a:cubicBezTo>
                      <a:pt x="2142" y="24987"/>
                      <a:pt x="2724" y="24439"/>
                      <a:pt x="2758" y="23734"/>
                    </a:cubicBezTo>
                    <a:cubicBezTo>
                      <a:pt x="2885" y="21081"/>
                      <a:pt x="2775" y="18428"/>
                      <a:pt x="2670" y="15773"/>
                    </a:cubicBezTo>
                    <a:lnTo>
                      <a:pt x="2365" y="7813"/>
                    </a:lnTo>
                    <a:lnTo>
                      <a:pt x="20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41"/>
              <p:cNvSpPr/>
              <p:nvPr/>
            </p:nvSpPr>
            <p:spPr>
              <a:xfrm>
                <a:off x="3872142" y="3644163"/>
                <a:ext cx="109608" cy="313055"/>
              </a:xfrm>
              <a:custGeom>
                <a:avLst/>
                <a:gdLst/>
                <a:ahLst/>
                <a:cxnLst/>
                <a:rect l="l" t="t" r="r" b="b"/>
                <a:pathLst>
                  <a:path w="4949" h="14135" extrusionOk="0">
                    <a:moveTo>
                      <a:pt x="0" y="1"/>
                    </a:moveTo>
                    <a:lnTo>
                      <a:pt x="1623" y="6752"/>
                    </a:lnTo>
                    <a:cubicBezTo>
                      <a:pt x="2168" y="9046"/>
                      <a:pt x="2728" y="11336"/>
                      <a:pt x="3400" y="13596"/>
                    </a:cubicBezTo>
                    <a:cubicBezTo>
                      <a:pt x="3497" y="13919"/>
                      <a:pt x="3795" y="14134"/>
                      <a:pt x="4122" y="14134"/>
                    </a:cubicBezTo>
                    <a:cubicBezTo>
                      <a:pt x="4179" y="14134"/>
                      <a:pt x="4238" y="14128"/>
                      <a:pt x="4296" y="14114"/>
                    </a:cubicBezTo>
                    <a:cubicBezTo>
                      <a:pt x="4700" y="14016"/>
                      <a:pt x="4948" y="13612"/>
                      <a:pt x="4853" y="13208"/>
                    </a:cubicBezTo>
                    <a:cubicBezTo>
                      <a:pt x="4305" y="10914"/>
                      <a:pt x="3645" y="8652"/>
                      <a:pt x="2971" y="6392"/>
                    </a:cubicBezTo>
                    <a:lnTo>
                      <a:pt x="10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41"/>
              <p:cNvSpPr/>
              <p:nvPr/>
            </p:nvSpPr>
            <p:spPr>
              <a:xfrm>
                <a:off x="4195562" y="3638648"/>
                <a:ext cx="237665" cy="344371"/>
              </a:xfrm>
              <a:custGeom>
                <a:avLst/>
                <a:gdLst/>
                <a:ahLst/>
                <a:cxnLst/>
                <a:rect l="l" t="t" r="r" b="b"/>
                <a:pathLst>
                  <a:path w="10731" h="15549" extrusionOk="0">
                    <a:moveTo>
                      <a:pt x="0" y="0"/>
                    </a:moveTo>
                    <a:lnTo>
                      <a:pt x="501" y="960"/>
                    </a:lnTo>
                    <a:lnTo>
                      <a:pt x="4217" y="8007"/>
                    </a:lnTo>
                    <a:cubicBezTo>
                      <a:pt x="5453" y="10357"/>
                      <a:pt x="6685" y="12710"/>
                      <a:pt x="8120" y="14945"/>
                    </a:cubicBezTo>
                    <a:cubicBezTo>
                      <a:pt x="8369" y="15329"/>
                      <a:pt x="8795" y="15549"/>
                      <a:pt x="9234" y="15549"/>
                    </a:cubicBezTo>
                    <a:cubicBezTo>
                      <a:pt x="9436" y="15549"/>
                      <a:pt x="9640" y="15502"/>
                      <a:pt x="9831" y="15403"/>
                    </a:cubicBezTo>
                    <a:cubicBezTo>
                      <a:pt x="10477" y="15069"/>
                      <a:pt x="10731" y="14276"/>
                      <a:pt x="10399" y="13630"/>
                    </a:cubicBezTo>
                    <a:cubicBezTo>
                      <a:pt x="9181" y="11267"/>
                      <a:pt x="7759" y="9026"/>
                      <a:pt x="6341" y="6780"/>
                    </a:cubicBezTo>
                    <a:lnTo>
                      <a:pt x="2098" y="37"/>
                    </a:ln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41"/>
              <p:cNvSpPr/>
              <p:nvPr/>
            </p:nvSpPr>
            <p:spPr>
              <a:xfrm>
                <a:off x="4249336" y="3207525"/>
                <a:ext cx="377770" cy="379320"/>
              </a:xfrm>
              <a:custGeom>
                <a:avLst/>
                <a:gdLst/>
                <a:ahLst/>
                <a:cxnLst/>
                <a:rect l="l" t="t" r="r" b="b"/>
                <a:pathLst>
                  <a:path w="17057" h="17127" extrusionOk="0">
                    <a:moveTo>
                      <a:pt x="240" y="0"/>
                    </a:moveTo>
                    <a:cubicBezTo>
                      <a:pt x="150" y="182"/>
                      <a:pt x="69" y="366"/>
                      <a:pt x="1" y="553"/>
                    </a:cubicBezTo>
                    <a:lnTo>
                      <a:pt x="1005" y="1623"/>
                    </a:lnTo>
                    <a:lnTo>
                      <a:pt x="5876" y="6753"/>
                    </a:lnTo>
                    <a:lnTo>
                      <a:pt x="10745" y="11884"/>
                    </a:lnTo>
                    <a:cubicBezTo>
                      <a:pt x="12366" y="13597"/>
                      <a:pt x="13996" y="15301"/>
                      <a:pt x="15707" y="16922"/>
                    </a:cubicBezTo>
                    <a:cubicBezTo>
                      <a:pt x="15852" y="17058"/>
                      <a:pt x="16038" y="17127"/>
                      <a:pt x="16225" y="17127"/>
                    </a:cubicBezTo>
                    <a:cubicBezTo>
                      <a:pt x="16410" y="17127"/>
                      <a:pt x="16596" y="17059"/>
                      <a:pt x="16741" y="16922"/>
                    </a:cubicBezTo>
                    <a:cubicBezTo>
                      <a:pt x="17042" y="16637"/>
                      <a:pt x="17056" y="16160"/>
                      <a:pt x="16770" y="15859"/>
                    </a:cubicBezTo>
                    <a:cubicBezTo>
                      <a:pt x="15149" y="14148"/>
                      <a:pt x="13445" y="12517"/>
                      <a:pt x="11732" y="10898"/>
                    </a:cubicBezTo>
                    <a:lnTo>
                      <a:pt x="6601" y="6027"/>
                    </a:lnTo>
                    <a:lnTo>
                      <a:pt x="1471" y="1157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41"/>
              <p:cNvSpPr/>
              <p:nvPr/>
            </p:nvSpPr>
            <p:spPr>
              <a:xfrm>
                <a:off x="4379254" y="3007489"/>
                <a:ext cx="647371" cy="385101"/>
              </a:xfrm>
              <a:custGeom>
                <a:avLst/>
                <a:gdLst/>
                <a:ahLst/>
                <a:cxnLst/>
                <a:rect l="l" t="t" r="r" b="b"/>
                <a:pathLst>
                  <a:path w="29230" h="17388" extrusionOk="0">
                    <a:moveTo>
                      <a:pt x="214" y="1"/>
                    </a:moveTo>
                    <a:cubicBezTo>
                      <a:pt x="153" y="1"/>
                      <a:pt x="92" y="31"/>
                      <a:pt x="58" y="86"/>
                    </a:cubicBezTo>
                    <a:cubicBezTo>
                      <a:pt x="1" y="174"/>
                      <a:pt x="26" y="290"/>
                      <a:pt x="113" y="347"/>
                    </a:cubicBezTo>
                    <a:lnTo>
                      <a:pt x="6812" y="4666"/>
                    </a:lnTo>
                    <a:lnTo>
                      <a:pt x="13533" y="8944"/>
                    </a:lnTo>
                    <a:lnTo>
                      <a:pt x="20276" y="13187"/>
                    </a:lnTo>
                    <a:cubicBezTo>
                      <a:pt x="22522" y="14604"/>
                      <a:pt x="24763" y="16027"/>
                      <a:pt x="27126" y="17244"/>
                    </a:cubicBezTo>
                    <a:cubicBezTo>
                      <a:pt x="27316" y="17341"/>
                      <a:pt x="27522" y="17388"/>
                      <a:pt x="27725" y="17388"/>
                    </a:cubicBezTo>
                    <a:cubicBezTo>
                      <a:pt x="28159" y="17388"/>
                      <a:pt x="28584" y="17176"/>
                      <a:pt x="28835" y="16785"/>
                    </a:cubicBezTo>
                    <a:cubicBezTo>
                      <a:pt x="29230" y="16174"/>
                      <a:pt x="29052" y="15359"/>
                      <a:pt x="28440" y="14966"/>
                    </a:cubicBezTo>
                    <a:cubicBezTo>
                      <a:pt x="26206" y="13530"/>
                      <a:pt x="23853" y="12298"/>
                      <a:pt x="21503" y="11063"/>
                    </a:cubicBezTo>
                    <a:lnTo>
                      <a:pt x="14456" y="7345"/>
                    </a:lnTo>
                    <a:lnTo>
                      <a:pt x="7390" y="3662"/>
                    </a:lnTo>
                    <a:lnTo>
                      <a:pt x="300" y="22"/>
                    </a:lnTo>
                    <a:cubicBezTo>
                      <a:pt x="273" y="7"/>
                      <a:pt x="243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41"/>
              <p:cNvSpPr/>
              <p:nvPr/>
            </p:nvSpPr>
            <p:spPr>
              <a:xfrm>
                <a:off x="4585934" y="2814695"/>
                <a:ext cx="414956" cy="128832"/>
              </a:xfrm>
              <a:custGeom>
                <a:avLst/>
                <a:gdLst/>
                <a:ahLst/>
                <a:cxnLst/>
                <a:rect l="l" t="t" r="r" b="b"/>
                <a:pathLst>
                  <a:path w="18736" h="5817" extrusionOk="0">
                    <a:moveTo>
                      <a:pt x="586" y="1"/>
                    </a:moveTo>
                    <a:cubicBezTo>
                      <a:pt x="410" y="241"/>
                      <a:pt x="212" y="467"/>
                      <a:pt x="0" y="685"/>
                    </a:cubicBezTo>
                    <a:lnTo>
                      <a:pt x="4124" y="1906"/>
                    </a:lnTo>
                    <a:lnTo>
                      <a:pt x="10906" y="3915"/>
                    </a:lnTo>
                    <a:cubicBezTo>
                      <a:pt x="13166" y="4588"/>
                      <a:pt x="15429" y="5249"/>
                      <a:pt x="17722" y="5796"/>
                    </a:cubicBezTo>
                    <a:cubicBezTo>
                      <a:pt x="17781" y="5810"/>
                      <a:pt x="17839" y="5817"/>
                      <a:pt x="17897" y="5817"/>
                    </a:cubicBezTo>
                    <a:cubicBezTo>
                      <a:pt x="18221" y="5817"/>
                      <a:pt x="18520" y="5606"/>
                      <a:pt x="18618" y="5279"/>
                    </a:cubicBezTo>
                    <a:cubicBezTo>
                      <a:pt x="18736" y="4882"/>
                      <a:pt x="18510" y="4464"/>
                      <a:pt x="18112" y="4344"/>
                    </a:cubicBezTo>
                    <a:cubicBezTo>
                      <a:pt x="15852" y="3672"/>
                      <a:pt x="13560" y="3112"/>
                      <a:pt x="11267" y="2567"/>
                    </a:cubicBezTo>
                    <a:lnTo>
                      <a:pt x="4388" y="915"/>
                    </a:lnTo>
                    <a:lnTo>
                      <a:pt x="5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41"/>
              <p:cNvSpPr/>
              <p:nvPr/>
            </p:nvSpPr>
            <p:spPr>
              <a:xfrm>
                <a:off x="4618513" y="2525094"/>
                <a:ext cx="623496" cy="60773"/>
              </a:xfrm>
              <a:custGeom>
                <a:avLst/>
                <a:gdLst/>
                <a:ahLst/>
                <a:cxnLst/>
                <a:rect l="l" t="t" r="r" b="b"/>
                <a:pathLst>
                  <a:path w="28152" h="2744" extrusionOk="0">
                    <a:moveTo>
                      <a:pt x="24303" y="0"/>
                    </a:moveTo>
                    <a:cubicBezTo>
                      <a:pt x="22503" y="0"/>
                      <a:pt x="20703" y="74"/>
                      <a:pt x="18904" y="146"/>
                    </a:cubicBezTo>
                    <a:lnTo>
                      <a:pt x="10944" y="449"/>
                    </a:lnTo>
                    <a:lnTo>
                      <a:pt x="2982" y="792"/>
                    </a:lnTo>
                    <a:lnTo>
                      <a:pt x="0" y="939"/>
                    </a:lnTo>
                    <a:lnTo>
                      <a:pt x="0" y="1806"/>
                    </a:lnTo>
                    <a:lnTo>
                      <a:pt x="2982" y="1953"/>
                    </a:lnTo>
                    <a:lnTo>
                      <a:pt x="10944" y="2294"/>
                    </a:lnTo>
                    <a:lnTo>
                      <a:pt x="18904" y="2599"/>
                    </a:lnTo>
                    <a:cubicBezTo>
                      <a:pt x="20709" y="2670"/>
                      <a:pt x="22514" y="2744"/>
                      <a:pt x="24319" y="2744"/>
                    </a:cubicBezTo>
                    <a:cubicBezTo>
                      <a:pt x="25168" y="2744"/>
                      <a:pt x="26016" y="2728"/>
                      <a:pt x="26865" y="2687"/>
                    </a:cubicBezTo>
                    <a:cubicBezTo>
                      <a:pt x="27533" y="2652"/>
                      <a:pt x="28084" y="2116"/>
                      <a:pt x="28117" y="1435"/>
                    </a:cubicBezTo>
                    <a:cubicBezTo>
                      <a:pt x="28152" y="708"/>
                      <a:pt x="27592" y="91"/>
                      <a:pt x="26865" y="58"/>
                    </a:cubicBezTo>
                    <a:cubicBezTo>
                      <a:pt x="26011" y="17"/>
                      <a:pt x="25157" y="0"/>
                      <a:pt x="243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41"/>
              <p:cNvSpPr/>
              <p:nvPr/>
            </p:nvSpPr>
            <p:spPr>
              <a:xfrm>
                <a:off x="4778617" y="2164843"/>
                <a:ext cx="230777" cy="82898"/>
              </a:xfrm>
              <a:custGeom>
                <a:avLst/>
                <a:gdLst/>
                <a:ahLst/>
                <a:cxnLst/>
                <a:rect l="l" t="t" r="r" b="b"/>
                <a:pathLst>
                  <a:path w="10420" h="3743" extrusionOk="0">
                    <a:moveTo>
                      <a:pt x="9596" y="1"/>
                    </a:moveTo>
                    <a:cubicBezTo>
                      <a:pt x="9539" y="1"/>
                      <a:pt x="9481" y="8"/>
                      <a:pt x="9423" y="21"/>
                    </a:cubicBezTo>
                    <a:cubicBezTo>
                      <a:pt x="7128" y="570"/>
                      <a:pt x="4864" y="1231"/>
                      <a:pt x="2606" y="1905"/>
                    </a:cubicBezTo>
                    <a:lnTo>
                      <a:pt x="1" y="2676"/>
                    </a:lnTo>
                    <a:cubicBezTo>
                      <a:pt x="197" y="2865"/>
                      <a:pt x="355" y="3082"/>
                      <a:pt x="542" y="3315"/>
                    </a:cubicBezTo>
                    <a:cubicBezTo>
                      <a:pt x="664" y="3465"/>
                      <a:pt x="792" y="3605"/>
                      <a:pt x="926" y="3743"/>
                    </a:cubicBezTo>
                    <a:lnTo>
                      <a:pt x="2966" y="3253"/>
                    </a:lnTo>
                    <a:cubicBezTo>
                      <a:pt x="5261" y="2705"/>
                      <a:pt x="7550" y="2147"/>
                      <a:pt x="9810" y="1474"/>
                    </a:cubicBezTo>
                    <a:cubicBezTo>
                      <a:pt x="10190" y="1360"/>
                      <a:pt x="10419" y="969"/>
                      <a:pt x="10328" y="579"/>
                    </a:cubicBezTo>
                    <a:cubicBezTo>
                      <a:pt x="10244" y="234"/>
                      <a:pt x="9936" y="1"/>
                      <a:pt x="95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41"/>
              <p:cNvSpPr/>
              <p:nvPr/>
            </p:nvSpPr>
            <p:spPr>
              <a:xfrm>
                <a:off x="4287718" y="1520993"/>
                <a:ext cx="344394" cy="353164"/>
              </a:xfrm>
              <a:custGeom>
                <a:avLst/>
                <a:gdLst/>
                <a:ahLst/>
                <a:cxnLst/>
                <a:rect l="l" t="t" r="r" b="b"/>
                <a:pathLst>
                  <a:path w="15550" h="15946" extrusionOk="0">
                    <a:moveTo>
                      <a:pt x="14727" y="1"/>
                    </a:moveTo>
                    <a:cubicBezTo>
                      <a:pt x="14542" y="1"/>
                      <a:pt x="14356" y="69"/>
                      <a:pt x="14211" y="206"/>
                    </a:cubicBezTo>
                    <a:cubicBezTo>
                      <a:pt x="12498" y="1827"/>
                      <a:pt x="10868" y="3531"/>
                      <a:pt x="9248" y="5246"/>
                    </a:cubicBezTo>
                    <a:lnTo>
                      <a:pt x="4380" y="10375"/>
                    </a:lnTo>
                    <a:lnTo>
                      <a:pt x="1" y="14987"/>
                    </a:lnTo>
                    <a:lnTo>
                      <a:pt x="1" y="15945"/>
                    </a:lnTo>
                    <a:lnTo>
                      <a:pt x="5105" y="11100"/>
                    </a:lnTo>
                    <a:lnTo>
                      <a:pt x="10234" y="6232"/>
                    </a:lnTo>
                    <a:cubicBezTo>
                      <a:pt x="11949" y="4612"/>
                      <a:pt x="13653" y="2982"/>
                      <a:pt x="15274" y="1269"/>
                    </a:cubicBezTo>
                    <a:cubicBezTo>
                      <a:pt x="15546" y="981"/>
                      <a:pt x="15549" y="527"/>
                      <a:pt x="15274" y="236"/>
                    </a:cubicBezTo>
                    <a:cubicBezTo>
                      <a:pt x="15125" y="80"/>
                      <a:pt x="14926" y="1"/>
                      <a:pt x="14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41"/>
              <p:cNvSpPr/>
              <p:nvPr/>
            </p:nvSpPr>
            <p:spPr>
              <a:xfrm>
                <a:off x="4096297" y="1123778"/>
                <a:ext cx="343530" cy="549679"/>
              </a:xfrm>
              <a:custGeom>
                <a:avLst/>
                <a:gdLst/>
                <a:ahLst/>
                <a:cxnLst/>
                <a:rect l="l" t="t" r="r" b="b"/>
                <a:pathLst>
                  <a:path w="15511" h="24819" extrusionOk="0">
                    <a:moveTo>
                      <a:pt x="14037" y="1"/>
                    </a:moveTo>
                    <a:cubicBezTo>
                      <a:pt x="13604" y="1"/>
                      <a:pt x="13180" y="214"/>
                      <a:pt x="12929" y="605"/>
                    </a:cubicBezTo>
                    <a:cubicBezTo>
                      <a:pt x="11491" y="2841"/>
                      <a:pt x="10261" y="5193"/>
                      <a:pt x="9026" y="7544"/>
                    </a:cubicBezTo>
                    <a:lnTo>
                      <a:pt x="5308" y="14589"/>
                    </a:lnTo>
                    <a:lnTo>
                      <a:pt x="1625" y="21655"/>
                    </a:lnTo>
                    <a:lnTo>
                      <a:pt x="1" y="24818"/>
                    </a:lnTo>
                    <a:lnTo>
                      <a:pt x="963" y="24818"/>
                    </a:lnTo>
                    <a:lnTo>
                      <a:pt x="2630" y="22235"/>
                    </a:lnTo>
                    <a:lnTo>
                      <a:pt x="6905" y="15512"/>
                    </a:lnTo>
                    <a:lnTo>
                      <a:pt x="11150" y="8771"/>
                    </a:lnTo>
                    <a:cubicBezTo>
                      <a:pt x="12567" y="6525"/>
                      <a:pt x="13990" y="4282"/>
                      <a:pt x="15207" y="1921"/>
                    </a:cubicBezTo>
                    <a:cubicBezTo>
                      <a:pt x="15510" y="1324"/>
                      <a:pt x="15323" y="579"/>
                      <a:pt x="14748" y="210"/>
                    </a:cubicBezTo>
                    <a:cubicBezTo>
                      <a:pt x="14528" y="68"/>
                      <a:pt x="14281" y="1"/>
                      <a:pt x="14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41"/>
              <p:cNvSpPr/>
              <p:nvPr/>
            </p:nvSpPr>
            <p:spPr>
              <a:xfrm>
                <a:off x="3832321" y="1147365"/>
                <a:ext cx="156450" cy="514331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23223" extrusionOk="0">
                    <a:moveTo>
                      <a:pt x="6242" y="1"/>
                    </a:moveTo>
                    <a:cubicBezTo>
                      <a:pt x="5917" y="1"/>
                      <a:pt x="5618" y="211"/>
                      <a:pt x="5521" y="538"/>
                    </a:cubicBezTo>
                    <a:cubicBezTo>
                      <a:pt x="4848" y="2798"/>
                      <a:pt x="4290" y="5088"/>
                      <a:pt x="3743" y="7383"/>
                    </a:cubicBezTo>
                    <a:lnTo>
                      <a:pt x="2090" y="14260"/>
                    </a:lnTo>
                    <a:lnTo>
                      <a:pt x="438" y="21137"/>
                    </a:lnTo>
                    <a:lnTo>
                      <a:pt x="1" y="23001"/>
                    </a:lnTo>
                    <a:cubicBezTo>
                      <a:pt x="34" y="23118"/>
                      <a:pt x="129" y="23206"/>
                      <a:pt x="243" y="23221"/>
                    </a:cubicBezTo>
                    <a:cubicBezTo>
                      <a:pt x="254" y="23222"/>
                      <a:pt x="265" y="23223"/>
                      <a:pt x="276" y="23223"/>
                    </a:cubicBezTo>
                    <a:cubicBezTo>
                      <a:pt x="402" y="23223"/>
                      <a:pt x="524" y="23136"/>
                      <a:pt x="563" y="23001"/>
                    </a:cubicBezTo>
                    <a:cubicBezTo>
                      <a:pt x="733" y="22437"/>
                      <a:pt x="904" y="21873"/>
                      <a:pt x="1075" y="21308"/>
                    </a:cubicBezTo>
                    <a:lnTo>
                      <a:pt x="5090" y="7742"/>
                    </a:lnTo>
                    <a:cubicBezTo>
                      <a:pt x="5766" y="5482"/>
                      <a:pt x="6425" y="3221"/>
                      <a:pt x="6974" y="926"/>
                    </a:cubicBezTo>
                    <a:cubicBezTo>
                      <a:pt x="7064" y="542"/>
                      <a:pt x="6840" y="146"/>
                      <a:pt x="6456" y="32"/>
                    </a:cubicBezTo>
                    <a:cubicBezTo>
                      <a:pt x="6385" y="11"/>
                      <a:pt x="6313" y="1"/>
                      <a:pt x="6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41"/>
              <p:cNvSpPr/>
              <p:nvPr/>
            </p:nvSpPr>
            <p:spPr>
              <a:xfrm>
                <a:off x="3208271" y="1145438"/>
                <a:ext cx="155830" cy="514464"/>
              </a:xfrm>
              <a:custGeom>
                <a:avLst/>
                <a:gdLst/>
                <a:ahLst/>
                <a:cxnLst/>
                <a:rect l="l" t="t" r="r" b="b"/>
                <a:pathLst>
                  <a:path w="7036" h="23229" extrusionOk="0">
                    <a:moveTo>
                      <a:pt x="828" y="1"/>
                    </a:moveTo>
                    <a:cubicBezTo>
                      <a:pt x="770" y="1"/>
                      <a:pt x="711" y="7"/>
                      <a:pt x="652" y="21"/>
                    </a:cubicBezTo>
                    <a:cubicBezTo>
                      <a:pt x="248" y="119"/>
                      <a:pt x="1" y="523"/>
                      <a:pt x="96" y="926"/>
                    </a:cubicBezTo>
                    <a:cubicBezTo>
                      <a:pt x="643" y="3221"/>
                      <a:pt x="1304" y="5483"/>
                      <a:pt x="1978" y="7743"/>
                    </a:cubicBezTo>
                    <a:lnTo>
                      <a:pt x="3986" y="14527"/>
                    </a:lnTo>
                    <a:lnTo>
                      <a:pt x="5995" y="21309"/>
                    </a:lnTo>
                    <a:lnTo>
                      <a:pt x="6533" y="23088"/>
                    </a:lnTo>
                    <a:cubicBezTo>
                      <a:pt x="6584" y="23178"/>
                      <a:pt x="6678" y="23229"/>
                      <a:pt x="6774" y="23229"/>
                    </a:cubicBezTo>
                    <a:cubicBezTo>
                      <a:pt x="6799" y="23229"/>
                      <a:pt x="6824" y="23225"/>
                      <a:pt x="6849" y="23218"/>
                    </a:cubicBezTo>
                    <a:cubicBezTo>
                      <a:pt x="6949" y="23187"/>
                      <a:pt x="7025" y="23093"/>
                      <a:pt x="7036" y="22983"/>
                    </a:cubicBezTo>
                    <a:cubicBezTo>
                      <a:pt x="6900" y="22368"/>
                      <a:pt x="6766" y="21753"/>
                      <a:pt x="6630" y="21138"/>
                    </a:cubicBezTo>
                    <a:lnTo>
                      <a:pt x="3325" y="7383"/>
                    </a:lnTo>
                    <a:cubicBezTo>
                      <a:pt x="2780" y="5088"/>
                      <a:pt x="2220" y="2799"/>
                      <a:pt x="1548" y="539"/>
                    </a:cubicBezTo>
                    <a:cubicBezTo>
                      <a:pt x="1452" y="216"/>
                      <a:pt x="1155" y="1"/>
                      <a:pt x="8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41"/>
              <p:cNvSpPr/>
              <p:nvPr/>
            </p:nvSpPr>
            <p:spPr>
              <a:xfrm>
                <a:off x="3567216" y="905027"/>
                <a:ext cx="63918" cy="737002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33277" extrusionOk="0">
                    <a:moveTo>
                      <a:pt x="1445" y="1"/>
                    </a:moveTo>
                    <a:cubicBezTo>
                      <a:pt x="745" y="1"/>
                      <a:pt x="161" y="550"/>
                      <a:pt x="128" y="1254"/>
                    </a:cubicBezTo>
                    <a:cubicBezTo>
                      <a:pt x="1" y="3909"/>
                      <a:pt x="111" y="6562"/>
                      <a:pt x="216" y="9217"/>
                    </a:cubicBezTo>
                    <a:lnTo>
                      <a:pt x="520" y="17177"/>
                    </a:lnTo>
                    <a:lnTo>
                      <a:pt x="864" y="25138"/>
                    </a:lnTo>
                    <a:lnTo>
                      <a:pt x="1255" y="33098"/>
                    </a:lnTo>
                    <a:cubicBezTo>
                      <a:pt x="1260" y="33194"/>
                      <a:pt x="1336" y="33273"/>
                      <a:pt x="1433" y="33276"/>
                    </a:cubicBezTo>
                    <a:cubicBezTo>
                      <a:pt x="1436" y="33276"/>
                      <a:pt x="1440" y="33277"/>
                      <a:pt x="1443" y="33277"/>
                    </a:cubicBezTo>
                    <a:cubicBezTo>
                      <a:pt x="1543" y="33277"/>
                      <a:pt x="1626" y="33198"/>
                      <a:pt x="1631" y="33098"/>
                    </a:cubicBezTo>
                    <a:lnTo>
                      <a:pt x="2022" y="25138"/>
                    </a:lnTo>
                    <a:lnTo>
                      <a:pt x="2366" y="17177"/>
                    </a:lnTo>
                    <a:lnTo>
                      <a:pt x="2668" y="9217"/>
                    </a:lnTo>
                    <a:cubicBezTo>
                      <a:pt x="2775" y="6562"/>
                      <a:pt x="2885" y="3909"/>
                      <a:pt x="2758" y="1254"/>
                    </a:cubicBezTo>
                    <a:cubicBezTo>
                      <a:pt x="2724" y="588"/>
                      <a:pt x="2187" y="35"/>
                      <a:pt x="1506" y="2"/>
                    </a:cubicBezTo>
                    <a:cubicBezTo>
                      <a:pt x="1486" y="1"/>
                      <a:pt x="1466" y="1"/>
                      <a:pt x="1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51" name="Google Shape;3351;p41"/>
            <p:cNvSpPr/>
            <p:nvPr/>
          </p:nvSpPr>
          <p:spPr>
            <a:xfrm rot="-961718">
              <a:off x="2711977" y="-214048"/>
              <a:ext cx="342604" cy="1131090"/>
            </a:xfrm>
            <a:custGeom>
              <a:avLst/>
              <a:gdLst/>
              <a:ahLst/>
              <a:cxnLst/>
              <a:rect l="l" t="t" r="r" b="b"/>
              <a:pathLst>
                <a:path w="7036" h="23229" extrusionOk="0">
                  <a:moveTo>
                    <a:pt x="828" y="1"/>
                  </a:moveTo>
                  <a:cubicBezTo>
                    <a:pt x="770" y="1"/>
                    <a:pt x="711" y="7"/>
                    <a:pt x="652" y="21"/>
                  </a:cubicBezTo>
                  <a:cubicBezTo>
                    <a:pt x="248" y="119"/>
                    <a:pt x="1" y="523"/>
                    <a:pt x="96" y="926"/>
                  </a:cubicBezTo>
                  <a:cubicBezTo>
                    <a:pt x="643" y="3221"/>
                    <a:pt x="1304" y="5483"/>
                    <a:pt x="1978" y="7743"/>
                  </a:cubicBezTo>
                  <a:lnTo>
                    <a:pt x="3986" y="14527"/>
                  </a:lnTo>
                  <a:lnTo>
                    <a:pt x="5995" y="21309"/>
                  </a:lnTo>
                  <a:lnTo>
                    <a:pt x="6533" y="23088"/>
                  </a:lnTo>
                  <a:cubicBezTo>
                    <a:pt x="6584" y="23178"/>
                    <a:pt x="6678" y="23229"/>
                    <a:pt x="6774" y="23229"/>
                  </a:cubicBezTo>
                  <a:cubicBezTo>
                    <a:pt x="6799" y="23229"/>
                    <a:pt x="6824" y="23225"/>
                    <a:pt x="6849" y="23218"/>
                  </a:cubicBezTo>
                  <a:cubicBezTo>
                    <a:pt x="6949" y="23187"/>
                    <a:pt x="7025" y="23093"/>
                    <a:pt x="7036" y="22983"/>
                  </a:cubicBezTo>
                  <a:cubicBezTo>
                    <a:pt x="6900" y="22368"/>
                    <a:pt x="6766" y="21753"/>
                    <a:pt x="6630" y="21138"/>
                  </a:cubicBezTo>
                  <a:lnTo>
                    <a:pt x="3325" y="7383"/>
                  </a:lnTo>
                  <a:cubicBezTo>
                    <a:pt x="2780" y="5088"/>
                    <a:pt x="2220" y="2799"/>
                    <a:pt x="1548" y="539"/>
                  </a:cubicBezTo>
                  <a:cubicBezTo>
                    <a:pt x="1452" y="216"/>
                    <a:pt x="115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1"/>
            <p:cNvSpPr/>
            <p:nvPr/>
          </p:nvSpPr>
          <p:spPr>
            <a:xfrm rot="-1717853">
              <a:off x="1523757" y="-67713"/>
              <a:ext cx="342612" cy="1131115"/>
            </a:xfrm>
            <a:custGeom>
              <a:avLst/>
              <a:gdLst/>
              <a:ahLst/>
              <a:cxnLst/>
              <a:rect l="l" t="t" r="r" b="b"/>
              <a:pathLst>
                <a:path w="7036" h="23229" extrusionOk="0">
                  <a:moveTo>
                    <a:pt x="828" y="1"/>
                  </a:moveTo>
                  <a:cubicBezTo>
                    <a:pt x="770" y="1"/>
                    <a:pt x="711" y="7"/>
                    <a:pt x="652" y="21"/>
                  </a:cubicBezTo>
                  <a:cubicBezTo>
                    <a:pt x="248" y="119"/>
                    <a:pt x="1" y="523"/>
                    <a:pt x="96" y="926"/>
                  </a:cubicBezTo>
                  <a:cubicBezTo>
                    <a:pt x="643" y="3221"/>
                    <a:pt x="1304" y="5483"/>
                    <a:pt x="1978" y="7743"/>
                  </a:cubicBezTo>
                  <a:lnTo>
                    <a:pt x="3986" y="14527"/>
                  </a:lnTo>
                  <a:lnTo>
                    <a:pt x="5995" y="21309"/>
                  </a:lnTo>
                  <a:lnTo>
                    <a:pt x="6533" y="23088"/>
                  </a:lnTo>
                  <a:cubicBezTo>
                    <a:pt x="6584" y="23178"/>
                    <a:pt x="6678" y="23229"/>
                    <a:pt x="6774" y="23229"/>
                  </a:cubicBezTo>
                  <a:cubicBezTo>
                    <a:pt x="6799" y="23229"/>
                    <a:pt x="6824" y="23225"/>
                    <a:pt x="6849" y="23218"/>
                  </a:cubicBezTo>
                  <a:cubicBezTo>
                    <a:pt x="6949" y="23187"/>
                    <a:pt x="7025" y="23093"/>
                    <a:pt x="7036" y="22983"/>
                  </a:cubicBezTo>
                  <a:cubicBezTo>
                    <a:pt x="6900" y="22368"/>
                    <a:pt x="6766" y="21753"/>
                    <a:pt x="6630" y="21138"/>
                  </a:cubicBezTo>
                  <a:lnTo>
                    <a:pt x="3325" y="7383"/>
                  </a:lnTo>
                  <a:cubicBezTo>
                    <a:pt x="2780" y="5088"/>
                    <a:pt x="2220" y="2799"/>
                    <a:pt x="1548" y="539"/>
                  </a:cubicBezTo>
                  <a:cubicBezTo>
                    <a:pt x="1452" y="216"/>
                    <a:pt x="1155" y="1"/>
                    <a:pt x="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3" name="Google Shape;3353;p41"/>
          <p:cNvGrpSpPr/>
          <p:nvPr/>
        </p:nvGrpSpPr>
        <p:grpSpPr>
          <a:xfrm>
            <a:off x="863880" y="809211"/>
            <a:ext cx="6844299" cy="3774591"/>
            <a:chOff x="863880" y="809211"/>
            <a:chExt cx="6844299" cy="3774591"/>
          </a:xfrm>
        </p:grpSpPr>
        <p:sp>
          <p:nvSpPr>
            <p:cNvPr id="3354" name="Google Shape;3354;p41"/>
            <p:cNvSpPr/>
            <p:nvPr/>
          </p:nvSpPr>
          <p:spPr>
            <a:xfrm>
              <a:off x="863880" y="3152657"/>
              <a:ext cx="133151" cy="133151"/>
            </a:xfrm>
            <a:custGeom>
              <a:avLst/>
              <a:gdLst/>
              <a:ahLst/>
              <a:cxnLst/>
              <a:rect l="l" t="t" r="r" b="b"/>
              <a:pathLst>
                <a:path w="6012" h="6012" extrusionOk="0">
                  <a:moveTo>
                    <a:pt x="3006" y="1"/>
                  </a:moveTo>
                  <a:lnTo>
                    <a:pt x="2194" y="2195"/>
                  </a:lnTo>
                  <a:lnTo>
                    <a:pt x="1" y="3006"/>
                  </a:lnTo>
                  <a:lnTo>
                    <a:pt x="2194" y="3818"/>
                  </a:lnTo>
                  <a:lnTo>
                    <a:pt x="3006" y="6012"/>
                  </a:lnTo>
                  <a:lnTo>
                    <a:pt x="3817" y="3818"/>
                  </a:lnTo>
                  <a:lnTo>
                    <a:pt x="6011" y="3006"/>
                  </a:lnTo>
                  <a:lnTo>
                    <a:pt x="3817" y="2195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1"/>
            <p:cNvSpPr/>
            <p:nvPr/>
          </p:nvSpPr>
          <p:spPr>
            <a:xfrm>
              <a:off x="5650953" y="4450652"/>
              <a:ext cx="133151" cy="133151"/>
            </a:xfrm>
            <a:custGeom>
              <a:avLst/>
              <a:gdLst/>
              <a:ahLst/>
              <a:cxnLst/>
              <a:rect l="l" t="t" r="r" b="b"/>
              <a:pathLst>
                <a:path w="6012" h="6012" extrusionOk="0">
                  <a:moveTo>
                    <a:pt x="3006" y="0"/>
                  </a:moveTo>
                  <a:lnTo>
                    <a:pt x="2195" y="2194"/>
                  </a:lnTo>
                  <a:lnTo>
                    <a:pt x="1" y="3006"/>
                  </a:lnTo>
                  <a:lnTo>
                    <a:pt x="2195" y="3817"/>
                  </a:lnTo>
                  <a:lnTo>
                    <a:pt x="3006" y="6011"/>
                  </a:lnTo>
                  <a:lnTo>
                    <a:pt x="3818" y="3817"/>
                  </a:lnTo>
                  <a:lnTo>
                    <a:pt x="6012" y="3006"/>
                  </a:lnTo>
                  <a:lnTo>
                    <a:pt x="3818" y="2194"/>
                  </a:lnTo>
                  <a:lnTo>
                    <a:pt x="30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1"/>
            <p:cNvSpPr/>
            <p:nvPr/>
          </p:nvSpPr>
          <p:spPr>
            <a:xfrm>
              <a:off x="7574984" y="1981286"/>
              <a:ext cx="133195" cy="133173"/>
            </a:xfrm>
            <a:custGeom>
              <a:avLst/>
              <a:gdLst/>
              <a:ahLst/>
              <a:cxnLst/>
              <a:rect l="l" t="t" r="r" b="b"/>
              <a:pathLst>
                <a:path w="6014" h="6013" extrusionOk="0">
                  <a:moveTo>
                    <a:pt x="3008" y="0"/>
                  </a:moveTo>
                  <a:lnTo>
                    <a:pt x="2196" y="2194"/>
                  </a:lnTo>
                  <a:lnTo>
                    <a:pt x="1" y="3007"/>
                  </a:lnTo>
                  <a:lnTo>
                    <a:pt x="2196" y="3819"/>
                  </a:lnTo>
                  <a:lnTo>
                    <a:pt x="3008" y="6013"/>
                  </a:lnTo>
                  <a:lnTo>
                    <a:pt x="3819" y="3819"/>
                  </a:lnTo>
                  <a:lnTo>
                    <a:pt x="6013" y="3007"/>
                  </a:lnTo>
                  <a:lnTo>
                    <a:pt x="3819" y="2194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1"/>
            <p:cNvSpPr/>
            <p:nvPr/>
          </p:nvSpPr>
          <p:spPr>
            <a:xfrm>
              <a:off x="3458284" y="4331838"/>
              <a:ext cx="133195" cy="133151"/>
            </a:xfrm>
            <a:custGeom>
              <a:avLst/>
              <a:gdLst/>
              <a:ahLst/>
              <a:cxnLst/>
              <a:rect l="l" t="t" r="r" b="b"/>
              <a:pathLst>
                <a:path w="6014" h="6012" extrusionOk="0">
                  <a:moveTo>
                    <a:pt x="3006" y="1"/>
                  </a:moveTo>
                  <a:lnTo>
                    <a:pt x="2195" y="2195"/>
                  </a:lnTo>
                  <a:lnTo>
                    <a:pt x="1" y="3006"/>
                  </a:lnTo>
                  <a:lnTo>
                    <a:pt x="2195" y="3818"/>
                  </a:lnTo>
                  <a:lnTo>
                    <a:pt x="3006" y="6012"/>
                  </a:lnTo>
                  <a:lnTo>
                    <a:pt x="3819" y="3818"/>
                  </a:lnTo>
                  <a:lnTo>
                    <a:pt x="6013" y="3006"/>
                  </a:lnTo>
                  <a:lnTo>
                    <a:pt x="3819" y="2195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1"/>
            <p:cNvSpPr/>
            <p:nvPr/>
          </p:nvSpPr>
          <p:spPr>
            <a:xfrm>
              <a:off x="4082151" y="809211"/>
              <a:ext cx="133173" cy="133151"/>
            </a:xfrm>
            <a:custGeom>
              <a:avLst/>
              <a:gdLst/>
              <a:ahLst/>
              <a:cxnLst/>
              <a:rect l="l" t="t" r="r" b="b"/>
              <a:pathLst>
                <a:path w="6013" h="6012" extrusionOk="0">
                  <a:moveTo>
                    <a:pt x="3006" y="1"/>
                  </a:moveTo>
                  <a:lnTo>
                    <a:pt x="2194" y="2195"/>
                  </a:lnTo>
                  <a:lnTo>
                    <a:pt x="0" y="3006"/>
                  </a:lnTo>
                  <a:lnTo>
                    <a:pt x="2194" y="3818"/>
                  </a:lnTo>
                  <a:lnTo>
                    <a:pt x="3006" y="6012"/>
                  </a:lnTo>
                  <a:lnTo>
                    <a:pt x="3817" y="3818"/>
                  </a:lnTo>
                  <a:lnTo>
                    <a:pt x="6013" y="3006"/>
                  </a:lnTo>
                  <a:lnTo>
                    <a:pt x="3817" y="2195"/>
                  </a:lnTo>
                  <a:lnTo>
                    <a:pt x="3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9" name="Google Shape;3359;p41"/>
          <p:cNvGrpSpPr/>
          <p:nvPr/>
        </p:nvGrpSpPr>
        <p:grpSpPr>
          <a:xfrm>
            <a:off x="997025" y="157327"/>
            <a:ext cx="7602050" cy="4836397"/>
            <a:chOff x="1987097" y="1397703"/>
            <a:chExt cx="3668412" cy="2333830"/>
          </a:xfrm>
        </p:grpSpPr>
        <p:sp>
          <p:nvSpPr>
            <p:cNvPr id="3360" name="Google Shape;3360;p41"/>
            <p:cNvSpPr/>
            <p:nvPr/>
          </p:nvSpPr>
          <p:spPr>
            <a:xfrm>
              <a:off x="1987097" y="2490142"/>
              <a:ext cx="129319" cy="123317"/>
            </a:xfrm>
            <a:custGeom>
              <a:avLst/>
              <a:gdLst/>
              <a:ahLst/>
              <a:cxnLst/>
              <a:rect l="l" t="t" r="r" b="b"/>
              <a:pathLst>
                <a:path w="5839" h="5568" extrusionOk="0">
                  <a:moveTo>
                    <a:pt x="4217" y="1"/>
                  </a:moveTo>
                  <a:cubicBezTo>
                    <a:pt x="3924" y="2114"/>
                    <a:pt x="2135" y="3700"/>
                    <a:pt x="0" y="3741"/>
                  </a:cubicBezTo>
                  <a:cubicBezTo>
                    <a:pt x="540" y="4348"/>
                    <a:pt x="1082" y="4958"/>
                    <a:pt x="1621" y="5567"/>
                  </a:cubicBezTo>
                  <a:cubicBezTo>
                    <a:pt x="3755" y="5527"/>
                    <a:pt x="5543" y="3943"/>
                    <a:pt x="5838" y="1828"/>
                  </a:cubicBezTo>
                  <a:cubicBezTo>
                    <a:pt x="5299" y="1218"/>
                    <a:pt x="4757" y="610"/>
                    <a:pt x="42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1"/>
            <p:cNvSpPr/>
            <p:nvPr/>
          </p:nvSpPr>
          <p:spPr>
            <a:xfrm>
              <a:off x="3932786" y="1397703"/>
              <a:ext cx="129275" cy="123295"/>
            </a:xfrm>
            <a:custGeom>
              <a:avLst/>
              <a:gdLst/>
              <a:ahLst/>
              <a:cxnLst/>
              <a:rect l="l" t="t" r="r" b="b"/>
              <a:pathLst>
                <a:path w="5837" h="5567" extrusionOk="0">
                  <a:moveTo>
                    <a:pt x="4218" y="0"/>
                  </a:moveTo>
                  <a:cubicBezTo>
                    <a:pt x="3922" y="2114"/>
                    <a:pt x="2134" y="3700"/>
                    <a:pt x="1" y="3740"/>
                  </a:cubicBezTo>
                  <a:cubicBezTo>
                    <a:pt x="540" y="4348"/>
                    <a:pt x="1080" y="4957"/>
                    <a:pt x="1620" y="5567"/>
                  </a:cubicBezTo>
                  <a:cubicBezTo>
                    <a:pt x="3755" y="5527"/>
                    <a:pt x="5543" y="3942"/>
                    <a:pt x="5837" y="1827"/>
                  </a:cubicBezTo>
                  <a:cubicBezTo>
                    <a:pt x="5297" y="1218"/>
                    <a:pt x="4757" y="610"/>
                    <a:pt x="4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1"/>
            <p:cNvSpPr/>
            <p:nvPr/>
          </p:nvSpPr>
          <p:spPr>
            <a:xfrm>
              <a:off x="4505050" y="3608238"/>
              <a:ext cx="129319" cy="123295"/>
            </a:xfrm>
            <a:custGeom>
              <a:avLst/>
              <a:gdLst/>
              <a:ahLst/>
              <a:cxnLst/>
              <a:rect l="l" t="t" r="r" b="b"/>
              <a:pathLst>
                <a:path w="5839" h="5567" extrusionOk="0">
                  <a:moveTo>
                    <a:pt x="4218" y="1"/>
                  </a:moveTo>
                  <a:cubicBezTo>
                    <a:pt x="3922" y="2114"/>
                    <a:pt x="2134" y="3700"/>
                    <a:pt x="1" y="3740"/>
                  </a:cubicBezTo>
                  <a:cubicBezTo>
                    <a:pt x="541" y="4350"/>
                    <a:pt x="1080" y="4957"/>
                    <a:pt x="1622" y="5567"/>
                  </a:cubicBezTo>
                  <a:cubicBezTo>
                    <a:pt x="3755" y="5528"/>
                    <a:pt x="5543" y="3942"/>
                    <a:pt x="5839" y="1827"/>
                  </a:cubicBezTo>
                  <a:lnTo>
                    <a:pt x="5837" y="1827"/>
                  </a:lnTo>
                  <a:cubicBezTo>
                    <a:pt x="5297" y="1220"/>
                    <a:pt x="4758" y="610"/>
                    <a:pt x="4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1"/>
            <p:cNvSpPr/>
            <p:nvPr/>
          </p:nvSpPr>
          <p:spPr>
            <a:xfrm>
              <a:off x="5526234" y="2216625"/>
              <a:ext cx="129275" cy="123317"/>
            </a:xfrm>
            <a:custGeom>
              <a:avLst/>
              <a:gdLst/>
              <a:ahLst/>
              <a:cxnLst/>
              <a:rect l="l" t="t" r="r" b="b"/>
              <a:pathLst>
                <a:path w="5837" h="5568" extrusionOk="0">
                  <a:moveTo>
                    <a:pt x="4218" y="1"/>
                  </a:moveTo>
                  <a:cubicBezTo>
                    <a:pt x="3922" y="2114"/>
                    <a:pt x="2134" y="3700"/>
                    <a:pt x="0" y="3739"/>
                  </a:cubicBezTo>
                  <a:cubicBezTo>
                    <a:pt x="540" y="4348"/>
                    <a:pt x="1080" y="4958"/>
                    <a:pt x="1622" y="5567"/>
                  </a:cubicBezTo>
                  <a:cubicBezTo>
                    <a:pt x="3755" y="5527"/>
                    <a:pt x="5543" y="3941"/>
                    <a:pt x="5837" y="1828"/>
                  </a:cubicBezTo>
                  <a:cubicBezTo>
                    <a:pt x="5297" y="1218"/>
                    <a:pt x="4757" y="608"/>
                    <a:pt x="42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1"/>
            <p:cNvSpPr/>
            <p:nvPr/>
          </p:nvSpPr>
          <p:spPr>
            <a:xfrm>
              <a:off x="2772530" y="3518761"/>
              <a:ext cx="132951" cy="89476"/>
            </a:xfrm>
            <a:custGeom>
              <a:avLst/>
              <a:gdLst/>
              <a:ahLst/>
              <a:cxnLst/>
              <a:rect l="l" t="t" r="r" b="b"/>
              <a:pathLst>
                <a:path w="6003" h="4040" extrusionOk="0">
                  <a:moveTo>
                    <a:pt x="471" y="1"/>
                  </a:moveTo>
                  <a:cubicBezTo>
                    <a:pt x="315" y="800"/>
                    <a:pt x="158" y="1598"/>
                    <a:pt x="1" y="2399"/>
                  </a:cubicBezTo>
                  <a:cubicBezTo>
                    <a:pt x="849" y="3467"/>
                    <a:pt x="2115" y="4040"/>
                    <a:pt x="3403" y="4040"/>
                  </a:cubicBezTo>
                  <a:cubicBezTo>
                    <a:pt x="4129" y="4040"/>
                    <a:pt x="4862" y="3858"/>
                    <a:pt x="5532" y="3480"/>
                  </a:cubicBezTo>
                  <a:cubicBezTo>
                    <a:pt x="5688" y="2681"/>
                    <a:pt x="5844" y="1883"/>
                    <a:pt x="6002" y="1084"/>
                  </a:cubicBezTo>
                  <a:lnTo>
                    <a:pt x="6002" y="1084"/>
                  </a:lnTo>
                  <a:cubicBezTo>
                    <a:pt x="5332" y="1462"/>
                    <a:pt x="4598" y="1644"/>
                    <a:pt x="3872" y="1644"/>
                  </a:cubicBezTo>
                  <a:cubicBezTo>
                    <a:pt x="2584" y="1644"/>
                    <a:pt x="1318" y="1071"/>
                    <a:pt x="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5" name="Google Shape;3365;p41"/>
          <p:cNvGrpSpPr/>
          <p:nvPr/>
        </p:nvGrpSpPr>
        <p:grpSpPr>
          <a:xfrm>
            <a:off x="997030" y="424244"/>
            <a:ext cx="7149430" cy="4026409"/>
            <a:chOff x="1502441" y="953694"/>
            <a:chExt cx="3745118" cy="2109172"/>
          </a:xfrm>
        </p:grpSpPr>
        <p:sp>
          <p:nvSpPr>
            <p:cNvPr id="3366" name="Google Shape;3366;p41"/>
            <p:cNvSpPr/>
            <p:nvPr/>
          </p:nvSpPr>
          <p:spPr>
            <a:xfrm>
              <a:off x="2593739" y="953694"/>
              <a:ext cx="124845" cy="77118"/>
            </a:xfrm>
            <a:custGeom>
              <a:avLst/>
              <a:gdLst/>
              <a:ahLst/>
              <a:cxnLst/>
              <a:rect l="l" t="t" r="r" b="b"/>
              <a:pathLst>
                <a:path w="5637" h="3482" extrusionOk="0">
                  <a:moveTo>
                    <a:pt x="0" y="1"/>
                  </a:moveTo>
                  <a:lnTo>
                    <a:pt x="0" y="2442"/>
                  </a:lnTo>
                  <a:cubicBezTo>
                    <a:pt x="812" y="3135"/>
                    <a:pt x="1815" y="3482"/>
                    <a:pt x="2818" y="3482"/>
                  </a:cubicBezTo>
                  <a:cubicBezTo>
                    <a:pt x="3822" y="3482"/>
                    <a:pt x="4825" y="3135"/>
                    <a:pt x="5637" y="2442"/>
                  </a:cubicBezTo>
                  <a:lnTo>
                    <a:pt x="5637" y="1"/>
                  </a:lnTo>
                  <a:cubicBezTo>
                    <a:pt x="4825" y="694"/>
                    <a:pt x="3822" y="1040"/>
                    <a:pt x="2818" y="1040"/>
                  </a:cubicBezTo>
                  <a:cubicBezTo>
                    <a:pt x="1815" y="1040"/>
                    <a:pt x="812" y="69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1"/>
            <p:cNvSpPr/>
            <p:nvPr/>
          </p:nvSpPr>
          <p:spPr>
            <a:xfrm>
              <a:off x="5122758" y="2237319"/>
              <a:ext cx="124801" cy="77140"/>
            </a:xfrm>
            <a:custGeom>
              <a:avLst/>
              <a:gdLst/>
              <a:ahLst/>
              <a:cxnLst/>
              <a:rect l="l" t="t" r="r" b="b"/>
              <a:pathLst>
                <a:path w="5635" h="3483" extrusionOk="0">
                  <a:moveTo>
                    <a:pt x="0" y="1"/>
                  </a:moveTo>
                  <a:lnTo>
                    <a:pt x="0" y="2442"/>
                  </a:lnTo>
                  <a:cubicBezTo>
                    <a:pt x="812" y="3136"/>
                    <a:pt x="1814" y="3482"/>
                    <a:pt x="2817" y="3482"/>
                  </a:cubicBezTo>
                  <a:cubicBezTo>
                    <a:pt x="3820" y="3482"/>
                    <a:pt x="4823" y="3136"/>
                    <a:pt x="5634" y="2442"/>
                  </a:cubicBezTo>
                  <a:lnTo>
                    <a:pt x="5634" y="1"/>
                  </a:lnTo>
                  <a:cubicBezTo>
                    <a:pt x="4823" y="694"/>
                    <a:pt x="3820" y="1040"/>
                    <a:pt x="2817" y="1040"/>
                  </a:cubicBezTo>
                  <a:cubicBezTo>
                    <a:pt x="1814" y="1040"/>
                    <a:pt x="812" y="69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1"/>
            <p:cNvSpPr/>
            <p:nvPr/>
          </p:nvSpPr>
          <p:spPr>
            <a:xfrm>
              <a:off x="4997912" y="2985749"/>
              <a:ext cx="124845" cy="77118"/>
            </a:xfrm>
            <a:custGeom>
              <a:avLst/>
              <a:gdLst/>
              <a:ahLst/>
              <a:cxnLst/>
              <a:rect l="l" t="t" r="r" b="b"/>
              <a:pathLst>
                <a:path w="5637" h="3482" extrusionOk="0">
                  <a:moveTo>
                    <a:pt x="0" y="1"/>
                  </a:moveTo>
                  <a:lnTo>
                    <a:pt x="0" y="2442"/>
                  </a:lnTo>
                  <a:cubicBezTo>
                    <a:pt x="812" y="3135"/>
                    <a:pt x="1815" y="3482"/>
                    <a:pt x="2818" y="3482"/>
                  </a:cubicBezTo>
                  <a:cubicBezTo>
                    <a:pt x="3822" y="3482"/>
                    <a:pt x="4825" y="3135"/>
                    <a:pt x="5636" y="2442"/>
                  </a:cubicBezTo>
                  <a:lnTo>
                    <a:pt x="5636" y="1"/>
                  </a:lnTo>
                  <a:cubicBezTo>
                    <a:pt x="4825" y="694"/>
                    <a:pt x="3822" y="1040"/>
                    <a:pt x="2818" y="1040"/>
                  </a:cubicBezTo>
                  <a:cubicBezTo>
                    <a:pt x="1815" y="1040"/>
                    <a:pt x="812" y="694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1"/>
            <p:cNvSpPr/>
            <p:nvPr/>
          </p:nvSpPr>
          <p:spPr>
            <a:xfrm>
              <a:off x="1502441" y="2714259"/>
              <a:ext cx="136030" cy="101945"/>
            </a:xfrm>
            <a:custGeom>
              <a:avLst/>
              <a:gdLst/>
              <a:ahLst/>
              <a:cxnLst/>
              <a:rect l="l" t="t" r="r" b="b"/>
              <a:pathLst>
                <a:path w="6142" h="4603" extrusionOk="0">
                  <a:moveTo>
                    <a:pt x="916" y="0"/>
                  </a:moveTo>
                  <a:lnTo>
                    <a:pt x="0" y="2266"/>
                  </a:lnTo>
                  <a:cubicBezTo>
                    <a:pt x="765" y="3734"/>
                    <a:pt x="2269" y="4602"/>
                    <a:pt x="3850" y="4602"/>
                  </a:cubicBezTo>
                  <a:cubicBezTo>
                    <a:pt x="4308" y="4602"/>
                    <a:pt x="4772" y="4529"/>
                    <a:pt x="5227" y="4377"/>
                  </a:cubicBezTo>
                  <a:lnTo>
                    <a:pt x="6141" y="2112"/>
                  </a:lnTo>
                  <a:lnTo>
                    <a:pt x="6141" y="2112"/>
                  </a:lnTo>
                  <a:cubicBezTo>
                    <a:pt x="5686" y="2264"/>
                    <a:pt x="5222" y="2337"/>
                    <a:pt x="4764" y="2337"/>
                  </a:cubicBezTo>
                  <a:cubicBezTo>
                    <a:pt x="3183" y="2337"/>
                    <a:pt x="1679" y="1469"/>
                    <a:pt x="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8" name="Google Shape;3608;p45"/>
          <p:cNvGrpSpPr/>
          <p:nvPr/>
        </p:nvGrpSpPr>
        <p:grpSpPr>
          <a:xfrm>
            <a:off x="2713454" y="3008145"/>
            <a:ext cx="6485060" cy="2215264"/>
            <a:chOff x="1334199" y="3364471"/>
            <a:chExt cx="4270139" cy="1458658"/>
          </a:xfrm>
        </p:grpSpPr>
        <p:sp>
          <p:nvSpPr>
            <p:cNvPr id="3609" name="Google Shape;3609;p45"/>
            <p:cNvSpPr/>
            <p:nvPr/>
          </p:nvSpPr>
          <p:spPr>
            <a:xfrm>
              <a:off x="4373832" y="3645801"/>
              <a:ext cx="464611" cy="1177328"/>
            </a:xfrm>
            <a:custGeom>
              <a:avLst/>
              <a:gdLst/>
              <a:ahLst/>
              <a:cxnLst/>
              <a:rect l="l" t="t" r="r" b="b"/>
              <a:pathLst>
                <a:path w="21423" h="54286" extrusionOk="0">
                  <a:moveTo>
                    <a:pt x="2302" y="1"/>
                  </a:moveTo>
                  <a:lnTo>
                    <a:pt x="2302" y="508"/>
                  </a:lnTo>
                  <a:lnTo>
                    <a:pt x="1575" y="508"/>
                  </a:lnTo>
                  <a:lnTo>
                    <a:pt x="1575" y="2248"/>
                  </a:lnTo>
                  <a:lnTo>
                    <a:pt x="1" y="2248"/>
                  </a:lnTo>
                  <a:lnTo>
                    <a:pt x="1" y="54286"/>
                  </a:lnTo>
                  <a:lnTo>
                    <a:pt x="21422" y="54286"/>
                  </a:lnTo>
                  <a:lnTo>
                    <a:pt x="21422" y="2248"/>
                  </a:lnTo>
                  <a:lnTo>
                    <a:pt x="20053" y="2248"/>
                  </a:lnTo>
                  <a:lnTo>
                    <a:pt x="20053" y="532"/>
                  </a:lnTo>
                  <a:lnTo>
                    <a:pt x="15241" y="532"/>
                  </a:lnTo>
                  <a:lnTo>
                    <a:pt x="15241" y="2248"/>
                  </a:lnTo>
                  <a:lnTo>
                    <a:pt x="9657" y="2248"/>
                  </a:lnTo>
                  <a:lnTo>
                    <a:pt x="9657" y="508"/>
                  </a:lnTo>
                  <a:lnTo>
                    <a:pt x="8978" y="508"/>
                  </a:lnTo>
                  <a:lnTo>
                    <a:pt x="8978" y="1"/>
                  </a:lnTo>
                  <a:lnTo>
                    <a:pt x="6812" y="1"/>
                  </a:lnTo>
                  <a:lnTo>
                    <a:pt x="6812" y="508"/>
                  </a:lnTo>
                  <a:lnTo>
                    <a:pt x="4468" y="508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5"/>
            <p:cNvSpPr/>
            <p:nvPr/>
          </p:nvSpPr>
          <p:spPr>
            <a:xfrm>
              <a:off x="4976094" y="3833941"/>
              <a:ext cx="299006" cy="988603"/>
            </a:xfrm>
            <a:custGeom>
              <a:avLst/>
              <a:gdLst/>
              <a:ahLst/>
              <a:cxnLst/>
              <a:rect l="l" t="t" r="r" b="b"/>
              <a:pathLst>
                <a:path w="13787" h="45584" extrusionOk="0">
                  <a:moveTo>
                    <a:pt x="0" y="0"/>
                  </a:moveTo>
                  <a:lnTo>
                    <a:pt x="0" y="45583"/>
                  </a:lnTo>
                  <a:lnTo>
                    <a:pt x="13787" y="45583"/>
                  </a:lnTo>
                  <a:lnTo>
                    <a:pt x="137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5"/>
            <p:cNvSpPr/>
            <p:nvPr/>
          </p:nvSpPr>
          <p:spPr>
            <a:xfrm>
              <a:off x="2554207" y="3524004"/>
              <a:ext cx="329281" cy="1299081"/>
            </a:xfrm>
            <a:custGeom>
              <a:avLst/>
              <a:gdLst/>
              <a:ahLst/>
              <a:cxnLst/>
              <a:rect l="l" t="t" r="r" b="b"/>
              <a:pathLst>
                <a:path w="15183" h="59900" extrusionOk="0">
                  <a:moveTo>
                    <a:pt x="7279" y="1"/>
                  </a:moveTo>
                  <a:lnTo>
                    <a:pt x="7279" y="8402"/>
                  </a:lnTo>
                  <a:lnTo>
                    <a:pt x="4652" y="12950"/>
                  </a:lnTo>
                  <a:lnTo>
                    <a:pt x="1714" y="18040"/>
                  </a:lnTo>
                  <a:lnTo>
                    <a:pt x="0" y="18040"/>
                  </a:lnTo>
                  <a:lnTo>
                    <a:pt x="0" y="59900"/>
                  </a:lnTo>
                  <a:lnTo>
                    <a:pt x="15182" y="59900"/>
                  </a:lnTo>
                  <a:lnTo>
                    <a:pt x="15182" y="18040"/>
                  </a:lnTo>
                  <a:lnTo>
                    <a:pt x="13468" y="18040"/>
                  </a:lnTo>
                  <a:lnTo>
                    <a:pt x="10530" y="12950"/>
                  </a:lnTo>
                  <a:lnTo>
                    <a:pt x="7904" y="8402"/>
                  </a:lnTo>
                  <a:lnTo>
                    <a:pt x="79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5"/>
            <p:cNvSpPr/>
            <p:nvPr/>
          </p:nvSpPr>
          <p:spPr>
            <a:xfrm>
              <a:off x="3927178" y="3524048"/>
              <a:ext cx="329260" cy="1299081"/>
            </a:xfrm>
            <a:custGeom>
              <a:avLst/>
              <a:gdLst/>
              <a:ahLst/>
              <a:cxnLst/>
              <a:rect l="l" t="t" r="r" b="b"/>
              <a:pathLst>
                <a:path w="15182" h="59900" extrusionOk="0">
                  <a:moveTo>
                    <a:pt x="7279" y="0"/>
                  </a:moveTo>
                  <a:lnTo>
                    <a:pt x="7279" y="8400"/>
                  </a:lnTo>
                  <a:lnTo>
                    <a:pt x="4651" y="12950"/>
                  </a:lnTo>
                  <a:lnTo>
                    <a:pt x="1713" y="18040"/>
                  </a:lnTo>
                  <a:lnTo>
                    <a:pt x="1" y="18040"/>
                  </a:lnTo>
                  <a:lnTo>
                    <a:pt x="1" y="59900"/>
                  </a:lnTo>
                  <a:lnTo>
                    <a:pt x="15181" y="59900"/>
                  </a:lnTo>
                  <a:lnTo>
                    <a:pt x="15181" y="18040"/>
                  </a:lnTo>
                  <a:lnTo>
                    <a:pt x="13469" y="18040"/>
                  </a:lnTo>
                  <a:lnTo>
                    <a:pt x="10529" y="12950"/>
                  </a:lnTo>
                  <a:lnTo>
                    <a:pt x="7903" y="8400"/>
                  </a:lnTo>
                  <a:lnTo>
                    <a:pt x="7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5"/>
            <p:cNvSpPr/>
            <p:nvPr/>
          </p:nvSpPr>
          <p:spPr>
            <a:xfrm>
              <a:off x="5275078" y="3524048"/>
              <a:ext cx="329260" cy="1299081"/>
            </a:xfrm>
            <a:custGeom>
              <a:avLst/>
              <a:gdLst/>
              <a:ahLst/>
              <a:cxnLst/>
              <a:rect l="l" t="t" r="r" b="b"/>
              <a:pathLst>
                <a:path w="15182" h="59900" extrusionOk="0">
                  <a:moveTo>
                    <a:pt x="7279" y="0"/>
                  </a:moveTo>
                  <a:lnTo>
                    <a:pt x="7279" y="8400"/>
                  </a:lnTo>
                  <a:lnTo>
                    <a:pt x="4653" y="12950"/>
                  </a:lnTo>
                  <a:lnTo>
                    <a:pt x="1713" y="18040"/>
                  </a:lnTo>
                  <a:lnTo>
                    <a:pt x="1" y="18040"/>
                  </a:lnTo>
                  <a:lnTo>
                    <a:pt x="1" y="59900"/>
                  </a:lnTo>
                  <a:lnTo>
                    <a:pt x="15181" y="59900"/>
                  </a:lnTo>
                  <a:lnTo>
                    <a:pt x="15181" y="18040"/>
                  </a:lnTo>
                  <a:lnTo>
                    <a:pt x="13469" y="18040"/>
                  </a:lnTo>
                  <a:lnTo>
                    <a:pt x="10529" y="12950"/>
                  </a:lnTo>
                  <a:lnTo>
                    <a:pt x="7903" y="8400"/>
                  </a:lnTo>
                  <a:lnTo>
                    <a:pt x="7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5"/>
            <p:cNvSpPr/>
            <p:nvPr/>
          </p:nvSpPr>
          <p:spPr>
            <a:xfrm>
              <a:off x="2136918" y="3833941"/>
              <a:ext cx="320303" cy="989189"/>
            </a:xfrm>
            <a:custGeom>
              <a:avLst/>
              <a:gdLst/>
              <a:ahLst/>
              <a:cxnLst/>
              <a:rect l="l" t="t" r="r" b="b"/>
              <a:pathLst>
                <a:path w="14769" h="45611" extrusionOk="0">
                  <a:moveTo>
                    <a:pt x="0" y="0"/>
                  </a:moveTo>
                  <a:lnTo>
                    <a:pt x="0" y="45611"/>
                  </a:lnTo>
                  <a:lnTo>
                    <a:pt x="14769" y="45611"/>
                  </a:lnTo>
                  <a:lnTo>
                    <a:pt x="147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5"/>
            <p:cNvSpPr/>
            <p:nvPr/>
          </p:nvSpPr>
          <p:spPr>
            <a:xfrm>
              <a:off x="3480047" y="3727845"/>
              <a:ext cx="377905" cy="1095240"/>
            </a:xfrm>
            <a:custGeom>
              <a:avLst/>
              <a:gdLst/>
              <a:ahLst/>
              <a:cxnLst/>
              <a:rect l="l" t="t" r="r" b="b"/>
              <a:pathLst>
                <a:path w="17425" h="50501" extrusionOk="0">
                  <a:moveTo>
                    <a:pt x="0" y="1"/>
                  </a:moveTo>
                  <a:lnTo>
                    <a:pt x="0" y="50501"/>
                  </a:lnTo>
                  <a:lnTo>
                    <a:pt x="17424" y="50501"/>
                  </a:lnTo>
                  <a:lnTo>
                    <a:pt x="17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5"/>
            <p:cNvSpPr/>
            <p:nvPr/>
          </p:nvSpPr>
          <p:spPr>
            <a:xfrm>
              <a:off x="2968374" y="3364471"/>
              <a:ext cx="382806" cy="1458658"/>
            </a:xfrm>
            <a:custGeom>
              <a:avLst/>
              <a:gdLst/>
              <a:ahLst/>
              <a:cxnLst/>
              <a:rect l="l" t="t" r="r" b="b"/>
              <a:pathLst>
                <a:path w="17651" h="67258" extrusionOk="0">
                  <a:moveTo>
                    <a:pt x="13831" y="1"/>
                  </a:moveTo>
                  <a:lnTo>
                    <a:pt x="13831" y="9948"/>
                  </a:lnTo>
                  <a:lnTo>
                    <a:pt x="1256" y="4249"/>
                  </a:lnTo>
                  <a:lnTo>
                    <a:pt x="1256" y="14664"/>
                  </a:lnTo>
                  <a:lnTo>
                    <a:pt x="1" y="14664"/>
                  </a:lnTo>
                  <a:lnTo>
                    <a:pt x="1" y="67258"/>
                  </a:lnTo>
                  <a:lnTo>
                    <a:pt x="17651" y="67258"/>
                  </a:lnTo>
                  <a:lnTo>
                    <a:pt x="17651" y="14664"/>
                  </a:lnTo>
                  <a:lnTo>
                    <a:pt x="15826" y="14664"/>
                  </a:lnTo>
                  <a:lnTo>
                    <a:pt x="15826" y="10852"/>
                  </a:lnTo>
                  <a:lnTo>
                    <a:pt x="14480" y="10242"/>
                  </a:lnTo>
                  <a:lnTo>
                    <a:pt x="144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5"/>
            <p:cNvSpPr/>
            <p:nvPr/>
          </p:nvSpPr>
          <p:spPr>
            <a:xfrm>
              <a:off x="1334199" y="3364471"/>
              <a:ext cx="382806" cy="1458658"/>
            </a:xfrm>
            <a:custGeom>
              <a:avLst/>
              <a:gdLst/>
              <a:ahLst/>
              <a:cxnLst/>
              <a:rect l="l" t="t" r="r" b="b"/>
              <a:pathLst>
                <a:path w="17651" h="67258" extrusionOk="0">
                  <a:moveTo>
                    <a:pt x="13832" y="1"/>
                  </a:moveTo>
                  <a:lnTo>
                    <a:pt x="13832" y="9948"/>
                  </a:lnTo>
                  <a:lnTo>
                    <a:pt x="1256" y="4249"/>
                  </a:lnTo>
                  <a:lnTo>
                    <a:pt x="1256" y="14664"/>
                  </a:lnTo>
                  <a:lnTo>
                    <a:pt x="1" y="14664"/>
                  </a:lnTo>
                  <a:lnTo>
                    <a:pt x="1" y="67258"/>
                  </a:lnTo>
                  <a:lnTo>
                    <a:pt x="17651" y="67258"/>
                  </a:lnTo>
                  <a:lnTo>
                    <a:pt x="17651" y="14664"/>
                  </a:lnTo>
                  <a:lnTo>
                    <a:pt x="15825" y="14664"/>
                  </a:lnTo>
                  <a:lnTo>
                    <a:pt x="15825" y="10852"/>
                  </a:lnTo>
                  <a:lnTo>
                    <a:pt x="14480" y="10242"/>
                  </a:lnTo>
                  <a:lnTo>
                    <a:pt x="144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5"/>
            <p:cNvSpPr/>
            <p:nvPr/>
          </p:nvSpPr>
          <p:spPr>
            <a:xfrm>
              <a:off x="2521589" y="3450722"/>
              <a:ext cx="13251" cy="246045"/>
            </a:xfrm>
            <a:custGeom>
              <a:avLst/>
              <a:gdLst/>
              <a:ahLst/>
              <a:cxnLst/>
              <a:rect l="l" t="t" r="r" b="b"/>
              <a:pathLst>
                <a:path w="611" h="11345" extrusionOk="0">
                  <a:moveTo>
                    <a:pt x="0" y="1"/>
                  </a:moveTo>
                  <a:lnTo>
                    <a:pt x="0" y="11345"/>
                  </a:lnTo>
                  <a:lnTo>
                    <a:pt x="611" y="11345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45"/>
          <p:cNvGrpSpPr/>
          <p:nvPr/>
        </p:nvGrpSpPr>
        <p:grpSpPr>
          <a:xfrm>
            <a:off x="2884759" y="3270816"/>
            <a:ext cx="6146897" cy="1952593"/>
            <a:chOff x="1446995" y="3537429"/>
            <a:chExt cx="4047473" cy="1285700"/>
          </a:xfrm>
        </p:grpSpPr>
        <p:sp>
          <p:nvSpPr>
            <p:cNvPr id="3620" name="Google Shape;3620;p45"/>
            <p:cNvSpPr/>
            <p:nvPr/>
          </p:nvSpPr>
          <p:spPr>
            <a:xfrm>
              <a:off x="1857106" y="3935546"/>
              <a:ext cx="321886" cy="887539"/>
            </a:xfrm>
            <a:custGeom>
              <a:avLst/>
              <a:gdLst/>
              <a:ahLst/>
              <a:cxnLst/>
              <a:rect l="l" t="t" r="r" b="b"/>
              <a:pathLst>
                <a:path w="14842" h="40924" extrusionOk="0">
                  <a:moveTo>
                    <a:pt x="1" y="1"/>
                  </a:moveTo>
                  <a:lnTo>
                    <a:pt x="1" y="40924"/>
                  </a:lnTo>
                  <a:lnTo>
                    <a:pt x="14842" y="40924"/>
                  </a:lnTo>
                  <a:lnTo>
                    <a:pt x="148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5"/>
            <p:cNvSpPr/>
            <p:nvPr/>
          </p:nvSpPr>
          <p:spPr>
            <a:xfrm>
              <a:off x="1886428" y="3717934"/>
              <a:ext cx="254980" cy="220822"/>
            </a:xfrm>
            <a:custGeom>
              <a:avLst/>
              <a:gdLst/>
              <a:ahLst/>
              <a:cxnLst/>
              <a:rect l="l" t="t" r="r" b="b"/>
              <a:pathLst>
                <a:path w="11757" h="10182" extrusionOk="0">
                  <a:moveTo>
                    <a:pt x="5879" y="1"/>
                  </a:moveTo>
                  <a:lnTo>
                    <a:pt x="2941" y="5092"/>
                  </a:lnTo>
                  <a:lnTo>
                    <a:pt x="1" y="10182"/>
                  </a:lnTo>
                  <a:lnTo>
                    <a:pt x="11757" y="10182"/>
                  </a:lnTo>
                  <a:lnTo>
                    <a:pt x="8817" y="5092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5"/>
            <p:cNvSpPr/>
            <p:nvPr/>
          </p:nvSpPr>
          <p:spPr>
            <a:xfrm>
              <a:off x="2007292" y="3576597"/>
              <a:ext cx="13273" cy="246045"/>
            </a:xfrm>
            <a:custGeom>
              <a:avLst/>
              <a:gdLst/>
              <a:ahLst/>
              <a:cxnLst/>
              <a:rect l="l" t="t" r="r" b="b"/>
              <a:pathLst>
                <a:path w="612" h="11345" extrusionOk="0">
                  <a:moveTo>
                    <a:pt x="1" y="0"/>
                  </a:moveTo>
                  <a:lnTo>
                    <a:pt x="1" y="11344"/>
                  </a:lnTo>
                  <a:lnTo>
                    <a:pt x="611" y="11344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5"/>
            <p:cNvSpPr/>
            <p:nvPr/>
          </p:nvSpPr>
          <p:spPr>
            <a:xfrm>
              <a:off x="2239370" y="3749923"/>
              <a:ext cx="360186" cy="1073206"/>
            </a:xfrm>
            <a:custGeom>
              <a:avLst/>
              <a:gdLst/>
              <a:ahLst/>
              <a:cxnLst/>
              <a:rect l="l" t="t" r="r" b="b"/>
              <a:pathLst>
                <a:path w="16608" h="49485" extrusionOk="0">
                  <a:moveTo>
                    <a:pt x="1" y="1"/>
                  </a:moveTo>
                  <a:lnTo>
                    <a:pt x="1" y="49485"/>
                  </a:lnTo>
                  <a:lnTo>
                    <a:pt x="16607" y="49485"/>
                  </a:lnTo>
                  <a:lnTo>
                    <a:pt x="166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5"/>
            <p:cNvSpPr/>
            <p:nvPr/>
          </p:nvSpPr>
          <p:spPr>
            <a:xfrm>
              <a:off x="2294825" y="381589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5"/>
            <p:cNvSpPr/>
            <p:nvPr/>
          </p:nvSpPr>
          <p:spPr>
            <a:xfrm>
              <a:off x="2394501" y="3815897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5"/>
            <p:cNvSpPr/>
            <p:nvPr/>
          </p:nvSpPr>
          <p:spPr>
            <a:xfrm>
              <a:off x="2494133" y="381589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5"/>
            <p:cNvSpPr/>
            <p:nvPr/>
          </p:nvSpPr>
          <p:spPr>
            <a:xfrm>
              <a:off x="2264983" y="3537429"/>
              <a:ext cx="297336" cy="318698"/>
            </a:xfrm>
            <a:custGeom>
              <a:avLst/>
              <a:gdLst/>
              <a:ahLst/>
              <a:cxnLst/>
              <a:rect l="l" t="t" r="r" b="b"/>
              <a:pathLst>
                <a:path w="13710" h="14695" extrusionOk="0">
                  <a:moveTo>
                    <a:pt x="0" y="0"/>
                  </a:moveTo>
                  <a:lnTo>
                    <a:pt x="0" y="14694"/>
                  </a:lnTo>
                  <a:lnTo>
                    <a:pt x="13709" y="14694"/>
                  </a:lnTo>
                  <a:lnTo>
                    <a:pt x="13709" y="62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5"/>
            <p:cNvSpPr/>
            <p:nvPr/>
          </p:nvSpPr>
          <p:spPr>
            <a:xfrm>
              <a:off x="4727273" y="3749967"/>
              <a:ext cx="360164" cy="1073163"/>
            </a:xfrm>
            <a:custGeom>
              <a:avLst/>
              <a:gdLst/>
              <a:ahLst/>
              <a:cxnLst/>
              <a:rect l="l" t="t" r="r" b="b"/>
              <a:pathLst>
                <a:path w="16607" h="49483" extrusionOk="0">
                  <a:moveTo>
                    <a:pt x="0" y="0"/>
                  </a:moveTo>
                  <a:lnTo>
                    <a:pt x="0" y="49483"/>
                  </a:lnTo>
                  <a:lnTo>
                    <a:pt x="16607" y="49483"/>
                  </a:lnTo>
                  <a:lnTo>
                    <a:pt x="166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5"/>
            <p:cNvSpPr/>
            <p:nvPr/>
          </p:nvSpPr>
          <p:spPr>
            <a:xfrm>
              <a:off x="4982015" y="381589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5"/>
            <p:cNvSpPr/>
            <p:nvPr/>
          </p:nvSpPr>
          <p:spPr>
            <a:xfrm>
              <a:off x="4882382" y="3815897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5"/>
            <p:cNvSpPr/>
            <p:nvPr/>
          </p:nvSpPr>
          <p:spPr>
            <a:xfrm>
              <a:off x="4782728" y="381589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5"/>
            <p:cNvSpPr/>
            <p:nvPr/>
          </p:nvSpPr>
          <p:spPr>
            <a:xfrm>
              <a:off x="4764511" y="3537429"/>
              <a:ext cx="297336" cy="318698"/>
            </a:xfrm>
            <a:custGeom>
              <a:avLst/>
              <a:gdLst/>
              <a:ahLst/>
              <a:cxnLst/>
              <a:rect l="l" t="t" r="r" b="b"/>
              <a:pathLst>
                <a:path w="13710" h="14695" extrusionOk="0">
                  <a:moveTo>
                    <a:pt x="13709" y="0"/>
                  </a:moveTo>
                  <a:lnTo>
                    <a:pt x="0" y="6213"/>
                  </a:lnTo>
                  <a:lnTo>
                    <a:pt x="0" y="14694"/>
                  </a:lnTo>
                  <a:lnTo>
                    <a:pt x="13709" y="14694"/>
                  </a:lnTo>
                  <a:lnTo>
                    <a:pt x="137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5"/>
            <p:cNvSpPr/>
            <p:nvPr/>
          </p:nvSpPr>
          <p:spPr>
            <a:xfrm>
              <a:off x="2696542" y="3984951"/>
              <a:ext cx="345026" cy="838178"/>
            </a:xfrm>
            <a:custGeom>
              <a:avLst/>
              <a:gdLst/>
              <a:ahLst/>
              <a:cxnLst/>
              <a:rect l="l" t="t" r="r" b="b"/>
              <a:pathLst>
                <a:path w="15909" h="38648" extrusionOk="0">
                  <a:moveTo>
                    <a:pt x="0" y="0"/>
                  </a:moveTo>
                  <a:lnTo>
                    <a:pt x="0" y="38648"/>
                  </a:lnTo>
                  <a:lnTo>
                    <a:pt x="15909" y="38648"/>
                  </a:lnTo>
                  <a:lnTo>
                    <a:pt x="159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5"/>
            <p:cNvSpPr/>
            <p:nvPr/>
          </p:nvSpPr>
          <p:spPr>
            <a:xfrm>
              <a:off x="2721895" y="3956952"/>
              <a:ext cx="130190" cy="111105"/>
            </a:xfrm>
            <a:custGeom>
              <a:avLst/>
              <a:gdLst/>
              <a:ahLst/>
              <a:cxnLst/>
              <a:rect l="l" t="t" r="r" b="b"/>
              <a:pathLst>
                <a:path w="6003" h="5123" extrusionOk="0">
                  <a:moveTo>
                    <a:pt x="1" y="1"/>
                  </a:moveTo>
                  <a:lnTo>
                    <a:pt x="1" y="5123"/>
                  </a:lnTo>
                  <a:lnTo>
                    <a:pt x="6003" y="5123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5"/>
            <p:cNvSpPr/>
            <p:nvPr/>
          </p:nvSpPr>
          <p:spPr>
            <a:xfrm>
              <a:off x="2733606" y="3948754"/>
              <a:ext cx="34939" cy="99763"/>
            </a:xfrm>
            <a:custGeom>
              <a:avLst/>
              <a:gdLst/>
              <a:ahLst/>
              <a:cxnLst/>
              <a:rect l="l" t="t" r="r" b="b"/>
              <a:pathLst>
                <a:path w="1611" h="4600" extrusionOk="0">
                  <a:moveTo>
                    <a:pt x="0" y="1"/>
                  </a:moveTo>
                  <a:lnTo>
                    <a:pt x="0" y="4600"/>
                  </a:lnTo>
                  <a:lnTo>
                    <a:pt x="1610" y="4600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5"/>
            <p:cNvSpPr/>
            <p:nvPr/>
          </p:nvSpPr>
          <p:spPr>
            <a:xfrm>
              <a:off x="2806260" y="3948754"/>
              <a:ext cx="34895" cy="99763"/>
            </a:xfrm>
            <a:custGeom>
              <a:avLst/>
              <a:gdLst/>
              <a:ahLst/>
              <a:cxnLst/>
              <a:rect l="l" t="t" r="r" b="b"/>
              <a:pathLst>
                <a:path w="1609" h="4600" extrusionOk="0">
                  <a:moveTo>
                    <a:pt x="0" y="1"/>
                  </a:moveTo>
                  <a:lnTo>
                    <a:pt x="0" y="4600"/>
                  </a:lnTo>
                  <a:lnTo>
                    <a:pt x="1609" y="4600"/>
                  </a:lnTo>
                  <a:lnTo>
                    <a:pt x="1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45"/>
            <p:cNvSpPr/>
            <p:nvPr/>
          </p:nvSpPr>
          <p:spPr>
            <a:xfrm>
              <a:off x="2942002" y="3957342"/>
              <a:ext cx="77511" cy="77511"/>
            </a:xfrm>
            <a:custGeom>
              <a:avLst/>
              <a:gdLst/>
              <a:ahLst/>
              <a:cxnLst/>
              <a:rect l="l" t="t" r="r" b="b"/>
              <a:pathLst>
                <a:path w="3574" h="3574" extrusionOk="0">
                  <a:moveTo>
                    <a:pt x="0" y="1"/>
                  </a:moveTo>
                  <a:lnTo>
                    <a:pt x="0" y="3574"/>
                  </a:lnTo>
                  <a:lnTo>
                    <a:pt x="3573" y="3574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45"/>
            <p:cNvSpPr/>
            <p:nvPr/>
          </p:nvSpPr>
          <p:spPr>
            <a:xfrm>
              <a:off x="1446995" y="3984951"/>
              <a:ext cx="345048" cy="838178"/>
            </a:xfrm>
            <a:custGeom>
              <a:avLst/>
              <a:gdLst/>
              <a:ahLst/>
              <a:cxnLst/>
              <a:rect l="l" t="t" r="r" b="b"/>
              <a:pathLst>
                <a:path w="15910" h="38648" extrusionOk="0">
                  <a:moveTo>
                    <a:pt x="1" y="0"/>
                  </a:moveTo>
                  <a:lnTo>
                    <a:pt x="1" y="38648"/>
                  </a:lnTo>
                  <a:lnTo>
                    <a:pt x="15910" y="38648"/>
                  </a:lnTo>
                  <a:lnTo>
                    <a:pt x="159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45"/>
            <p:cNvSpPr/>
            <p:nvPr/>
          </p:nvSpPr>
          <p:spPr>
            <a:xfrm>
              <a:off x="1472370" y="3956952"/>
              <a:ext cx="130190" cy="111105"/>
            </a:xfrm>
            <a:custGeom>
              <a:avLst/>
              <a:gdLst/>
              <a:ahLst/>
              <a:cxnLst/>
              <a:rect l="l" t="t" r="r" b="b"/>
              <a:pathLst>
                <a:path w="6003" h="5123" extrusionOk="0">
                  <a:moveTo>
                    <a:pt x="0" y="1"/>
                  </a:moveTo>
                  <a:lnTo>
                    <a:pt x="0" y="5123"/>
                  </a:lnTo>
                  <a:lnTo>
                    <a:pt x="6003" y="5123"/>
                  </a:lnTo>
                  <a:lnTo>
                    <a:pt x="6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5"/>
            <p:cNvSpPr/>
            <p:nvPr/>
          </p:nvSpPr>
          <p:spPr>
            <a:xfrm>
              <a:off x="1484059" y="3948754"/>
              <a:ext cx="34917" cy="99763"/>
            </a:xfrm>
            <a:custGeom>
              <a:avLst/>
              <a:gdLst/>
              <a:ahLst/>
              <a:cxnLst/>
              <a:rect l="l" t="t" r="r" b="b"/>
              <a:pathLst>
                <a:path w="1610" h="4600" extrusionOk="0">
                  <a:moveTo>
                    <a:pt x="1" y="1"/>
                  </a:moveTo>
                  <a:lnTo>
                    <a:pt x="1" y="4600"/>
                  </a:lnTo>
                  <a:lnTo>
                    <a:pt x="1610" y="4600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5"/>
            <p:cNvSpPr/>
            <p:nvPr/>
          </p:nvSpPr>
          <p:spPr>
            <a:xfrm>
              <a:off x="1556713" y="3948754"/>
              <a:ext cx="34917" cy="99763"/>
            </a:xfrm>
            <a:custGeom>
              <a:avLst/>
              <a:gdLst/>
              <a:ahLst/>
              <a:cxnLst/>
              <a:rect l="l" t="t" r="r" b="b"/>
              <a:pathLst>
                <a:path w="1610" h="4600" extrusionOk="0">
                  <a:moveTo>
                    <a:pt x="1" y="1"/>
                  </a:moveTo>
                  <a:lnTo>
                    <a:pt x="1" y="4600"/>
                  </a:lnTo>
                  <a:lnTo>
                    <a:pt x="1610" y="4600"/>
                  </a:lnTo>
                  <a:lnTo>
                    <a:pt x="1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5"/>
            <p:cNvSpPr/>
            <p:nvPr/>
          </p:nvSpPr>
          <p:spPr>
            <a:xfrm>
              <a:off x="1692476" y="3957342"/>
              <a:ext cx="77489" cy="77511"/>
            </a:xfrm>
            <a:custGeom>
              <a:avLst/>
              <a:gdLst/>
              <a:ahLst/>
              <a:cxnLst/>
              <a:rect l="l" t="t" r="r" b="b"/>
              <a:pathLst>
                <a:path w="3573" h="3574" extrusionOk="0">
                  <a:moveTo>
                    <a:pt x="0" y="1"/>
                  </a:moveTo>
                  <a:lnTo>
                    <a:pt x="0" y="3574"/>
                  </a:lnTo>
                  <a:lnTo>
                    <a:pt x="3573" y="3574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5"/>
            <p:cNvSpPr/>
            <p:nvPr/>
          </p:nvSpPr>
          <p:spPr>
            <a:xfrm>
              <a:off x="4089726" y="4007397"/>
              <a:ext cx="13555" cy="251705"/>
            </a:xfrm>
            <a:custGeom>
              <a:avLst/>
              <a:gdLst/>
              <a:ahLst/>
              <a:cxnLst/>
              <a:rect l="l" t="t" r="r" b="b"/>
              <a:pathLst>
                <a:path w="625" h="11606" extrusionOk="0">
                  <a:moveTo>
                    <a:pt x="1" y="1"/>
                  </a:moveTo>
                  <a:lnTo>
                    <a:pt x="1" y="11605"/>
                  </a:lnTo>
                  <a:lnTo>
                    <a:pt x="624" y="11605"/>
                  </a:lnTo>
                  <a:lnTo>
                    <a:pt x="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5"/>
            <p:cNvSpPr/>
            <p:nvPr/>
          </p:nvSpPr>
          <p:spPr>
            <a:xfrm>
              <a:off x="3763481" y="4194365"/>
              <a:ext cx="345048" cy="628721"/>
            </a:xfrm>
            <a:custGeom>
              <a:avLst/>
              <a:gdLst/>
              <a:ahLst/>
              <a:cxnLst/>
              <a:rect l="l" t="t" r="r" b="b"/>
              <a:pathLst>
                <a:path w="15910" h="28990" extrusionOk="0">
                  <a:moveTo>
                    <a:pt x="1" y="1"/>
                  </a:moveTo>
                  <a:lnTo>
                    <a:pt x="1" y="28990"/>
                  </a:lnTo>
                  <a:lnTo>
                    <a:pt x="15909" y="28990"/>
                  </a:lnTo>
                  <a:lnTo>
                    <a:pt x="159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5"/>
            <p:cNvSpPr/>
            <p:nvPr/>
          </p:nvSpPr>
          <p:spPr>
            <a:xfrm>
              <a:off x="3952964" y="4166388"/>
              <a:ext cx="130212" cy="111105"/>
            </a:xfrm>
            <a:custGeom>
              <a:avLst/>
              <a:gdLst/>
              <a:ahLst/>
              <a:cxnLst/>
              <a:rect l="l" t="t" r="r" b="b"/>
              <a:pathLst>
                <a:path w="6004" h="5123" extrusionOk="0">
                  <a:moveTo>
                    <a:pt x="1" y="0"/>
                  </a:moveTo>
                  <a:lnTo>
                    <a:pt x="1" y="5122"/>
                  </a:lnTo>
                  <a:lnTo>
                    <a:pt x="6003" y="5122"/>
                  </a:lnTo>
                  <a:lnTo>
                    <a:pt x="6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5"/>
            <p:cNvSpPr/>
            <p:nvPr/>
          </p:nvSpPr>
          <p:spPr>
            <a:xfrm>
              <a:off x="4036548" y="4158190"/>
              <a:ext cx="34917" cy="99741"/>
            </a:xfrm>
            <a:custGeom>
              <a:avLst/>
              <a:gdLst/>
              <a:ahLst/>
              <a:cxnLst/>
              <a:rect l="l" t="t" r="r" b="b"/>
              <a:pathLst>
                <a:path w="1610" h="4599" extrusionOk="0">
                  <a:moveTo>
                    <a:pt x="1" y="0"/>
                  </a:moveTo>
                  <a:lnTo>
                    <a:pt x="1" y="4599"/>
                  </a:lnTo>
                  <a:lnTo>
                    <a:pt x="1610" y="4599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5"/>
            <p:cNvSpPr/>
            <p:nvPr/>
          </p:nvSpPr>
          <p:spPr>
            <a:xfrm>
              <a:off x="3963895" y="4158190"/>
              <a:ext cx="34917" cy="99741"/>
            </a:xfrm>
            <a:custGeom>
              <a:avLst/>
              <a:gdLst/>
              <a:ahLst/>
              <a:cxnLst/>
              <a:rect l="l" t="t" r="r" b="b"/>
              <a:pathLst>
                <a:path w="1610" h="4599" extrusionOk="0">
                  <a:moveTo>
                    <a:pt x="1" y="0"/>
                  </a:moveTo>
                  <a:lnTo>
                    <a:pt x="1" y="4599"/>
                  </a:lnTo>
                  <a:lnTo>
                    <a:pt x="1609" y="4599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5"/>
            <p:cNvSpPr/>
            <p:nvPr/>
          </p:nvSpPr>
          <p:spPr>
            <a:xfrm>
              <a:off x="3785559" y="4166757"/>
              <a:ext cx="77511" cy="77511"/>
            </a:xfrm>
            <a:custGeom>
              <a:avLst/>
              <a:gdLst/>
              <a:ahLst/>
              <a:cxnLst/>
              <a:rect l="l" t="t" r="r" b="b"/>
              <a:pathLst>
                <a:path w="3574" h="3574" extrusionOk="0">
                  <a:moveTo>
                    <a:pt x="0" y="1"/>
                  </a:moveTo>
                  <a:lnTo>
                    <a:pt x="0" y="3574"/>
                  </a:lnTo>
                  <a:lnTo>
                    <a:pt x="3573" y="3574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5"/>
            <p:cNvSpPr/>
            <p:nvPr/>
          </p:nvSpPr>
          <p:spPr>
            <a:xfrm>
              <a:off x="5475644" y="4007397"/>
              <a:ext cx="13576" cy="251705"/>
            </a:xfrm>
            <a:custGeom>
              <a:avLst/>
              <a:gdLst/>
              <a:ahLst/>
              <a:cxnLst/>
              <a:rect l="l" t="t" r="r" b="b"/>
              <a:pathLst>
                <a:path w="626" h="11606" extrusionOk="0">
                  <a:moveTo>
                    <a:pt x="0" y="1"/>
                  </a:moveTo>
                  <a:lnTo>
                    <a:pt x="0" y="11605"/>
                  </a:lnTo>
                  <a:lnTo>
                    <a:pt x="625" y="11605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5"/>
            <p:cNvSpPr/>
            <p:nvPr/>
          </p:nvSpPr>
          <p:spPr>
            <a:xfrm>
              <a:off x="5149420" y="4194365"/>
              <a:ext cx="345048" cy="628721"/>
            </a:xfrm>
            <a:custGeom>
              <a:avLst/>
              <a:gdLst/>
              <a:ahLst/>
              <a:cxnLst/>
              <a:rect l="l" t="t" r="r" b="b"/>
              <a:pathLst>
                <a:path w="15910" h="28990" extrusionOk="0">
                  <a:moveTo>
                    <a:pt x="1" y="1"/>
                  </a:moveTo>
                  <a:lnTo>
                    <a:pt x="1" y="28990"/>
                  </a:lnTo>
                  <a:lnTo>
                    <a:pt x="15910" y="28990"/>
                  </a:lnTo>
                  <a:lnTo>
                    <a:pt x="159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5"/>
            <p:cNvSpPr/>
            <p:nvPr/>
          </p:nvSpPr>
          <p:spPr>
            <a:xfrm>
              <a:off x="5338904" y="4166388"/>
              <a:ext cx="130212" cy="111105"/>
            </a:xfrm>
            <a:custGeom>
              <a:avLst/>
              <a:gdLst/>
              <a:ahLst/>
              <a:cxnLst/>
              <a:rect l="l" t="t" r="r" b="b"/>
              <a:pathLst>
                <a:path w="6004" h="5123" extrusionOk="0">
                  <a:moveTo>
                    <a:pt x="1" y="0"/>
                  </a:moveTo>
                  <a:lnTo>
                    <a:pt x="1" y="5122"/>
                  </a:lnTo>
                  <a:lnTo>
                    <a:pt x="6003" y="5122"/>
                  </a:lnTo>
                  <a:lnTo>
                    <a:pt x="60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5"/>
            <p:cNvSpPr/>
            <p:nvPr/>
          </p:nvSpPr>
          <p:spPr>
            <a:xfrm>
              <a:off x="5422466" y="4158190"/>
              <a:ext cx="34917" cy="99741"/>
            </a:xfrm>
            <a:custGeom>
              <a:avLst/>
              <a:gdLst/>
              <a:ahLst/>
              <a:cxnLst/>
              <a:rect l="l" t="t" r="r" b="b"/>
              <a:pathLst>
                <a:path w="1610" h="4599" extrusionOk="0">
                  <a:moveTo>
                    <a:pt x="0" y="0"/>
                  </a:moveTo>
                  <a:lnTo>
                    <a:pt x="0" y="4599"/>
                  </a:lnTo>
                  <a:lnTo>
                    <a:pt x="1609" y="4599"/>
                  </a:lnTo>
                  <a:lnTo>
                    <a:pt x="1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5"/>
            <p:cNvSpPr/>
            <p:nvPr/>
          </p:nvSpPr>
          <p:spPr>
            <a:xfrm>
              <a:off x="5349835" y="4158190"/>
              <a:ext cx="34917" cy="99741"/>
            </a:xfrm>
            <a:custGeom>
              <a:avLst/>
              <a:gdLst/>
              <a:ahLst/>
              <a:cxnLst/>
              <a:rect l="l" t="t" r="r" b="b"/>
              <a:pathLst>
                <a:path w="1610" h="4599" extrusionOk="0">
                  <a:moveTo>
                    <a:pt x="1" y="0"/>
                  </a:moveTo>
                  <a:lnTo>
                    <a:pt x="1" y="4599"/>
                  </a:lnTo>
                  <a:lnTo>
                    <a:pt x="1610" y="4599"/>
                  </a:lnTo>
                  <a:lnTo>
                    <a:pt x="16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5"/>
            <p:cNvSpPr/>
            <p:nvPr/>
          </p:nvSpPr>
          <p:spPr>
            <a:xfrm>
              <a:off x="5171455" y="4166757"/>
              <a:ext cx="77554" cy="77511"/>
            </a:xfrm>
            <a:custGeom>
              <a:avLst/>
              <a:gdLst/>
              <a:ahLst/>
              <a:cxnLst/>
              <a:rect l="l" t="t" r="r" b="b"/>
              <a:pathLst>
                <a:path w="3576" h="3574" extrusionOk="0">
                  <a:moveTo>
                    <a:pt x="1" y="1"/>
                  </a:moveTo>
                  <a:lnTo>
                    <a:pt x="1" y="3574"/>
                  </a:lnTo>
                  <a:lnTo>
                    <a:pt x="3575" y="3574"/>
                  </a:lnTo>
                  <a:lnTo>
                    <a:pt x="3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5"/>
            <p:cNvSpPr/>
            <p:nvPr/>
          </p:nvSpPr>
          <p:spPr>
            <a:xfrm>
              <a:off x="3165708" y="3856170"/>
              <a:ext cx="549279" cy="966915"/>
            </a:xfrm>
            <a:custGeom>
              <a:avLst/>
              <a:gdLst/>
              <a:ahLst/>
              <a:cxnLst/>
              <a:rect l="l" t="t" r="r" b="b"/>
              <a:pathLst>
                <a:path w="25327" h="44584" extrusionOk="0">
                  <a:moveTo>
                    <a:pt x="1" y="1"/>
                  </a:moveTo>
                  <a:lnTo>
                    <a:pt x="1" y="44584"/>
                  </a:lnTo>
                  <a:lnTo>
                    <a:pt x="25326" y="44584"/>
                  </a:lnTo>
                  <a:lnTo>
                    <a:pt x="253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5"/>
            <p:cNvSpPr/>
            <p:nvPr/>
          </p:nvSpPr>
          <p:spPr>
            <a:xfrm>
              <a:off x="4199378" y="3772240"/>
              <a:ext cx="427374" cy="1050889"/>
            </a:xfrm>
            <a:custGeom>
              <a:avLst/>
              <a:gdLst/>
              <a:ahLst/>
              <a:cxnLst/>
              <a:rect l="l" t="t" r="r" b="b"/>
              <a:pathLst>
                <a:path w="19706" h="48456" extrusionOk="0">
                  <a:moveTo>
                    <a:pt x="1" y="1"/>
                  </a:moveTo>
                  <a:lnTo>
                    <a:pt x="1" y="48456"/>
                  </a:lnTo>
                  <a:lnTo>
                    <a:pt x="19705" y="48456"/>
                  </a:lnTo>
                  <a:lnTo>
                    <a:pt x="19705" y="86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7" name="Google Shape;3657;p45"/>
          <p:cNvGrpSpPr/>
          <p:nvPr/>
        </p:nvGrpSpPr>
        <p:grpSpPr>
          <a:xfrm>
            <a:off x="2961633" y="3781765"/>
            <a:ext cx="5993115" cy="1420532"/>
            <a:chOff x="1497614" y="3873867"/>
            <a:chExt cx="3946214" cy="935360"/>
          </a:xfrm>
        </p:grpSpPr>
        <p:sp>
          <p:nvSpPr>
            <p:cNvPr id="3658" name="Google Shape;3658;p45"/>
            <p:cNvSpPr/>
            <p:nvPr/>
          </p:nvSpPr>
          <p:spPr>
            <a:xfrm>
              <a:off x="1893411" y="3988941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5"/>
            <p:cNvSpPr/>
            <p:nvPr/>
          </p:nvSpPr>
          <p:spPr>
            <a:xfrm>
              <a:off x="1993065" y="3988941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5"/>
            <p:cNvSpPr/>
            <p:nvPr/>
          </p:nvSpPr>
          <p:spPr>
            <a:xfrm>
              <a:off x="2092697" y="3988941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5"/>
            <p:cNvSpPr/>
            <p:nvPr/>
          </p:nvSpPr>
          <p:spPr>
            <a:xfrm>
              <a:off x="1893411" y="404689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5"/>
            <p:cNvSpPr/>
            <p:nvPr/>
          </p:nvSpPr>
          <p:spPr>
            <a:xfrm>
              <a:off x="1993065" y="404689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5"/>
            <p:cNvSpPr/>
            <p:nvPr/>
          </p:nvSpPr>
          <p:spPr>
            <a:xfrm>
              <a:off x="2092697" y="404689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5"/>
            <p:cNvSpPr/>
            <p:nvPr/>
          </p:nvSpPr>
          <p:spPr>
            <a:xfrm>
              <a:off x="1893411" y="410486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5"/>
            <p:cNvSpPr/>
            <p:nvPr/>
          </p:nvSpPr>
          <p:spPr>
            <a:xfrm>
              <a:off x="1993065" y="410486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5"/>
            <p:cNvSpPr/>
            <p:nvPr/>
          </p:nvSpPr>
          <p:spPr>
            <a:xfrm>
              <a:off x="2092697" y="410486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45"/>
            <p:cNvSpPr/>
            <p:nvPr/>
          </p:nvSpPr>
          <p:spPr>
            <a:xfrm>
              <a:off x="1893411" y="416283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5"/>
            <p:cNvSpPr/>
            <p:nvPr/>
          </p:nvSpPr>
          <p:spPr>
            <a:xfrm>
              <a:off x="1993065" y="416283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5"/>
            <p:cNvSpPr/>
            <p:nvPr/>
          </p:nvSpPr>
          <p:spPr>
            <a:xfrm>
              <a:off x="2092697" y="416283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5"/>
            <p:cNvSpPr/>
            <p:nvPr/>
          </p:nvSpPr>
          <p:spPr>
            <a:xfrm>
              <a:off x="1893411" y="4220780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5"/>
            <p:cNvSpPr/>
            <p:nvPr/>
          </p:nvSpPr>
          <p:spPr>
            <a:xfrm>
              <a:off x="1993065" y="4220780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5"/>
            <p:cNvSpPr/>
            <p:nvPr/>
          </p:nvSpPr>
          <p:spPr>
            <a:xfrm>
              <a:off x="2092697" y="4220780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5"/>
            <p:cNvSpPr/>
            <p:nvPr/>
          </p:nvSpPr>
          <p:spPr>
            <a:xfrm>
              <a:off x="1893411" y="427875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5"/>
            <p:cNvSpPr/>
            <p:nvPr/>
          </p:nvSpPr>
          <p:spPr>
            <a:xfrm>
              <a:off x="1993065" y="427875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5"/>
            <p:cNvSpPr/>
            <p:nvPr/>
          </p:nvSpPr>
          <p:spPr>
            <a:xfrm>
              <a:off x="2092697" y="427875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5"/>
            <p:cNvSpPr/>
            <p:nvPr/>
          </p:nvSpPr>
          <p:spPr>
            <a:xfrm>
              <a:off x="1893411" y="433674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5"/>
            <p:cNvSpPr/>
            <p:nvPr/>
          </p:nvSpPr>
          <p:spPr>
            <a:xfrm>
              <a:off x="1993065" y="433674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5"/>
            <p:cNvSpPr/>
            <p:nvPr/>
          </p:nvSpPr>
          <p:spPr>
            <a:xfrm>
              <a:off x="2092697" y="433674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5"/>
            <p:cNvSpPr/>
            <p:nvPr/>
          </p:nvSpPr>
          <p:spPr>
            <a:xfrm>
              <a:off x="1893411" y="439471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5"/>
            <p:cNvSpPr/>
            <p:nvPr/>
          </p:nvSpPr>
          <p:spPr>
            <a:xfrm>
              <a:off x="1993065" y="439471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5"/>
            <p:cNvSpPr/>
            <p:nvPr/>
          </p:nvSpPr>
          <p:spPr>
            <a:xfrm>
              <a:off x="2092697" y="439471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5"/>
            <p:cNvSpPr/>
            <p:nvPr/>
          </p:nvSpPr>
          <p:spPr>
            <a:xfrm>
              <a:off x="1893411" y="445268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5"/>
            <p:cNvSpPr/>
            <p:nvPr/>
          </p:nvSpPr>
          <p:spPr>
            <a:xfrm>
              <a:off x="1993065" y="445268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5"/>
            <p:cNvSpPr/>
            <p:nvPr/>
          </p:nvSpPr>
          <p:spPr>
            <a:xfrm>
              <a:off x="2092697" y="445268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5"/>
            <p:cNvSpPr/>
            <p:nvPr/>
          </p:nvSpPr>
          <p:spPr>
            <a:xfrm>
              <a:off x="1893411" y="451063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5"/>
            <p:cNvSpPr/>
            <p:nvPr/>
          </p:nvSpPr>
          <p:spPr>
            <a:xfrm>
              <a:off x="1993065" y="451063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5"/>
            <p:cNvSpPr/>
            <p:nvPr/>
          </p:nvSpPr>
          <p:spPr>
            <a:xfrm>
              <a:off x="2092697" y="451063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5"/>
            <p:cNvSpPr/>
            <p:nvPr/>
          </p:nvSpPr>
          <p:spPr>
            <a:xfrm>
              <a:off x="1893411" y="456860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5"/>
            <p:cNvSpPr/>
            <p:nvPr/>
          </p:nvSpPr>
          <p:spPr>
            <a:xfrm>
              <a:off x="1993065" y="456860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5"/>
            <p:cNvSpPr/>
            <p:nvPr/>
          </p:nvSpPr>
          <p:spPr>
            <a:xfrm>
              <a:off x="2092697" y="456860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5"/>
            <p:cNvSpPr/>
            <p:nvPr/>
          </p:nvSpPr>
          <p:spPr>
            <a:xfrm>
              <a:off x="1893411" y="462657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5"/>
            <p:cNvSpPr/>
            <p:nvPr/>
          </p:nvSpPr>
          <p:spPr>
            <a:xfrm>
              <a:off x="1993065" y="462657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5"/>
            <p:cNvSpPr/>
            <p:nvPr/>
          </p:nvSpPr>
          <p:spPr>
            <a:xfrm>
              <a:off x="2092697" y="462657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45"/>
            <p:cNvSpPr/>
            <p:nvPr/>
          </p:nvSpPr>
          <p:spPr>
            <a:xfrm>
              <a:off x="2294825" y="3873867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45"/>
            <p:cNvSpPr/>
            <p:nvPr/>
          </p:nvSpPr>
          <p:spPr>
            <a:xfrm>
              <a:off x="2394501" y="3873867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45"/>
            <p:cNvSpPr/>
            <p:nvPr/>
          </p:nvSpPr>
          <p:spPr>
            <a:xfrm>
              <a:off x="2494133" y="387386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45"/>
            <p:cNvSpPr/>
            <p:nvPr/>
          </p:nvSpPr>
          <p:spPr>
            <a:xfrm>
              <a:off x="2294825" y="393183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45"/>
            <p:cNvSpPr/>
            <p:nvPr/>
          </p:nvSpPr>
          <p:spPr>
            <a:xfrm>
              <a:off x="2394501" y="393183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45"/>
            <p:cNvSpPr/>
            <p:nvPr/>
          </p:nvSpPr>
          <p:spPr>
            <a:xfrm>
              <a:off x="2494133" y="393183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45"/>
            <p:cNvSpPr/>
            <p:nvPr/>
          </p:nvSpPr>
          <p:spPr>
            <a:xfrm>
              <a:off x="2294825" y="3989830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45"/>
            <p:cNvSpPr/>
            <p:nvPr/>
          </p:nvSpPr>
          <p:spPr>
            <a:xfrm>
              <a:off x="2394501" y="3989830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45"/>
            <p:cNvSpPr/>
            <p:nvPr/>
          </p:nvSpPr>
          <p:spPr>
            <a:xfrm>
              <a:off x="2494133" y="398983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45"/>
            <p:cNvSpPr/>
            <p:nvPr/>
          </p:nvSpPr>
          <p:spPr>
            <a:xfrm>
              <a:off x="2294825" y="404775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45"/>
            <p:cNvSpPr/>
            <p:nvPr/>
          </p:nvSpPr>
          <p:spPr>
            <a:xfrm>
              <a:off x="2394501" y="404775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45"/>
            <p:cNvSpPr/>
            <p:nvPr/>
          </p:nvSpPr>
          <p:spPr>
            <a:xfrm>
              <a:off x="2494133" y="404775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45"/>
            <p:cNvSpPr/>
            <p:nvPr/>
          </p:nvSpPr>
          <p:spPr>
            <a:xfrm>
              <a:off x="2294825" y="410572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45"/>
            <p:cNvSpPr/>
            <p:nvPr/>
          </p:nvSpPr>
          <p:spPr>
            <a:xfrm>
              <a:off x="2394501" y="410572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45"/>
            <p:cNvSpPr/>
            <p:nvPr/>
          </p:nvSpPr>
          <p:spPr>
            <a:xfrm>
              <a:off x="2494133" y="410572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3" y="1082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45"/>
            <p:cNvSpPr/>
            <p:nvPr/>
          </p:nvSpPr>
          <p:spPr>
            <a:xfrm>
              <a:off x="2294825" y="4163721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45"/>
            <p:cNvSpPr/>
            <p:nvPr/>
          </p:nvSpPr>
          <p:spPr>
            <a:xfrm>
              <a:off x="2394501" y="4163721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45"/>
            <p:cNvSpPr/>
            <p:nvPr/>
          </p:nvSpPr>
          <p:spPr>
            <a:xfrm>
              <a:off x="2494133" y="4163721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45"/>
            <p:cNvSpPr/>
            <p:nvPr/>
          </p:nvSpPr>
          <p:spPr>
            <a:xfrm>
              <a:off x="2294825" y="4221691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45"/>
            <p:cNvSpPr/>
            <p:nvPr/>
          </p:nvSpPr>
          <p:spPr>
            <a:xfrm>
              <a:off x="2394501" y="4221691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45"/>
            <p:cNvSpPr/>
            <p:nvPr/>
          </p:nvSpPr>
          <p:spPr>
            <a:xfrm>
              <a:off x="2494133" y="422169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45"/>
            <p:cNvSpPr/>
            <p:nvPr/>
          </p:nvSpPr>
          <p:spPr>
            <a:xfrm>
              <a:off x="2294825" y="4279662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45"/>
            <p:cNvSpPr/>
            <p:nvPr/>
          </p:nvSpPr>
          <p:spPr>
            <a:xfrm>
              <a:off x="2394501" y="4279662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45"/>
            <p:cNvSpPr/>
            <p:nvPr/>
          </p:nvSpPr>
          <p:spPr>
            <a:xfrm>
              <a:off x="2494133" y="4279662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3" y="1080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45"/>
            <p:cNvSpPr/>
            <p:nvPr/>
          </p:nvSpPr>
          <p:spPr>
            <a:xfrm>
              <a:off x="2294825" y="4337611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45"/>
            <p:cNvSpPr/>
            <p:nvPr/>
          </p:nvSpPr>
          <p:spPr>
            <a:xfrm>
              <a:off x="2394501" y="4337611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45"/>
            <p:cNvSpPr/>
            <p:nvPr/>
          </p:nvSpPr>
          <p:spPr>
            <a:xfrm>
              <a:off x="2494133" y="433761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45"/>
            <p:cNvSpPr/>
            <p:nvPr/>
          </p:nvSpPr>
          <p:spPr>
            <a:xfrm>
              <a:off x="2294825" y="4395582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45"/>
            <p:cNvSpPr/>
            <p:nvPr/>
          </p:nvSpPr>
          <p:spPr>
            <a:xfrm>
              <a:off x="2394501" y="4395582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45"/>
            <p:cNvSpPr/>
            <p:nvPr/>
          </p:nvSpPr>
          <p:spPr>
            <a:xfrm>
              <a:off x="2494133" y="439558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45"/>
            <p:cNvSpPr/>
            <p:nvPr/>
          </p:nvSpPr>
          <p:spPr>
            <a:xfrm>
              <a:off x="2294825" y="445357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45"/>
            <p:cNvSpPr/>
            <p:nvPr/>
          </p:nvSpPr>
          <p:spPr>
            <a:xfrm>
              <a:off x="2394501" y="4453574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45"/>
            <p:cNvSpPr/>
            <p:nvPr/>
          </p:nvSpPr>
          <p:spPr>
            <a:xfrm>
              <a:off x="2494133" y="445357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45"/>
            <p:cNvSpPr/>
            <p:nvPr/>
          </p:nvSpPr>
          <p:spPr>
            <a:xfrm>
              <a:off x="2294825" y="4505472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45"/>
            <p:cNvSpPr/>
            <p:nvPr/>
          </p:nvSpPr>
          <p:spPr>
            <a:xfrm>
              <a:off x="2394501" y="4505472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45"/>
            <p:cNvSpPr/>
            <p:nvPr/>
          </p:nvSpPr>
          <p:spPr>
            <a:xfrm>
              <a:off x="2494133" y="450547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3" y="1082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45"/>
            <p:cNvSpPr/>
            <p:nvPr/>
          </p:nvSpPr>
          <p:spPr>
            <a:xfrm>
              <a:off x="2294825" y="4563465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45"/>
            <p:cNvSpPr/>
            <p:nvPr/>
          </p:nvSpPr>
          <p:spPr>
            <a:xfrm>
              <a:off x="2394501" y="4563465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45"/>
            <p:cNvSpPr/>
            <p:nvPr/>
          </p:nvSpPr>
          <p:spPr>
            <a:xfrm>
              <a:off x="2494133" y="4563465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45"/>
            <p:cNvSpPr/>
            <p:nvPr/>
          </p:nvSpPr>
          <p:spPr>
            <a:xfrm>
              <a:off x="4982015" y="387386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45"/>
            <p:cNvSpPr/>
            <p:nvPr/>
          </p:nvSpPr>
          <p:spPr>
            <a:xfrm>
              <a:off x="4882382" y="3873867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45"/>
            <p:cNvSpPr/>
            <p:nvPr/>
          </p:nvSpPr>
          <p:spPr>
            <a:xfrm>
              <a:off x="4782728" y="387386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45"/>
            <p:cNvSpPr/>
            <p:nvPr/>
          </p:nvSpPr>
          <p:spPr>
            <a:xfrm>
              <a:off x="4982015" y="393183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45"/>
            <p:cNvSpPr/>
            <p:nvPr/>
          </p:nvSpPr>
          <p:spPr>
            <a:xfrm>
              <a:off x="4882382" y="393183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45"/>
            <p:cNvSpPr/>
            <p:nvPr/>
          </p:nvSpPr>
          <p:spPr>
            <a:xfrm>
              <a:off x="4782728" y="393183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45"/>
            <p:cNvSpPr/>
            <p:nvPr/>
          </p:nvSpPr>
          <p:spPr>
            <a:xfrm>
              <a:off x="4982015" y="398983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45"/>
            <p:cNvSpPr/>
            <p:nvPr/>
          </p:nvSpPr>
          <p:spPr>
            <a:xfrm>
              <a:off x="4882382" y="398983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45"/>
            <p:cNvSpPr/>
            <p:nvPr/>
          </p:nvSpPr>
          <p:spPr>
            <a:xfrm>
              <a:off x="4782728" y="398983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45"/>
            <p:cNvSpPr/>
            <p:nvPr/>
          </p:nvSpPr>
          <p:spPr>
            <a:xfrm>
              <a:off x="4982015" y="404775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45"/>
            <p:cNvSpPr/>
            <p:nvPr/>
          </p:nvSpPr>
          <p:spPr>
            <a:xfrm>
              <a:off x="4882382" y="404775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45"/>
            <p:cNvSpPr/>
            <p:nvPr/>
          </p:nvSpPr>
          <p:spPr>
            <a:xfrm>
              <a:off x="4782728" y="404775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45"/>
            <p:cNvSpPr/>
            <p:nvPr/>
          </p:nvSpPr>
          <p:spPr>
            <a:xfrm>
              <a:off x="4982015" y="410572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45"/>
            <p:cNvSpPr/>
            <p:nvPr/>
          </p:nvSpPr>
          <p:spPr>
            <a:xfrm>
              <a:off x="4882382" y="410572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45"/>
            <p:cNvSpPr/>
            <p:nvPr/>
          </p:nvSpPr>
          <p:spPr>
            <a:xfrm>
              <a:off x="4782728" y="410572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45"/>
            <p:cNvSpPr/>
            <p:nvPr/>
          </p:nvSpPr>
          <p:spPr>
            <a:xfrm>
              <a:off x="4982015" y="4163721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45"/>
            <p:cNvSpPr/>
            <p:nvPr/>
          </p:nvSpPr>
          <p:spPr>
            <a:xfrm>
              <a:off x="4882382" y="4163721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45"/>
            <p:cNvSpPr/>
            <p:nvPr/>
          </p:nvSpPr>
          <p:spPr>
            <a:xfrm>
              <a:off x="4782728" y="4163721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45"/>
            <p:cNvSpPr/>
            <p:nvPr/>
          </p:nvSpPr>
          <p:spPr>
            <a:xfrm>
              <a:off x="4982015" y="422169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45"/>
            <p:cNvSpPr/>
            <p:nvPr/>
          </p:nvSpPr>
          <p:spPr>
            <a:xfrm>
              <a:off x="4882382" y="422169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45"/>
            <p:cNvSpPr/>
            <p:nvPr/>
          </p:nvSpPr>
          <p:spPr>
            <a:xfrm>
              <a:off x="4782728" y="422169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45"/>
            <p:cNvSpPr/>
            <p:nvPr/>
          </p:nvSpPr>
          <p:spPr>
            <a:xfrm>
              <a:off x="4982015" y="4279662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45"/>
            <p:cNvSpPr/>
            <p:nvPr/>
          </p:nvSpPr>
          <p:spPr>
            <a:xfrm>
              <a:off x="4882382" y="4279662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45"/>
            <p:cNvSpPr/>
            <p:nvPr/>
          </p:nvSpPr>
          <p:spPr>
            <a:xfrm>
              <a:off x="4782728" y="4279662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45"/>
            <p:cNvSpPr/>
            <p:nvPr/>
          </p:nvSpPr>
          <p:spPr>
            <a:xfrm>
              <a:off x="4982015" y="433761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45"/>
            <p:cNvSpPr/>
            <p:nvPr/>
          </p:nvSpPr>
          <p:spPr>
            <a:xfrm>
              <a:off x="4882382" y="433761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45"/>
            <p:cNvSpPr/>
            <p:nvPr/>
          </p:nvSpPr>
          <p:spPr>
            <a:xfrm>
              <a:off x="4782728" y="433761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45"/>
            <p:cNvSpPr/>
            <p:nvPr/>
          </p:nvSpPr>
          <p:spPr>
            <a:xfrm>
              <a:off x="4982015" y="439558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45"/>
            <p:cNvSpPr/>
            <p:nvPr/>
          </p:nvSpPr>
          <p:spPr>
            <a:xfrm>
              <a:off x="4882382" y="4395582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45"/>
            <p:cNvSpPr/>
            <p:nvPr/>
          </p:nvSpPr>
          <p:spPr>
            <a:xfrm>
              <a:off x="4782728" y="439558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45"/>
            <p:cNvSpPr/>
            <p:nvPr/>
          </p:nvSpPr>
          <p:spPr>
            <a:xfrm>
              <a:off x="4982015" y="445357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45"/>
            <p:cNvSpPr/>
            <p:nvPr/>
          </p:nvSpPr>
          <p:spPr>
            <a:xfrm>
              <a:off x="4882382" y="445357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45"/>
            <p:cNvSpPr/>
            <p:nvPr/>
          </p:nvSpPr>
          <p:spPr>
            <a:xfrm>
              <a:off x="4782728" y="445357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45"/>
            <p:cNvSpPr/>
            <p:nvPr/>
          </p:nvSpPr>
          <p:spPr>
            <a:xfrm>
              <a:off x="4982015" y="450547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45"/>
            <p:cNvSpPr/>
            <p:nvPr/>
          </p:nvSpPr>
          <p:spPr>
            <a:xfrm>
              <a:off x="4882382" y="4505472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45"/>
            <p:cNvSpPr/>
            <p:nvPr/>
          </p:nvSpPr>
          <p:spPr>
            <a:xfrm>
              <a:off x="4782728" y="450547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45"/>
            <p:cNvSpPr/>
            <p:nvPr/>
          </p:nvSpPr>
          <p:spPr>
            <a:xfrm>
              <a:off x="4982015" y="4563465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5"/>
            <p:cNvSpPr/>
            <p:nvPr/>
          </p:nvSpPr>
          <p:spPr>
            <a:xfrm>
              <a:off x="4882382" y="4563465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5"/>
            <p:cNvSpPr/>
            <p:nvPr/>
          </p:nvSpPr>
          <p:spPr>
            <a:xfrm>
              <a:off x="4782728" y="4563465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5"/>
            <p:cNvSpPr/>
            <p:nvPr/>
          </p:nvSpPr>
          <p:spPr>
            <a:xfrm>
              <a:off x="2747183" y="4054654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3" y="1080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45"/>
            <p:cNvSpPr/>
            <p:nvPr/>
          </p:nvSpPr>
          <p:spPr>
            <a:xfrm>
              <a:off x="2846815" y="4054654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45"/>
            <p:cNvSpPr/>
            <p:nvPr/>
          </p:nvSpPr>
          <p:spPr>
            <a:xfrm>
              <a:off x="2946491" y="4054654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45"/>
            <p:cNvSpPr/>
            <p:nvPr/>
          </p:nvSpPr>
          <p:spPr>
            <a:xfrm>
              <a:off x="2747183" y="4112603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45"/>
            <p:cNvSpPr/>
            <p:nvPr/>
          </p:nvSpPr>
          <p:spPr>
            <a:xfrm>
              <a:off x="2846815" y="4112603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45"/>
            <p:cNvSpPr/>
            <p:nvPr/>
          </p:nvSpPr>
          <p:spPr>
            <a:xfrm>
              <a:off x="2946491" y="4112603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45"/>
            <p:cNvSpPr/>
            <p:nvPr/>
          </p:nvSpPr>
          <p:spPr>
            <a:xfrm>
              <a:off x="2747183" y="4170574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45"/>
            <p:cNvSpPr/>
            <p:nvPr/>
          </p:nvSpPr>
          <p:spPr>
            <a:xfrm>
              <a:off x="2846815" y="4170574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45"/>
            <p:cNvSpPr/>
            <p:nvPr/>
          </p:nvSpPr>
          <p:spPr>
            <a:xfrm>
              <a:off x="2946491" y="4170574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45"/>
            <p:cNvSpPr/>
            <p:nvPr/>
          </p:nvSpPr>
          <p:spPr>
            <a:xfrm>
              <a:off x="2747183" y="4228566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45"/>
            <p:cNvSpPr/>
            <p:nvPr/>
          </p:nvSpPr>
          <p:spPr>
            <a:xfrm>
              <a:off x="2846815" y="4228566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45"/>
            <p:cNvSpPr/>
            <p:nvPr/>
          </p:nvSpPr>
          <p:spPr>
            <a:xfrm>
              <a:off x="2946491" y="4228566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45"/>
            <p:cNvSpPr/>
            <p:nvPr/>
          </p:nvSpPr>
          <p:spPr>
            <a:xfrm>
              <a:off x="2747183" y="4286537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3" y="1079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45"/>
            <p:cNvSpPr/>
            <p:nvPr/>
          </p:nvSpPr>
          <p:spPr>
            <a:xfrm>
              <a:off x="2846815" y="4286537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45"/>
            <p:cNvSpPr/>
            <p:nvPr/>
          </p:nvSpPr>
          <p:spPr>
            <a:xfrm>
              <a:off x="2946491" y="4286537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45"/>
            <p:cNvSpPr/>
            <p:nvPr/>
          </p:nvSpPr>
          <p:spPr>
            <a:xfrm>
              <a:off x="2747183" y="4344486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45"/>
            <p:cNvSpPr/>
            <p:nvPr/>
          </p:nvSpPr>
          <p:spPr>
            <a:xfrm>
              <a:off x="2846815" y="4344486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45"/>
            <p:cNvSpPr/>
            <p:nvPr/>
          </p:nvSpPr>
          <p:spPr>
            <a:xfrm>
              <a:off x="2946491" y="4344486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45"/>
            <p:cNvSpPr/>
            <p:nvPr/>
          </p:nvSpPr>
          <p:spPr>
            <a:xfrm>
              <a:off x="2747183" y="4402457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45"/>
            <p:cNvSpPr/>
            <p:nvPr/>
          </p:nvSpPr>
          <p:spPr>
            <a:xfrm>
              <a:off x="2846815" y="440245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45"/>
            <p:cNvSpPr/>
            <p:nvPr/>
          </p:nvSpPr>
          <p:spPr>
            <a:xfrm>
              <a:off x="2946491" y="4402457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45"/>
            <p:cNvSpPr/>
            <p:nvPr/>
          </p:nvSpPr>
          <p:spPr>
            <a:xfrm>
              <a:off x="2747183" y="4460427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45"/>
            <p:cNvSpPr/>
            <p:nvPr/>
          </p:nvSpPr>
          <p:spPr>
            <a:xfrm>
              <a:off x="2846815" y="4460427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45"/>
            <p:cNvSpPr/>
            <p:nvPr/>
          </p:nvSpPr>
          <p:spPr>
            <a:xfrm>
              <a:off x="2946491" y="4460427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5"/>
            <p:cNvSpPr/>
            <p:nvPr/>
          </p:nvSpPr>
          <p:spPr>
            <a:xfrm>
              <a:off x="2747183" y="451839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3" y="1082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45"/>
            <p:cNvSpPr/>
            <p:nvPr/>
          </p:nvSpPr>
          <p:spPr>
            <a:xfrm>
              <a:off x="2846815" y="451839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45"/>
            <p:cNvSpPr/>
            <p:nvPr/>
          </p:nvSpPr>
          <p:spPr>
            <a:xfrm>
              <a:off x="2946491" y="451839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5"/>
            <p:cNvSpPr/>
            <p:nvPr/>
          </p:nvSpPr>
          <p:spPr>
            <a:xfrm>
              <a:off x="2747183" y="4576347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5"/>
            <p:cNvSpPr/>
            <p:nvPr/>
          </p:nvSpPr>
          <p:spPr>
            <a:xfrm>
              <a:off x="2846815" y="4576347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45"/>
            <p:cNvSpPr/>
            <p:nvPr/>
          </p:nvSpPr>
          <p:spPr>
            <a:xfrm>
              <a:off x="2946491" y="4576347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45"/>
            <p:cNvSpPr/>
            <p:nvPr/>
          </p:nvSpPr>
          <p:spPr>
            <a:xfrm>
              <a:off x="2747183" y="463431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3" y="1082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5"/>
            <p:cNvSpPr/>
            <p:nvPr/>
          </p:nvSpPr>
          <p:spPr>
            <a:xfrm>
              <a:off x="2846815" y="463431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5"/>
            <p:cNvSpPr/>
            <p:nvPr/>
          </p:nvSpPr>
          <p:spPr>
            <a:xfrm>
              <a:off x="2946491" y="463431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5"/>
            <p:cNvSpPr/>
            <p:nvPr/>
          </p:nvSpPr>
          <p:spPr>
            <a:xfrm>
              <a:off x="2747183" y="469231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45"/>
            <p:cNvSpPr/>
            <p:nvPr/>
          </p:nvSpPr>
          <p:spPr>
            <a:xfrm>
              <a:off x="2846815" y="4692310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45"/>
            <p:cNvSpPr/>
            <p:nvPr/>
          </p:nvSpPr>
          <p:spPr>
            <a:xfrm>
              <a:off x="2946491" y="4692310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5"/>
            <p:cNvSpPr/>
            <p:nvPr/>
          </p:nvSpPr>
          <p:spPr>
            <a:xfrm>
              <a:off x="1497614" y="4054654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45"/>
            <p:cNvSpPr/>
            <p:nvPr/>
          </p:nvSpPr>
          <p:spPr>
            <a:xfrm>
              <a:off x="1597290" y="4054654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45"/>
            <p:cNvSpPr/>
            <p:nvPr/>
          </p:nvSpPr>
          <p:spPr>
            <a:xfrm>
              <a:off x="1696922" y="4054654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45"/>
            <p:cNvSpPr/>
            <p:nvPr/>
          </p:nvSpPr>
          <p:spPr>
            <a:xfrm>
              <a:off x="1497614" y="4112603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45"/>
            <p:cNvSpPr/>
            <p:nvPr/>
          </p:nvSpPr>
          <p:spPr>
            <a:xfrm>
              <a:off x="1597290" y="4112603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45"/>
            <p:cNvSpPr/>
            <p:nvPr/>
          </p:nvSpPr>
          <p:spPr>
            <a:xfrm>
              <a:off x="1696922" y="4112603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45"/>
            <p:cNvSpPr/>
            <p:nvPr/>
          </p:nvSpPr>
          <p:spPr>
            <a:xfrm>
              <a:off x="1497614" y="4170574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45"/>
            <p:cNvSpPr/>
            <p:nvPr/>
          </p:nvSpPr>
          <p:spPr>
            <a:xfrm>
              <a:off x="1597290" y="4170574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45"/>
            <p:cNvSpPr/>
            <p:nvPr/>
          </p:nvSpPr>
          <p:spPr>
            <a:xfrm>
              <a:off x="1696922" y="4170574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45"/>
            <p:cNvSpPr/>
            <p:nvPr/>
          </p:nvSpPr>
          <p:spPr>
            <a:xfrm>
              <a:off x="1497614" y="4228566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45"/>
            <p:cNvSpPr/>
            <p:nvPr/>
          </p:nvSpPr>
          <p:spPr>
            <a:xfrm>
              <a:off x="1597290" y="4228566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5"/>
            <p:cNvSpPr/>
            <p:nvPr/>
          </p:nvSpPr>
          <p:spPr>
            <a:xfrm>
              <a:off x="1696922" y="4228566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5"/>
            <p:cNvSpPr/>
            <p:nvPr/>
          </p:nvSpPr>
          <p:spPr>
            <a:xfrm>
              <a:off x="1497614" y="4286537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45"/>
            <p:cNvSpPr/>
            <p:nvPr/>
          </p:nvSpPr>
          <p:spPr>
            <a:xfrm>
              <a:off x="1597290" y="4286537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45"/>
            <p:cNvSpPr/>
            <p:nvPr/>
          </p:nvSpPr>
          <p:spPr>
            <a:xfrm>
              <a:off x="1696922" y="4286537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45"/>
            <p:cNvSpPr/>
            <p:nvPr/>
          </p:nvSpPr>
          <p:spPr>
            <a:xfrm>
              <a:off x="1497614" y="4344486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45"/>
            <p:cNvSpPr/>
            <p:nvPr/>
          </p:nvSpPr>
          <p:spPr>
            <a:xfrm>
              <a:off x="1597290" y="4344486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45"/>
            <p:cNvSpPr/>
            <p:nvPr/>
          </p:nvSpPr>
          <p:spPr>
            <a:xfrm>
              <a:off x="1696922" y="4344486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45"/>
            <p:cNvSpPr/>
            <p:nvPr/>
          </p:nvSpPr>
          <p:spPr>
            <a:xfrm>
              <a:off x="1497614" y="440245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45"/>
            <p:cNvSpPr/>
            <p:nvPr/>
          </p:nvSpPr>
          <p:spPr>
            <a:xfrm>
              <a:off x="1597290" y="440245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45"/>
            <p:cNvSpPr/>
            <p:nvPr/>
          </p:nvSpPr>
          <p:spPr>
            <a:xfrm>
              <a:off x="1696922" y="440245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45"/>
            <p:cNvSpPr/>
            <p:nvPr/>
          </p:nvSpPr>
          <p:spPr>
            <a:xfrm>
              <a:off x="1497614" y="4460427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45"/>
            <p:cNvSpPr/>
            <p:nvPr/>
          </p:nvSpPr>
          <p:spPr>
            <a:xfrm>
              <a:off x="1597290" y="446042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45"/>
            <p:cNvSpPr/>
            <p:nvPr/>
          </p:nvSpPr>
          <p:spPr>
            <a:xfrm>
              <a:off x="1696922" y="446042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45"/>
            <p:cNvSpPr/>
            <p:nvPr/>
          </p:nvSpPr>
          <p:spPr>
            <a:xfrm>
              <a:off x="1497614" y="451839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45"/>
            <p:cNvSpPr/>
            <p:nvPr/>
          </p:nvSpPr>
          <p:spPr>
            <a:xfrm>
              <a:off x="1597290" y="451839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45"/>
            <p:cNvSpPr/>
            <p:nvPr/>
          </p:nvSpPr>
          <p:spPr>
            <a:xfrm>
              <a:off x="1696922" y="451839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45"/>
            <p:cNvSpPr/>
            <p:nvPr/>
          </p:nvSpPr>
          <p:spPr>
            <a:xfrm>
              <a:off x="1497614" y="4576347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45"/>
            <p:cNvSpPr/>
            <p:nvPr/>
          </p:nvSpPr>
          <p:spPr>
            <a:xfrm>
              <a:off x="1597290" y="457634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45"/>
            <p:cNvSpPr/>
            <p:nvPr/>
          </p:nvSpPr>
          <p:spPr>
            <a:xfrm>
              <a:off x="1696922" y="4576347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45"/>
            <p:cNvSpPr/>
            <p:nvPr/>
          </p:nvSpPr>
          <p:spPr>
            <a:xfrm>
              <a:off x="1497614" y="463431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45"/>
            <p:cNvSpPr/>
            <p:nvPr/>
          </p:nvSpPr>
          <p:spPr>
            <a:xfrm>
              <a:off x="1597290" y="463431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45"/>
            <p:cNvSpPr/>
            <p:nvPr/>
          </p:nvSpPr>
          <p:spPr>
            <a:xfrm>
              <a:off x="1696922" y="463431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45"/>
            <p:cNvSpPr/>
            <p:nvPr/>
          </p:nvSpPr>
          <p:spPr>
            <a:xfrm>
              <a:off x="1497614" y="4692310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45"/>
            <p:cNvSpPr/>
            <p:nvPr/>
          </p:nvSpPr>
          <p:spPr>
            <a:xfrm>
              <a:off x="1597290" y="469231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45"/>
            <p:cNvSpPr/>
            <p:nvPr/>
          </p:nvSpPr>
          <p:spPr>
            <a:xfrm>
              <a:off x="1696922" y="469231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45"/>
            <p:cNvSpPr/>
            <p:nvPr/>
          </p:nvSpPr>
          <p:spPr>
            <a:xfrm>
              <a:off x="4007942" y="4264090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45"/>
            <p:cNvSpPr/>
            <p:nvPr/>
          </p:nvSpPr>
          <p:spPr>
            <a:xfrm>
              <a:off x="3908266" y="426409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45"/>
            <p:cNvSpPr/>
            <p:nvPr/>
          </p:nvSpPr>
          <p:spPr>
            <a:xfrm>
              <a:off x="3808634" y="426409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45"/>
            <p:cNvSpPr/>
            <p:nvPr/>
          </p:nvSpPr>
          <p:spPr>
            <a:xfrm>
              <a:off x="4007942" y="432201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45"/>
            <p:cNvSpPr/>
            <p:nvPr/>
          </p:nvSpPr>
          <p:spPr>
            <a:xfrm>
              <a:off x="3908266" y="432201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45"/>
            <p:cNvSpPr/>
            <p:nvPr/>
          </p:nvSpPr>
          <p:spPr>
            <a:xfrm>
              <a:off x="3808634" y="432201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45"/>
            <p:cNvSpPr/>
            <p:nvPr/>
          </p:nvSpPr>
          <p:spPr>
            <a:xfrm>
              <a:off x="4007942" y="4379988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45"/>
            <p:cNvSpPr/>
            <p:nvPr/>
          </p:nvSpPr>
          <p:spPr>
            <a:xfrm>
              <a:off x="3908266" y="437998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45"/>
            <p:cNvSpPr/>
            <p:nvPr/>
          </p:nvSpPr>
          <p:spPr>
            <a:xfrm>
              <a:off x="3808634" y="437998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45"/>
            <p:cNvSpPr/>
            <p:nvPr/>
          </p:nvSpPr>
          <p:spPr>
            <a:xfrm>
              <a:off x="4007942" y="4437981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45"/>
            <p:cNvSpPr/>
            <p:nvPr/>
          </p:nvSpPr>
          <p:spPr>
            <a:xfrm>
              <a:off x="3908266" y="4437981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45"/>
            <p:cNvSpPr/>
            <p:nvPr/>
          </p:nvSpPr>
          <p:spPr>
            <a:xfrm>
              <a:off x="3808634" y="4437981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45"/>
            <p:cNvSpPr/>
            <p:nvPr/>
          </p:nvSpPr>
          <p:spPr>
            <a:xfrm>
              <a:off x="4007942" y="4495951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45"/>
            <p:cNvSpPr/>
            <p:nvPr/>
          </p:nvSpPr>
          <p:spPr>
            <a:xfrm>
              <a:off x="3908266" y="4495951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45"/>
            <p:cNvSpPr/>
            <p:nvPr/>
          </p:nvSpPr>
          <p:spPr>
            <a:xfrm>
              <a:off x="3808634" y="4495951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45"/>
            <p:cNvSpPr/>
            <p:nvPr/>
          </p:nvSpPr>
          <p:spPr>
            <a:xfrm>
              <a:off x="4007942" y="4553900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45"/>
            <p:cNvSpPr/>
            <p:nvPr/>
          </p:nvSpPr>
          <p:spPr>
            <a:xfrm>
              <a:off x="3908266" y="455390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45"/>
            <p:cNvSpPr/>
            <p:nvPr/>
          </p:nvSpPr>
          <p:spPr>
            <a:xfrm>
              <a:off x="3808634" y="455390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45"/>
            <p:cNvSpPr/>
            <p:nvPr/>
          </p:nvSpPr>
          <p:spPr>
            <a:xfrm>
              <a:off x="4007942" y="4611871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45"/>
            <p:cNvSpPr/>
            <p:nvPr/>
          </p:nvSpPr>
          <p:spPr>
            <a:xfrm>
              <a:off x="3908266" y="461187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45"/>
            <p:cNvSpPr/>
            <p:nvPr/>
          </p:nvSpPr>
          <p:spPr>
            <a:xfrm>
              <a:off x="3808634" y="461187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45"/>
            <p:cNvSpPr/>
            <p:nvPr/>
          </p:nvSpPr>
          <p:spPr>
            <a:xfrm>
              <a:off x="4007942" y="4669842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45"/>
            <p:cNvSpPr/>
            <p:nvPr/>
          </p:nvSpPr>
          <p:spPr>
            <a:xfrm>
              <a:off x="3908266" y="466984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45"/>
            <p:cNvSpPr/>
            <p:nvPr/>
          </p:nvSpPr>
          <p:spPr>
            <a:xfrm>
              <a:off x="3808634" y="4669842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45"/>
            <p:cNvSpPr/>
            <p:nvPr/>
          </p:nvSpPr>
          <p:spPr>
            <a:xfrm>
              <a:off x="4007942" y="4727834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45"/>
            <p:cNvSpPr/>
            <p:nvPr/>
          </p:nvSpPr>
          <p:spPr>
            <a:xfrm>
              <a:off x="3908266" y="472783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45"/>
            <p:cNvSpPr/>
            <p:nvPr/>
          </p:nvSpPr>
          <p:spPr>
            <a:xfrm>
              <a:off x="3808634" y="472783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45"/>
            <p:cNvSpPr/>
            <p:nvPr/>
          </p:nvSpPr>
          <p:spPr>
            <a:xfrm>
              <a:off x="4007942" y="4785805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45"/>
            <p:cNvSpPr/>
            <p:nvPr/>
          </p:nvSpPr>
          <p:spPr>
            <a:xfrm>
              <a:off x="3908266" y="4785805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45"/>
            <p:cNvSpPr/>
            <p:nvPr/>
          </p:nvSpPr>
          <p:spPr>
            <a:xfrm>
              <a:off x="3808634" y="4785805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45"/>
            <p:cNvSpPr/>
            <p:nvPr/>
          </p:nvSpPr>
          <p:spPr>
            <a:xfrm>
              <a:off x="5393839" y="4264090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45"/>
            <p:cNvSpPr/>
            <p:nvPr/>
          </p:nvSpPr>
          <p:spPr>
            <a:xfrm>
              <a:off x="5294206" y="426409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45"/>
            <p:cNvSpPr/>
            <p:nvPr/>
          </p:nvSpPr>
          <p:spPr>
            <a:xfrm>
              <a:off x="5194552" y="426409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45"/>
            <p:cNvSpPr/>
            <p:nvPr/>
          </p:nvSpPr>
          <p:spPr>
            <a:xfrm>
              <a:off x="5393839" y="432201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45"/>
            <p:cNvSpPr/>
            <p:nvPr/>
          </p:nvSpPr>
          <p:spPr>
            <a:xfrm>
              <a:off x="5294206" y="432201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45"/>
            <p:cNvSpPr/>
            <p:nvPr/>
          </p:nvSpPr>
          <p:spPr>
            <a:xfrm>
              <a:off x="5194552" y="432201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45"/>
            <p:cNvSpPr/>
            <p:nvPr/>
          </p:nvSpPr>
          <p:spPr>
            <a:xfrm>
              <a:off x="5393839" y="437998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45"/>
            <p:cNvSpPr/>
            <p:nvPr/>
          </p:nvSpPr>
          <p:spPr>
            <a:xfrm>
              <a:off x="5294206" y="437998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3" y="1082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45"/>
            <p:cNvSpPr/>
            <p:nvPr/>
          </p:nvSpPr>
          <p:spPr>
            <a:xfrm>
              <a:off x="5194552" y="437998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45"/>
            <p:cNvSpPr/>
            <p:nvPr/>
          </p:nvSpPr>
          <p:spPr>
            <a:xfrm>
              <a:off x="5393839" y="4437981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45"/>
            <p:cNvSpPr/>
            <p:nvPr/>
          </p:nvSpPr>
          <p:spPr>
            <a:xfrm>
              <a:off x="5294206" y="4437981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45"/>
            <p:cNvSpPr/>
            <p:nvPr/>
          </p:nvSpPr>
          <p:spPr>
            <a:xfrm>
              <a:off x="5194552" y="4437981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45"/>
            <p:cNvSpPr/>
            <p:nvPr/>
          </p:nvSpPr>
          <p:spPr>
            <a:xfrm>
              <a:off x="5393839" y="4495951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45"/>
            <p:cNvSpPr/>
            <p:nvPr/>
          </p:nvSpPr>
          <p:spPr>
            <a:xfrm>
              <a:off x="5294206" y="4495951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3" y="1080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45"/>
            <p:cNvSpPr/>
            <p:nvPr/>
          </p:nvSpPr>
          <p:spPr>
            <a:xfrm>
              <a:off x="5194552" y="4495951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45"/>
            <p:cNvSpPr/>
            <p:nvPr/>
          </p:nvSpPr>
          <p:spPr>
            <a:xfrm>
              <a:off x="5393839" y="4553900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45"/>
            <p:cNvSpPr/>
            <p:nvPr/>
          </p:nvSpPr>
          <p:spPr>
            <a:xfrm>
              <a:off x="5294206" y="4553900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45"/>
            <p:cNvSpPr/>
            <p:nvPr/>
          </p:nvSpPr>
          <p:spPr>
            <a:xfrm>
              <a:off x="5194552" y="4553900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45"/>
            <p:cNvSpPr/>
            <p:nvPr/>
          </p:nvSpPr>
          <p:spPr>
            <a:xfrm>
              <a:off x="5393839" y="4611871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45"/>
            <p:cNvSpPr/>
            <p:nvPr/>
          </p:nvSpPr>
          <p:spPr>
            <a:xfrm>
              <a:off x="5294206" y="461187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45"/>
            <p:cNvSpPr/>
            <p:nvPr/>
          </p:nvSpPr>
          <p:spPr>
            <a:xfrm>
              <a:off x="5194552" y="4611871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45"/>
            <p:cNvSpPr/>
            <p:nvPr/>
          </p:nvSpPr>
          <p:spPr>
            <a:xfrm>
              <a:off x="5393839" y="4669842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45"/>
            <p:cNvSpPr/>
            <p:nvPr/>
          </p:nvSpPr>
          <p:spPr>
            <a:xfrm>
              <a:off x="5294206" y="4669842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45"/>
            <p:cNvSpPr/>
            <p:nvPr/>
          </p:nvSpPr>
          <p:spPr>
            <a:xfrm>
              <a:off x="5194552" y="4669842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45"/>
            <p:cNvSpPr/>
            <p:nvPr/>
          </p:nvSpPr>
          <p:spPr>
            <a:xfrm>
              <a:off x="5393839" y="472783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5"/>
            <p:cNvSpPr/>
            <p:nvPr/>
          </p:nvSpPr>
          <p:spPr>
            <a:xfrm>
              <a:off x="5294206" y="472783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3" y="1081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45"/>
            <p:cNvSpPr/>
            <p:nvPr/>
          </p:nvSpPr>
          <p:spPr>
            <a:xfrm>
              <a:off x="5194552" y="472783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45"/>
            <p:cNvSpPr/>
            <p:nvPr/>
          </p:nvSpPr>
          <p:spPr>
            <a:xfrm>
              <a:off x="5393839" y="4785805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5"/>
            <p:cNvSpPr/>
            <p:nvPr/>
          </p:nvSpPr>
          <p:spPr>
            <a:xfrm>
              <a:off x="5294206" y="4785805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3" y="1079"/>
                  </a:lnTo>
                  <a:lnTo>
                    <a:pt x="23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45"/>
            <p:cNvSpPr/>
            <p:nvPr/>
          </p:nvSpPr>
          <p:spPr>
            <a:xfrm>
              <a:off x="5194552" y="4785805"/>
              <a:ext cx="49968" cy="23422"/>
            </a:xfrm>
            <a:custGeom>
              <a:avLst/>
              <a:gdLst/>
              <a:ahLst/>
              <a:cxnLst/>
              <a:rect l="l" t="t" r="r" b="b"/>
              <a:pathLst>
                <a:path w="2304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45"/>
            <p:cNvSpPr/>
            <p:nvPr/>
          </p:nvSpPr>
          <p:spPr>
            <a:xfrm>
              <a:off x="3218387" y="3949145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5"/>
            <p:cNvSpPr/>
            <p:nvPr/>
          </p:nvSpPr>
          <p:spPr>
            <a:xfrm>
              <a:off x="3318063" y="394914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45"/>
            <p:cNvSpPr/>
            <p:nvPr/>
          </p:nvSpPr>
          <p:spPr>
            <a:xfrm>
              <a:off x="3417695" y="394914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45"/>
            <p:cNvSpPr/>
            <p:nvPr/>
          </p:nvSpPr>
          <p:spPr>
            <a:xfrm>
              <a:off x="3218387" y="400709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45"/>
            <p:cNvSpPr/>
            <p:nvPr/>
          </p:nvSpPr>
          <p:spPr>
            <a:xfrm>
              <a:off x="3318063" y="400709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45"/>
            <p:cNvSpPr/>
            <p:nvPr/>
          </p:nvSpPr>
          <p:spPr>
            <a:xfrm>
              <a:off x="3417695" y="400709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45"/>
            <p:cNvSpPr/>
            <p:nvPr/>
          </p:nvSpPr>
          <p:spPr>
            <a:xfrm>
              <a:off x="3218387" y="4065064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45"/>
            <p:cNvSpPr/>
            <p:nvPr/>
          </p:nvSpPr>
          <p:spPr>
            <a:xfrm>
              <a:off x="3318063" y="4065064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45"/>
            <p:cNvSpPr/>
            <p:nvPr/>
          </p:nvSpPr>
          <p:spPr>
            <a:xfrm>
              <a:off x="3417695" y="4065064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45"/>
            <p:cNvSpPr/>
            <p:nvPr/>
          </p:nvSpPr>
          <p:spPr>
            <a:xfrm>
              <a:off x="3218387" y="4123035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45"/>
            <p:cNvSpPr/>
            <p:nvPr/>
          </p:nvSpPr>
          <p:spPr>
            <a:xfrm>
              <a:off x="3318063" y="412303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45"/>
            <p:cNvSpPr/>
            <p:nvPr/>
          </p:nvSpPr>
          <p:spPr>
            <a:xfrm>
              <a:off x="3417695" y="412303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45"/>
            <p:cNvSpPr/>
            <p:nvPr/>
          </p:nvSpPr>
          <p:spPr>
            <a:xfrm>
              <a:off x="3218387" y="418102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5"/>
            <p:cNvSpPr/>
            <p:nvPr/>
          </p:nvSpPr>
          <p:spPr>
            <a:xfrm>
              <a:off x="3318063" y="4181027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45"/>
            <p:cNvSpPr/>
            <p:nvPr/>
          </p:nvSpPr>
          <p:spPr>
            <a:xfrm>
              <a:off x="3417695" y="418102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45"/>
            <p:cNvSpPr/>
            <p:nvPr/>
          </p:nvSpPr>
          <p:spPr>
            <a:xfrm>
              <a:off x="3218387" y="423899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45"/>
            <p:cNvSpPr/>
            <p:nvPr/>
          </p:nvSpPr>
          <p:spPr>
            <a:xfrm>
              <a:off x="3318063" y="423899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45"/>
            <p:cNvSpPr/>
            <p:nvPr/>
          </p:nvSpPr>
          <p:spPr>
            <a:xfrm>
              <a:off x="3417695" y="423899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45"/>
            <p:cNvSpPr/>
            <p:nvPr/>
          </p:nvSpPr>
          <p:spPr>
            <a:xfrm>
              <a:off x="3218387" y="429694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45"/>
            <p:cNvSpPr/>
            <p:nvPr/>
          </p:nvSpPr>
          <p:spPr>
            <a:xfrm>
              <a:off x="3318063" y="4296947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45"/>
            <p:cNvSpPr/>
            <p:nvPr/>
          </p:nvSpPr>
          <p:spPr>
            <a:xfrm>
              <a:off x="3417695" y="429694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45"/>
            <p:cNvSpPr/>
            <p:nvPr/>
          </p:nvSpPr>
          <p:spPr>
            <a:xfrm>
              <a:off x="3218387" y="435491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45"/>
            <p:cNvSpPr/>
            <p:nvPr/>
          </p:nvSpPr>
          <p:spPr>
            <a:xfrm>
              <a:off x="3318063" y="435491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5"/>
            <p:cNvSpPr/>
            <p:nvPr/>
          </p:nvSpPr>
          <p:spPr>
            <a:xfrm>
              <a:off x="3417695" y="435491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45"/>
            <p:cNvSpPr/>
            <p:nvPr/>
          </p:nvSpPr>
          <p:spPr>
            <a:xfrm>
              <a:off x="3218387" y="441288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45"/>
            <p:cNvSpPr/>
            <p:nvPr/>
          </p:nvSpPr>
          <p:spPr>
            <a:xfrm>
              <a:off x="3318063" y="441288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5"/>
            <p:cNvSpPr/>
            <p:nvPr/>
          </p:nvSpPr>
          <p:spPr>
            <a:xfrm>
              <a:off x="3417695" y="441288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5"/>
            <p:cNvSpPr/>
            <p:nvPr/>
          </p:nvSpPr>
          <p:spPr>
            <a:xfrm>
              <a:off x="3218387" y="4470881"/>
              <a:ext cx="49990" cy="23401"/>
            </a:xfrm>
            <a:custGeom>
              <a:avLst/>
              <a:gdLst/>
              <a:ahLst/>
              <a:cxnLst/>
              <a:rect l="l" t="t" r="r" b="b"/>
              <a:pathLst>
                <a:path w="2305" h="1079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5"/>
            <p:cNvSpPr/>
            <p:nvPr/>
          </p:nvSpPr>
          <p:spPr>
            <a:xfrm>
              <a:off x="3318063" y="4470881"/>
              <a:ext cx="49946" cy="23401"/>
            </a:xfrm>
            <a:custGeom>
              <a:avLst/>
              <a:gdLst/>
              <a:ahLst/>
              <a:cxnLst/>
              <a:rect l="l" t="t" r="r" b="b"/>
              <a:pathLst>
                <a:path w="2303" h="1079" extrusionOk="0">
                  <a:moveTo>
                    <a:pt x="0" y="0"/>
                  </a:moveTo>
                  <a:lnTo>
                    <a:pt x="0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45"/>
            <p:cNvSpPr/>
            <p:nvPr/>
          </p:nvSpPr>
          <p:spPr>
            <a:xfrm>
              <a:off x="3417695" y="4470881"/>
              <a:ext cx="49968" cy="23401"/>
            </a:xfrm>
            <a:custGeom>
              <a:avLst/>
              <a:gdLst/>
              <a:ahLst/>
              <a:cxnLst/>
              <a:rect l="l" t="t" r="r" b="b"/>
              <a:pathLst>
                <a:path w="2304" h="1079" extrusionOk="0">
                  <a:moveTo>
                    <a:pt x="0" y="0"/>
                  </a:moveTo>
                  <a:lnTo>
                    <a:pt x="0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45"/>
            <p:cNvSpPr/>
            <p:nvPr/>
          </p:nvSpPr>
          <p:spPr>
            <a:xfrm>
              <a:off x="3218387" y="452880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5"/>
            <p:cNvSpPr/>
            <p:nvPr/>
          </p:nvSpPr>
          <p:spPr>
            <a:xfrm>
              <a:off x="3318063" y="4528808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5"/>
            <p:cNvSpPr/>
            <p:nvPr/>
          </p:nvSpPr>
          <p:spPr>
            <a:xfrm>
              <a:off x="3417695" y="452880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5"/>
            <p:cNvSpPr/>
            <p:nvPr/>
          </p:nvSpPr>
          <p:spPr>
            <a:xfrm>
              <a:off x="3218387" y="4586779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5"/>
            <p:cNvSpPr/>
            <p:nvPr/>
          </p:nvSpPr>
          <p:spPr>
            <a:xfrm>
              <a:off x="3318063" y="4586779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2" y="1082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5"/>
            <p:cNvSpPr/>
            <p:nvPr/>
          </p:nvSpPr>
          <p:spPr>
            <a:xfrm>
              <a:off x="3417695" y="4586779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5"/>
            <p:cNvSpPr/>
            <p:nvPr/>
          </p:nvSpPr>
          <p:spPr>
            <a:xfrm>
              <a:off x="3512730" y="394914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45"/>
            <p:cNvSpPr/>
            <p:nvPr/>
          </p:nvSpPr>
          <p:spPr>
            <a:xfrm>
              <a:off x="3612384" y="3949145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45"/>
            <p:cNvSpPr/>
            <p:nvPr/>
          </p:nvSpPr>
          <p:spPr>
            <a:xfrm>
              <a:off x="3512730" y="4007094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5"/>
            <p:cNvSpPr/>
            <p:nvPr/>
          </p:nvSpPr>
          <p:spPr>
            <a:xfrm>
              <a:off x="3612384" y="400709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45"/>
            <p:cNvSpPr/>
            <p:nvPr/>
          </p:nvSpPr>
          <p:spPr>
            <a:xfrm>
              <a:off x="3512730" y="4065064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45"/>
            <p:cNvSpPr/>
            <p:nvPr/>
          </p:nvSpPr>
          <p:spPr>
            <a:xfrm>
              <a:off x="3612384" y="4065064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45"/>
            <p:cNvSpPr/>
            <p:nvPr/>
          </p:nvSpPr>
          <p:spPr>
            <a:xfrm>
              <a:off x="3512730" y="4123035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45"/>
            <p:cNvSpPr/>
            <p:nvPr/>
          </p:nvSpPr>
          <p:spPr>
            <a:xfrm>
              <a:off x="3612384" y="4123035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45"/>
            <p:cNvSpPr/>
            <p:nvPr/>
          </p:nvSpPr>
          <p:spPr>
            <a:xfrm>
              <a:off x="3512730" y="418102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45"/>
            <p:cNvSpPr/>
            <p:nvPr/>
          </p:nvSpPr>
          <p:spPr>
            <a:xfrm>
              <a:off x="3612384" y="418102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45"/>
            <p:cNvSpPr/>
            <p:nvPr/>
          </p:nvSpPr>
          <p:spPr>
            <a:xfrm>
              <a:off x="3512730" y="423899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5"/>
            <p:cNvSpPr/>
            <p:nvPr/>
          </p:nvSpPr>
          <p:spPr>
            <a:xfrm>
              <a:off x="3612384" y="423899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5"/>
            <p:cNvSpPr/>
            <p:nvPr/>
          </p:nvSpPr>
          <p:spPr>
            <a:xfrm>
              <a:off x="3512730" y="4296947"/>
              <a:ext cx="49968" cy="23444"/>
            </a:xfrm>
            <a:custGeom>
              <a:avLst/>
              <a:gdLst/>
              <a:ahLst/>
              <a:cxnLst/>
              <a:rect l="l" t="t" r="r" b="b"/>
              <a:pathLst>
                <a:path w="2304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5"/>
            <p:cNvSpPr/>
            <p:nvPr/>
          </p:nvSpPr>
          <p:spPr>
            <a:xfrm>
              <a:off x="3612384" y="429694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5"/>
            <p:cNvSpPr/>
            <p:nvPr/>
          </p:nvSpPr>
          <p:spPr>
            <a:xfrm>
              <a:off x="3512730" y="435491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0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5"/>
            <p:cNvSpPr/>
            <p:nvPr/>
          </p:nvSpPr>
          <p:spPr>
            <a:xfrm>
              <a:off x="3612384" y="435491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45"/>
            <p:cNvSpPr/>
            <p:nvPr/>
          </p:nvSpPr>
          <p:spPr>
            <a:xfrm>
              <a:off x="3512730" y="441288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45"/>
            <p:cNvSpPr/>
            <p:nvPr/>
          </p:nvSpPr>
          <p:spPr>
            <a:xfrm>
              <a:off x="3612384" y="441288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45"/>
            <p:cNvSpPr/>
            <p:nvPr/>
          </p:nvSpPr>
          <p:spPr>
            <a:xfrm>
              <a:off x="3512730" y="4470881"/>
              <a:ext cx="49968" cy="23401"/>
            </a:xfrm>
            <a:custGeom>
              <a:avLst/>
              <a:gdLst/>
              <a:ahLst/>
              <a:cxnLst/>
              <a:rect l="l" t="t" r="r" b="b"/>
              <a:pathLst>
                <a:path w="2304" h="1079" extrusionOk="0">
                  <a:moveTo>
                    <a:pt x="0" y="0"/>
                  </a:moveTo>
                  <a:lnTo>
                    <a:pt x="0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45"/>
            <p:cNvSpPr/>
            <p:nvPr/>
          </p:nvSpPr>
          <p:spPr>
            <a:xfrm>
              <a:off x="3612384" y="4470881"/>
              <a:ext cx="49990" cy="23401"/>
            </a:xfrm>
            <a:custGeom>
              <a:avLst/>
              <a:gdLst/>
              <a:ahLst/>
              <a:cxnLst/>
              <a:rect l="l" t="t" r="r" b="b"/>
              <a:pathLst>
                <a:path w="2305" h="1079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45"/>
            <p:cNvSpPr/>
            <p:nvPr/>
          </p:nvSpPr>
          <p:spPr>
            <a:xfrm>
              <a:off x="3512730" y="4528808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5"/>
            <p:cNvSpPr/>
            <p:nvPr/>
          </p:nvSpPr>
          <p:spPr>
            <a:xfrm>
              <a:off x="3612384" y="4528808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5"/>
            <p:cNvSpPr/>
            <p:nvPr/>
          </p:nvSpPr>
          <p:spPr>
            <a:xfrm>
              <a:off x="3512730" y="4586779"/>
              <a:ext cx="49968" cy="23466"/>
            </a:xfrm>
            <a:custGeom>
              <a:avLst/>
              <a:gdLst/>
              <a:ahLst/>
              <a:cxnLst/>
              <a:rect l="l" t="t" r="r" b="b"/>
              <a:pathLst>
                <a:path w="2304" h="1082" extrusionOk="0">
                  <a:moveTo>
                    <a:pt x="0" y="1"/>
                  </a:moveTo>
                  <a:lnTo>
                    <a:pt x="0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45"/>
            <p:cNvSpPr/>
            <p:nvPr/>
          </p:nvSpPr>
          <p:spPr>
            <a:xfrm>
              <a:off x="3612384" y="4586779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2"/>
                  </a:lnTo>
                  <a:lnTo>
                    <a:pt x="2304" y="1082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45"/>
            <p:cNvSpPr/>
            <p:nvPr/>
          </p:nvSpPr>
          <p:spPr>
            <a:xfrm>
              <a:off x="4439870" y="404292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45"/>
            <p:cNvSpPr/>
            <p:nvPr/>
          </p:nvSpPr>
          <p:spPr>
            <a:xfrm>
              <a:off x="4340195" y="4042921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45"/>
            <p:cNvSpPr/>
            <p:nvPr/>
          </p:nvSpPr>
          <p:spPr>
            <a:xfrm>
              <a:off x="4240584" y="4042921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45"/>
            <p:cNvSpPr/>
            <p:nvPr/>
          </p:nvSpPr>
          <p:spPr>
            <a:xfrm>
              <a:off x="4439870" y="410091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5"/>
            <p:cNvSpPr/>
            <p:nvPr/>
          </p:nvSpPr>
          <p:spPr>
            <a:xfrm>
              <a:off x="4340195" y="410091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5"/>
            <p:cNvSpPr/>
            <p:nvPr/>
          </p:nvSpPr>
          <p:spPr>
            <a:xfrm>
              <a:off x="4240584" y="4100914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45"/>
            <p:cNvSpPr/>
            <p:nvPr/>
          </p:nvSpPr>
          <p:spPr>
            <a:xfrm>
              <a:off x="4439870" y="415888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45"/>
            <p:cNvSpPr/>
            <p:nvPr/>
          </p:nvSpPr>
          <p:spPr>
            <a:xfrm>
              <a:off x="4340195" y="415888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45"/>
            <p:cNvSpPr/>
            <p:nvPr/>
          </p:nvSpPr>
          <p:spPr>
            <a:xfrm>
              <a:off x="4240584" y="4158884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45"/>
            <p:cNvSpPr/>
            <p:nvPr/>
          </p:nvSpPr>
          <p:spPr>
            <a:xfrm>
              <a:off x="4439870" y="4216833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45"/>
            <p:cNvSpPr/>
            <p:nvPr/>
          </p:nvSpPr>
          <p:spPr>
            <a:xfrm>
              <a:off x="4340195" y="4216833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5"/>
            <p:cNvSpPr/>
            <p:nvPr/>
          </p:nvSpPr>
          <p:spPr>
            <a:xfrm>
              <a:off x="4240584" y="4216833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5"/>
            <p:cNvSpPr/>
            <p:nvPr/>
          </p:nvSpPr>
          <p:spPr>
            <a:xfrm>
              <a:off x="4439870" y="427480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45"/>
            <p:cNvSpPr/>
            <p:nvPr/>
          </p:nvSpPr>
          <p:spPr>
            <a:xfrm>
              <a:off x="4340195" y="4274804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45"/>
            <p:cNvSpPr/>
            <p:nvPr/>
          </p:nvSpPr>
          <p:spPr>
            <a:xfrm>
              <a:off x="4240584" y="4274804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45"/>
            <p:cNvSpPr/>
            <p:nvPr/>
          </p:nvSpPr>
          <p:spPr>
            <a:xfrm>
              <a:off x="4439870" y="433277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45"/>
            <p:cNvSpPr/>
            <p:nvPr/>
          </p:nvSpPr>
          <p:spPr>
            <a:xfrm>
              <a:off x="4340195" y="4332775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45"/>
            <p:cNvSpPr/>
            <p:nvPr/>
          </p:nvSpPr>
          <p:spPr>
            <a:xfrm>
              <a:off x="4240584" y="4332775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45"/>
            <p:cNvSpPr/>
            <p:nvPr/>
          </p:nvSpPr>
          <p:spPr>
            <a:xfrm>
              <a:off x="4439870" y="4390745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45"/>
            <p:cNvSpPr/>
            <p:nvPr/>
          </p:nvSpPr>
          <p:spPr>
            <a:xfrm>
              <a:off x="4340195" y="4390745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4" y="1080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45"/>
            <p:cNvSpPr/>
            <p:nvPr/>
          </p:nvSpPr>
          <p:spPr>
            <a:xfrm>
              <a:off x="4240584" y="4390745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1"/>
                  </a:moveTo>
                  <a:lnTo>
                    <a:pt x="0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45"/>
            <p:cNvSpPr/>
            <p:nvPr/>
          </p:nvSpPr>
          <p:spPr>
            <a:xfrm>
              <a:off x="4439870" y="4448738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45"/>
            <p:cNvSpPr/>
            <p:nvPr/>
          </p:nvSpPr>
          <p:spPr>
            <a:xfrm>
              <a:off x="4340195" y="4448738"/>
              <a:ext cx="49990" cy="23422"/>
            </a:xfrm>
            <a:custGeom>
              <a:avLst/>
              <a:gdLst/>
              <a:ahLst/>
              <a:cxnLst/>
              <a:rect l="l" t="t" r="r" b="b"/>
              <a:pathLst>
                <a:path w="2305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4" y="1079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45"/>
            <p:cNvSpPr/>
            <p:nvPr/>
          </p:nvSpPr>
          <p:spPr>
            <a:xfrm>
              <a:off x="4240584" y="4448738"/>
              <a:ext cx="49925" cy="23422"/>
            </a:xfrm>
            <a:custGeom>
              <a:avLst/>
              <a:gdLst/>
              <a:ahLst/>
              <a:cxnLst/>
              <a:rect l="l" t="t" r="r" b="b"/>
              <a:pathLst>
                <a:path w="2302" h="1080" extrusionOk="0">
                  <a:moveTo>
                    <a:pt x="0" y="0"/>
                  </a:moveTo>
                  <a:lnTo>
                    <a:pt x="0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5"/>
            <p:cNvSpPr/>
            <p:nvPr/>
          </p:nvSpPr>
          <p:spPr>
            <a:xfrm>
              <a:off x="4439870" y="450666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5"/>
            <p:cNvSpPr/>
            <p:nvPr/>
          </p:nvSpPr>
          <p:spPr>
            <a:xfrm>
              <a:off x="4340195" y="4506665"/>
              <a:ext cx="49990" cy="23466"/>
            </a:xfrm>
            <a:custGeom>
              <a:avLst/>
              <a:gdLst/>
              <a:ahLst/>
              <a:cxnLst/>
              <a:rect l="l" t="t" r="r" b="b"/>
              <a:pathLst>
                <a:path w="2305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45"/>
            <p:cNvSpPr/>
            <p:nvPr/>
          </p:nvSpPr>
          <p:spPr>
            <a:xfrm>
              <a:off x="4240584" y="4506665"/>
              <a:ext cx="49925" cy="23466"/>
            </a:xfrm>
            <a:custGeom>
              <a:avLst/>
              <a:gdLst/>
              <a:ahLst/>
              <a:cxnLst/>
              <a:rect l="l" t="t" r="r" b="b"/>
              <a:pathLst>
                <a:path w="2302" h="1082" extrusionOk="0">
                  <a:moveTo>
                    <a:pt x="0" y="1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45"/>
            <p:cNvSpPr/>
            <p:nvPr/>
          </p:nvSpPr>
          <p:spPr>
            <a:xfrm>
              <a:off x="4439870" y="4564657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5"/>
            <p:cNvSpPr/>
            <p:nvPr/>
          </p:nvSpPr>
          <p:spPr>
            <a:xfrm>
              <a:off x="4340195" y="4564657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5"/>
            <p:cNvSpPr/>
            <p:nvPr/>
          </p:nvSpPr>
          <p:spPr>
            <a:xfrm>
              <a:off x="4240584" y="4564657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45"/>
            <p:cNvSpPr/>
            <p:nvPr/>
          </p:nvSpPr>
          <p:spPr>
            <a:xfrm>
              <a:off x="4532454" y="4042921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45"/>
            <p:cNvSpPr/>
            <p:nvPr/>
          </p:nvSpPr>
          <p:spPr>
            <a:xfrm>
              <a:off x="4532454" y="410091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5"/>
            <p:cNvSpPr/>
            <p:nvPr/>
          </p:nvSpPr>
          <p:spPr>
            <a:xfrm>
              <a:off x="4532454" y="415888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5"/>
            <p:cNvSpPr/>
            <p:nvPr/>
          </p:nvSpPr>
          <p:spPr>
            <a:xfrm>
              <a:off x="4532454" y="4216833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45"/>
            <p:cNvSpPr/>
            <p:nvPr/>
          </p:nvSpPr>
          <p:spPr>
            <a:xfrm>
              <a:off x="4532454" y="4274804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45"/>
            <p:cNvSpPr/>
            <p:nvPr/>
          </p:nvSpPr>
          <p:spPr>
            <a:xfrm>
              <a:off x="4532454" y="433277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45"/>
            <p:cNvSpPr/>
            <p:nvPr/>
          </p:nvSpPr>
          <p:spPr>
            <a:xfrm>
              <a:off x="4532454" y="4390745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1"/>
                  </a:moveTo>
                  <a:lnTo>
                    <a:pt x="1" y="1080"/>
                  </a:lnTo>
                  <a:lnTo>
                    <a:pt x="2302" y="1080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45"/>
            <p:cNvSpPr/>
            <p:nvPr/>
          </p:nvSpPr>
          <p:spPr>
            <a:xfrm>
              <a:off x="4532454" y="4448738"/>
              <a:ext cx="49946" cy="23422"/>
            </a:xfrm>
            <a:custGeom>
              <a:avLst/>
              <a:gdLst/>
              <a:ahLst/>
              <a:cxnLst/>
              <a:rect l="l" t="t" r="r" b="b"/>
              <a:pathLst>
                <a:path w="2303" h="1080" extrusionOk="0">
                  <a:moveTo>
                    <a:pt x="1" y="0"/>
                  </a:moveTo>
                  <a:lnTo>
                    <a:pt x="1" y="1079"/>
                  </a:lnTo>
                  <a:lnTo>
                    <a:pt x="2302" y="1079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45"/>
            <p:cNvSpPr/>
            <p:nvPr/>
          </p:nvSpPr>
          <p:spPr>
            <a:xfrm>
              <a:off x="4532454" y="4506665"/>
              <a:ext cx="49946" cy="23466"/>
            </a:xfrm>
            <a:custGeom>
              <a:avLst/>
              <a:gdLst/>
              <a:ahLst/>
              <a:cxnLst/>
              <a:rect l="l" t="t" r="r" b="b"/>
              <a:pathLst>
                <a:path w="2303" h="1082" extrusionOk="0">
                  <a:moveTo>
                    <a:pt x="1" y="1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45"/>
            <p:cNvSpPr/>
            <p:nvPr/>
          </p:nvSpPr>
          <p:spPr>
            <a:xfrm>
              <a:off x="4532454" y="4564657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45"/>
            <p:cNvSpPr/>
            <p:nvPr/>
          </p:nvSpPr>
          <p:spPr>
            <a:xfrm>
              <a:off x="4439870" y="4625122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45"/>
            <p:cNvSpPr/>
            <p:nvPr/>
          </p:nvSpPr>
          <p:spPr>
            <a:xfrm>
              <a:off x="4340195" y="4625122"/>
              <a:ext cx="49990" cy="23444"/>
            </a:xfrm>
            <a:custGeom>
              <a:avLst/>
              <a:gdLst/>
              <a:ahLst/>
              <a:cxnLst/>
              <a:rect l="l" t="t" r="r" b="b"/>
              <a:pathLst>
                <a:path w="2305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4" y="1081"/>
                  </a:lnTo>
                  <a:lnTo>
                    <a:pt x="23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45"/>
            <p:cNvSpPr/>
            <p:nvPr/>
          </p:nvSpPr>
          <p:spPr>
            <a:xfrm>
              <a:off x="4240584" y="4625122"/>
              <a:ext cx="49925" cy="23444"/>
            </a:xfrm>
            <a:custGeom>
              <a:avLst/>
              <a:gdLst/>
              <a:ahLst/>
              <a:cxnLst/>
              <a:rect l="l" t="t" r="r" b="b"/>
              <a:pathLst>
                <a:path w="2302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45"/>
            <p:cNvSpPr/>
            <p:nvPr/>
          </p:nvSpPr>
          <p:spPr>
            <a:xfrm>
              <a:off x="4532454" y="4625122"/>
              <a:ext cx="49946" cy="23444"/>
            </a:xfrm>
            <a:custGeom>
              <a:avLst/>
              <a:gdLst/>
              <a:ahLst/>
              <a:cxnLst/>
              <a:rect l="l" t="t" r="r" b="b"/>
              <a:pathLst>
                <a:path w="2303" h="1081" extrusionOk="0">
                  <a:moveTo>
                    <a:pt x="1" y="0"/>
                  </a:moveTo>
                  <a:lnTo>
                    <a:pt x="1" y="1081"/>
                  </a:lnTo>
                  <a:lnTo>
                    <a:pt x="2302" y="1081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8" name="Google Shape;4008;p45"/>
          <p:cNvGrpSpPr/>
          <p:nvPr/>
        </p:nvGrpSpPr>
        <p:grpSpPr>
          <a:xfrm>
            <a:off x="7164831" y="1588919"/>
            <a:ext cx="933720" cy="937540"/>
            <a:chOff x="3146688" y="2150340"/>
            <a:chExt cx="688990" cy="691810"/>
          </a:xfrm>
        </p:grpSpPr>
        <p:sp>
          <p:nvSpPr>
            <p:cNvPr id="4009" name="Google Shape;4009;p45"/>
            <p:cNvSpPr/>
            <p:nvPr/>
          </p:nvSpPr>
          <p:spPr>
            <a:xfrm>
              <a:off x="3541271" y="2205339"/>
              <a:ext cx="60942" cy="151335"/>
            </a:xfrm>
            <a:custGeom>
              <a:avLst/>
              <a:gdLst/>
              <a:ahLst/>
              <a:cxnLst/>
              <a:rect l="l" t="t" r="r" b="b"/>
              <a:pathLst>
                <a:path w="2810" h="6978" extrusionOk="0">
                  <a:moveTo>
                    <a:pt x="2571" y="0"/>
                  </a:moveTo>
                  <a:cubicBezTo>
                    <a:pt x="2495" y="0"/>
                    <a:pt x="2427" y="44"/>
                    <a:pt x="2401" y="118"/>
                  </a:cubicBezTo>
                  <a:cubicBezTo>
                    <a:pt x="1602" y="2389"/>
                    <a:pt x="802" y="4676"/>
                    <a:pt x="1" y="6978"/>
                  </a:cubicBezTo>
                  <a:cubicBezTo>
                    <a:pt x="926" y="4723"/>
                    <a:pt x="1849" y="2489"/>
                    <a:pt x="2771" y="276"/>
                  </a:cubicBezTo>
                  <a:cubicBezTo>
                    <a:pt x="2773" y="273"/>
                    <a:pt x="2774" y="270"/>
                    <a:pt x="2774" y="266"/>
                  </a:cubicBezTo>
                  <a:cubicBezTo>
                    <a:pt x="2810" y="169"/>
                    <a:pt x="2753" y="56"/>
                    <a:pt x="2650" y="16"/>
                  </a:cubicBezTo>
                  <a:cubicBezTo>
                    <a:pt x="2624" y="5"/>
                    <a:pt x="2597" y="0"/>
                    <a:pt x="2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45"/>
            <p:cNvSpPr/>
            <p:nvPr/>
          </p:nvSpPr>
          <p:spPr>
            <a:xfrm>
              <a:off x="3559141" y="2282005"/>
              <a:ext cx="109088" cy="116158"/>
            </a:xfrm>
            <a:custGeom>
              <a:avLst/>
              <a:gdLst/>
              <a:ahLst/>
              <a:cxnLst/>
              <a:rect l="l" t="t" r="r" b="b"/>
              <a:pathLst>
                <a:path w="5030" h="5356" extrusionOk="0">
                  <a:moveTo>
                    <a:pt x="4783" y="1"/>
                  </a:moveTo>
                  <a:cubicBezTo>
                    <a:pt x="4734" y="1"/>
                    <a:pt x="4688" y="19"/>
                    <a:pt x="4654" y="56"/>
                  </a:cubicBezTo>
                  <a:cubicBezTo>
                    <a:pt x="3107" y="1766"/>
                    <a:pt x="1555" y="3532"/>
                    <a:pt x="1" y="5355"/>
                  </a:cubicBezTo>
                  <a:cubicBezTo>
                    <a:pt x="1655" y="3619"/>
                    <a:pt x="3309" y="1947"/>
                    <a:pt x="4955" y="338"/>
                  </a:cubicBezTo>
                  <a:cubicBezTo>
                    <a:pt x="4958" y="337"/>
                    <a:pt x="4960" y="333"/>
                    <a:pt x="4961" y="332"/>
                  </a:cubicBezTo>
                  <a:cubicBezTo>
                    <a:pt x="5029" y="257"/>
                    <a:pt x="5015" y="136"/>
                    <a:pt x="4931" y="59"/>
                  </a:cubicBezTo>
                  <a:cubicBezTo>
                    <a:pt x="4887" y="20"/>
                    <a:pt x="4834" y="1"/>
                    <a:pt x="4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45"/>
            <p:cNvSpPr/>
            <p:nvPr/>
          </p:nvSpPr>
          <p:spPr>
            <a:xfrm>
              <a:off x="3488418" y="2193932"/>
              <a:ext cx="11169" cy="158969"/>
            </a:xfrm>
            <a:custGeom>
              <a:avLst/>
              <a:gdLst/>
              <a:ahLst/>
              <a:cxnLst/>
              <a:rect l="l" t="t" r="r" b="b"/>
              <a:pathLst>
                <a:path w="515" h="7330" extrusionOk="0">
                  <a:moveTo>
                    <a:pt x="316" y="1"/>
                  </a:moveTo>
                  <a:cubicBezTo>
                    <a:pt x="209" y="1"/>
                    <a:pt x="120" y="84"/>
                    <a:pt x="118" y="188"/>
                  </a:cubicBezTo>
                  <a:lnTo>
                    <a:pt x="0" y="7329"/>
                  </a:lnTo>
                  <a:cubicBezTo>
                    <a:pt x="172" y="4955"/>
                    <a:pt x="341" y="2580"/>
                    <a:pt x="512" y="206"/>
                  </a:cubicBezTo>
                  <a:cubicBezTo>
                    <a:pt x="512" y="203"/>
                    <a:pt x="512" y="198"/>
                    <a:pt x="512" y="195"/>
                  </a:cubicBezTo>
                  <a:cubicBezTo>
                    <a:pt x="514" y="90"/>
                    <a:pt x="428" y="2"/>
                    <a:pt x="319" y="1"/>
                  </a:cubicBezTo>
                  <a:cubicBezTo>
                    <a:pt x="318" y="1"/>
                    <a:pt x="317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45"/>
            <p:cNvSpPr/>
            <p:nvPr/>
          </p:nvSpPr>
          <p:spPr>
            <a:xfrm>
              <a:off x="3482324" y="2205795"/>
              <a:ext cx="185341" cy="288487"/>
            </a:xfrm>
            <a:custGeom>
              <a:avLst/>
              <a:gdLst/>
              <a:ahLst/>
              <a:cxnLst/>
              <a:rect l="l" t="t" r="r" b="b"/>
              <a:pathLst>
                <a:path w="8546" h="13302" extrusionOk="0">
                  <a:moveTo>
                    <a:pt x="8141" y="1"/>
                  </a:moveTo>
                  <a:cubicBezTo>
                    <a:pt x="8044" y="1"/>
                    <a:pt x="7954" y="45"/>
                    <a:pt x="7902" y="129"/>
                  </a:cubicBezTo>
                  <a:cubicBezTo>
                    <a:pt x="5278" y="4356"/>
                    <a:pt x="2638" y="8746"/>
                    <a:pt x="0" y="13302"/>
                  </a:cubicBezTo>
                  <a:cubicBezTo>
                    <a:pt x="2822" y="8850"/>
                    <a:pt x="5646" y="4587"/>
                    <a:pt x="8452" y="510"/>
                  </a:cubicBezTo>
                  <a:cubicBezTo>
                    <a:pt x="8455" y="507"/>
                    <a:pt x="8456" y="504"/>
                    <a:pt x="8458" y="500"/>
                  </a:cubicBezTo>
                  <a:cubicBezTo>
                    <a:pt x="8545" y="362"/>
                    <a:pt x="8490" y="166"/>
                    <a:pt x="8337" y="63"/>
                  </a:cubicBezTo>
                  <a:cubicBezTo>
                    <a:pt x="8275" y="21"/>
                    <a:pt x="8207" y="1"/>
                    <a:pt x="8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45"/>
            <p:cNvSpPr/>
            <p:nvPr/>
          </p:nvSpPr>
          <p:spPr>
            <a:xfrm>
              <a:off x="3482497" y="2276952"/>
              <a:ext cx="264501" cy="217504"/>
            </a:xfrm>
            <a:custGeom>
              <a:avLst/>
              <a:gdLst/>
              <a:ahLst/>
              <a:cxnLst/>
              <a:rect l="l" t="t" r="r" b="b"/>
              <a:pathLst>
                <a:path w="12196" h="10029" extrusionOk="0">
                  <a:moveTo>
                    <a:pt x="11790" y="1"/>
                  </a:moveTo>
                  <a:cubicBezTo>
                    <a:pt x="11730" y="1"/>
                    <a:pt x="11674" y="18"/>
                    <a:pt x="11627" y="54"/>
                  </a:cubicBezTo>
                  <a:cubicBezTo>
                    <a:pt x="7783" y="3023"/>
                    <a:pt x="3890" y="6347"/>
                    <a:pt x="0" y="10029"/>
                  </a:cubicBezTo>
                  <a:cubicBezTo>
                    <a:pt x="4035" y="6498"/>
                    <a:pt x="8074" y="3351"/>
                    <a:pt x="12059" y="586"/>
                  </a:cubicBezTo>
                  <a:cubicBezTo>
                    <a:pt x="12062" y="584"/>
                    <a:pt x="12065" y="581"/>
                    <a:pt x="12068" y="579"/>
                  </a:cubicBezTo>
                  <a:cubicBezTo>
                    <a:pt x="12193" y="484"/>
                    <a:pt x="12196" y="289"/>
                    <a:pt x="12075" y="142"/>
                  </a:cubicBezTo>
                  <a:cubicBezTo>
                    <a:pt x="11998" y="50"/>
                    <a:pt x="11890" y="1"/>
                    <a:pt x="117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45"/>
            <p:cNvSpPr/>
            <p:nvPr/>
          </p:nvSpPr>
          <p:spPr>
            <a:xfrm>
              <a:off x="3482563" y="2381182"/>
              <a:ext cx="310500" cy="112688"/>
            </a:xfrm>
            <a:custGeom>
              <a:avLst/>
              <a:gdLst/>
              <a:ahLst/>
              <a:cxnLst/>
              <a:rect l="l" t="t" r="r" b="b"/>
              <a:pathLst>
                <a:path w="14317" h="5196" extrusionOk="0">
                  <a:moveTo>
                    <a:pt x="13889" y="1"/>
                  </a:moveTo>
                  <a:cubicBezTo>
                    <a:pt x="13865" y="1"/>
                    <a:pt x="13841" y="4"/>
                    <a:pt x="13818" y="10"/>
                  </a:cubicBezTo>
                  <a:cubicBezTo>
                    <a:pt x="9264" y="1235"/>
                    <a:pt x="4632" y="2963"/>
                    <a:pt x="1" y="5195"/>
                  </a:cubicBezTo>
                  <a:cubicBezTo>
                    <a:pt x="4722" y="3150"/>
                    <a:pt x="9445" y="1629"/>
                    <a:pt x="14084" y="630"/>
                  </a:cubicBezTo>
                  <a:cubicBezTo>
                    <a:pt x="14088" y="630"/>
                    <a:pt x="14092" y="629"/>
                    <a:pt x="14096" y="627"/>
                  </a:cubicBezTo>
                  <a:cubicBezTo>
                    <a:pt x="14252" y="587"/>
                    <a:pt x="14317" y="416"/>
                    <a:pt x="14239" y="244"/>
                  </a:cubicBezTo>
                  <a:cubicBezTo>
                    <a:pt x="14173" y="99"/>
                    <a:pt x="14028" y="1"/>
                    <a:pt x="138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45"/>
            <p:cNvSpPr/>
            <p:nvPr/>
          </p:nvSpPr>
          <p:spPr>
            <a:xfrm>
              <a:off x="3482606" y="2461360"/>
              <a:ext cx="291545" cy="32618"/>
            </a:xfrm>
            <a:custGeom>
              <a:avLst/>
              <a:gdLst/>
              <a:ahLst/>
              <a:cxnLst/>
              <a:rect l="l" t="t" r="r" b="b"/>
              <a:pathLst>
                <a:path w="13443" h="1504" extrusionOk="0">
                  <a:moveTo>
                    <a:pt x="13192" y="1"/>
                  </a:moveTo>
                  <a:cubicBezTo>
                    <a:pt x="13191" y="1"/>
                    <a:pt x="13190" y="1"/>
                    <a:pt x="13189" y="1"/>
                  </a:cubicBezTo>
                  <a:cubicBezTo>
                    <a:pt x="8839" y="43"/>
                    <a:pt x="4418" y="544"/>
                    <a:pt x="0" y="1503"/>
                  </a:cubicBezTo>
                  <a:cubicBezTo>
                    <a:pt x="3998" y="752"/>
                    <a:pt x="7995" y="376"/>
                    <a:pt x="11942" y="376"/>
                  </a:cubicBezTo>
                  <a:cubicBezTo>
                    <a:pt x="12384" y="376"/>
                    <a:pt x="12826" y="381"/>
                    <a:pt x="13267" y="390"/>
                  </a:cubicBezTo>
                  <a:lnTo>
                    <a:pt x="13271" y="390"/>
                  </a:lnTo>
                  <a:cubicBezTo>
                    <a:pt x="13376" y="390"/>
                    <a:pt x="13443" y="301"/>
                    <a:pt x="13420" y="195"/>
                  </a:cubicBezTo>
                  <a:cubicBezTo>
                    <a:pt x="13398" y="87"/>
                    <a:pt x="13296" y="1"/>
                    <a:pt x="13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45"/>
            <p:cNvSpPr/>
            <p:nvPr/>
          </p:nvSpPr>
          <p:spPr>
            <a:xfrm>
              <a:off x="3637021" y="2495041"/>
              <a:ext cx="167254" cy="17176"/>
            </a:xfrm>
            <a:custGeom>
              <a:avLst/>
              <a:gdLst/>
              <a:ahLst/>
              <a:cxnLst/>
              <a:rect l="l" t="t" r="r" b="b"/>
              <a:pathLst>
                <a:path w="7712" h="792" extrusionOk="0">
                  <a:moveTo>
                    <a:pt x="410" y="0"/>
                  </a:moveTo>
                  <a:cubicBezTo>
                    <a:pt x="273" y="0"/>
                    <a:pt x="137" y="1"/>
                    <a:pt x="0" y="2"/>
                  </a:cubicBezTo>
                  <a:cubicBezTo>
                    <a:pt x="2524" y="113"/>
                    <a:pt x="5035" y="375"/>
                    <a:pt x="7520" y="788"/>
                  </a:cubicBezTo>
                  <a:cubicBezTo>
                    <a:pt x="7523" y="788"/>
                    <a:pt x="7528" y="788"/>
                    <a:pt x="7531" y="790"/>
                  </a:cubicBezTo>
                  <a:cubicBezTo>
                    <a:pt x="7538" y="791"/>
                    <a:pt x="7544" y="791"/>
                    <a:pt x="7551" y="791"/>
                  </a:cubicBezTo>
                  <a:cubicBezTo>
                    <a:pt x="7645" y="791"/>
                    <a:pt x="7711" y="717"/>
                    <a:pt x="7700" y="617"/>
                  </a:cubicBezTo>
                  <a:cubicBezTo>
                    <a:pt x="7688" y="509"/>
                    <a:pt x="7592" y="412"/>
                    <a:pt x="7486" y="401"/>
                  </a:cubicBezTo>
                  <a:cubicBezTo>
                    <a:pt x="5145" y="133"/>
                    <a:pt x="2784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45"/>
            <p:cNvSpPr/>
            <p:nvPr/>
          </p:nvSpPr>
          <p:spPr>
            <a:xfrm>
              <a:off x="3606507" y="2525057"/>
              <a:ext cx="161030" cy="66906"/>
            </a:xfrm>
            <a:custGeom>
              <a:avLst/>
              <a:gdLst/>
              <a:ahLst/>
              <a:cxnLst/>
              <a:rect l="l" t="t" r="r" b="b"/>
              <a:pathLst>
                <a:path w="7425" h="3085" extrusionOk="0">
                  <a:moveTo>
                    <a:pt x="1" y="0"/>
                  </a:moveTo>
                  <a:lnTo>
                    <a:pt x="1" y="0"/>
                  </a:lnTo>
                  <a:cubicBezTo>
                    <a:pt x="2398" y="886"/>
                    <a:pt x="4787" y="1905"/>
                    <a:pt x="7155" y="3061"/>
                  </a:cubicBezTo>
                  <a:cubicBezTo>
                    <a:pt x="7158" y="3063"/>
                    <a:pt x="7163" y="3065"/>
                    <a:pt x="7166" y="3066"/>
                  </a:cubicBezTo>
                  <a:cubicBezTo>
                    <a:pt x="7194" y="3079"/>
                    <a:pt x="7223" y="3084"/>
                    <a:pt x="7249" y="3084"/>
                  </a:cubicBezTo>
                  <a:cubicBezTo>
                    <a:pt x="7321" y="3084"/>
                    <a:pt x="7381" y="3043"/>
                    <a:pt x="7399" y="2973"/>
                  </a:cubicBezTo>
                  <a:cubicBezTo>
                    <a:pt x="7424" y="2874"/>
                    <a:pt x="7360" y="2758"/>
                    <a:pt x="7255" y="2712"/>
                  </a:cubicBezTo>
                  <a:cubicBezTo>
                    <a:pt x="4854" y="1669"/>
                    <a:pt x="2432" y="764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45"/>
            <p:cNvSpPr/>
            <p:nvPr/>
          </p:nvSpPr>
          <p:spPr>
            <a:xfrm>
              <a:off x="3622382" y="2425728"/>
              <a:ext cx="155695" cy="29452"/>
            </a:xfrm>
            <a:custGeom>
              <a:avLst/>
              <a:gdLst/>
              <a:ahLst/>
              <a:cxnLst/>
              <a:rect l="l" t="t" r="r" b="b"/>
              <a:pathLst>
                <a:path w="7179" h="1358" extrusionOk="0">
                  <a:moveTo>
                    <a:pt x="6921" y="1"/>
                  </a:moveTo>
                  <a:cubicBezTo>
                    <a:pt x="6913" y="1"/>
                    <a:pt x="6904" y="1"/>
                    <a:pt x="6896" y="3"/>
                  </a:cubicBezTo>
                  <a:cubicBezTo>
                    <a:pt x="4614" y="327"/>
                    <a:pt x="2312" y="780"/>
                    <a:pt x="0" y="1358"/>
                  </a:cubicBezTo>
                  <a:cubicBezTo>
                    <a:pt x="2352" y="904"/>
                    <a:pt x="4694" y="583"/>
                    <a:pt x="7015" y="390"/>
                  </a:cubicBezTo>
                  <a:lnTo>
                    <a:pt x="7025" y="390"/>
                  </a:lnTo>
                  <a:cubicBezTo>
                    <a:pt x="7127" y="376"/>
                    <a:pt x="7179" y="277"/>
                    <a:pt x="7143" y="171"/>
                  </a:cubicBezTo>
                  <a:cubicBezTo>
                    <a:pt x="7110" y="73"/>
                    <a:pt x="7014" y="1"/>
                    <a:pt x="6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45"/>
            <p:cNvSpPr/>
            <p:nvPr/>
          </p:nvSpPr>
          <p:spPr>
            <a:xfrm>
              <a:off x="3482563" y="2494217"/>
              <a:ext cx="353116" cy="81111"/>
            </a:xfrm>
            <a:custGeom>
              <a:avLst/>
              <a:gdLst/>
              <a:ahLst/>
              <a:cxnLst/>
              <a:rect l="l" t="t" r="r" b="b"/>
              <a:pathLst>
                <a:path w="16282" h="3740" extrusionOk="0">
                  <a:moveTo>
                    <a:pt x="1" y="1"/>
                  </a:moveTo>
                  <a:lnTo>
                    <a:pt x="1" y="1"/>
                  </a:lnTo>
                  <a:cubicBezTo>
                    <a:pt x="5347" y="568"/>
                    <a:pt x="10695" y="1807"/>
                    <a:pt x="15919" y="3719"/>
                  </a:cubicBezTo>
                  <a:cubicBezTo>
                    <a:pt x="15922" y="3721"/>
                    <a:pt x="15927" y="3723"/>
                    <a:pt x="15932" y="3723"/>
                  </a:cubicBezTo>
                  <a:cubicBezTo>
                    <a:pt x="15967" y="3734"/>
                    <a:pt x="16001" y="3740"/>
                    <a:pt x="16033" y="3740"/>
                  </a:cubicBezTo>
                  <a:cubicBezTo>
                    <a:pt x="16160" y="3740"/>
                    <a:pt x="16258" y="3656"/>
                    <a:pt x="16268" y="3522"/>
                  </a:cubicBezTo>
                  <a:cubicBezTo>
                    <a:pt x="16281" y="3356"/>
                    <a:pt x="16152" y="3173"/>
                    <a:pt x="15979" y="3117"/>
                  </a:cubicBezTo>
                  <a:cubicBezTo>
                    <a:pt x="10736" y="1401"/>
                    <a:pt x="5367" y="363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45"/>
            <p:cNvSpPr/>
            <p:nvPr/>
          </p:nvSpPr>
          <p:spPr>
            <a:xfrm>
              <a:off x="3482497" y="2494434"/>
              <a:ext cx="332881" cy="171266"/>
            </a:xfrm>
            <a:custGeom>
              <a:avLst/>
              <a:gdLst/>
              <a:ahLst/>
              <a:cxnLst/>
              <a:rect l="l" t="t" r="r" b="b"/>
              <a:pathLst>
                <a:path w="15349" h="7897" extrusionOk="0">
                  <a:moveTo>
                    <a:pt x="0" y="1"/>
                  </a:moveTo>
                  <a:cubicBezTo>
                    <a:pt x="4988" y="2026"/>
                    <a:pt x="9980" y="4638"/>
                    <a:pt x="14871" y="7835"/>
                  </a:cubicBezTo>
                  <a:cubicBezTo>
                    <a:pt x="14874" y="7836"/>
                    <a:pt x="14879" y="7840"/>
                    <a:pt x="14882" y="7841"/>
                  </a:cubicBezTo>
                  <a:cubicBezTo>
                    <a:pt x="14944" y="7878"/>
                    <a:pt x="15008" y="7896"/>
                    <a:pt x="15067" y="7896"/>
                  </a:cubicBezTo>
                  <a:cubicBezTo>
                    <a:pt x="15165" y="7896"/>
                    <a:pt x="15249" y="7848"/>
                    <a:pt x="15287" y="7757"/>
                  </a:cubicBezTo>
                  <a:cubicBezTo>
                    <a:pt x="15349" y="7612"/>
                    <a:pt x="15268" y="7413"/>
                    <a:pt x="15107" y="7315"/>
                  </a:cubicBezTo>
                  <a:cubicBezTo>
                    <a:pt x="10140" y="4271"/>
                    <a:pt x="5069" y="183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45"/>
            <p:cNvSpPr/>
            <p:nvPr/>
          </p:nvSpPr>
          <p:spPr>
            <a:xfrm>
              <a:off x="3483061" y="2494260"/>
              <a:ext cx="264024" cy="238085"/>
            </a:xfrm>
            <a:custGeom>
              <a:avLst/>
              <a:gdLst/>
              <a:ahLst/>
              <a:cxnLst/>
              <a:rect l="l" t="t" r="r" b="b"/>
              <a:pathLst>
                <a:path w="12174" h="10978" extrusionOk="0">
                  <a:moveTo>
                    <a:pt x="0" y="1"/>
                  </a:moveTo>
                  <a:lnTo>
                    <a:pt x="0" y="1"/>
                  </a:lnTo>
                  <a:cubicBezTo>
                    <a:pt x="3885" y="3265"/>
                    <a:pt x="7770" y="6885"/>
                    <a:pt x="11608" y="10858"/>
                  </a:cubicBezTo>
                  <a:lnTo>
                    <a:pt x="11617" y="10868"/>
                  </a:lnTo>
                  <a:cubicBezTo>
                    <a:pt x="11693" y="10940"/>
                    <a:pt x="11787" y="10978"/>
                    <a:pt x="11875" y="10978"/>
                  </a:cubicBezTo>
                  <a:cubicBezTo>
                    <a:pt x="11947" y="10978"/>
                    <a:pt x="12014" y="10953"/>
                    <a:pt x="12063" y="10902"/>
                  </a:cubicBezTo>
                  <a:cubicBezTo>
                    <a:pt x="12173" y="10789"/>
                    <a:pt x="12150" y="10590"/>
                    <a:pt x="12015" y="10458"/>
                  </a:cubicBezTo>
                  <a:cubicBezTo>
                    <a:pt x="8044" y="6591"/>
                    <a:pt x="4022" y="3107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3482996" y="2494325"/>
              <a:ext cx="179377" cy="243117"/>
            </a:xfrm>
            <a:custGeom>
              <a:avLst/>
              <a:gdLst/>
              <a:ahLst/>
              <a:cxnLst/>
              <a:rect l="l" t="t" r="r" b="b"/>
              <a:pathLst>
                <a:path w="8271" h="11210" extrusionOk="0">
                  <a:moveTo>
                    <a:pt x="0" y="1"/>
                  </a:moveTo>
                  <a:cubicBezTo>
                    <a:pt x="2635" y="3540"/>
                    <a:pt x="5269" y="7244"/>
                    <a:pt x="7889" y="11109"/>
                  </a:cubicBezTo>
                  <a:cubicBezTo>
                    <a:pt x="7891" y="11111"/>
                    <a:pt x="7892" y="11112"/>
                    <a:pt x="7894" y="11114"/>
                  </a:cubicBezTo>
                  <a:cubicBezTo>
                    <a:pt x="7937" y="11175"/>
                    <a:pt x="8006" y="11210"/>
                    <a:pt x="8073" y="11210"/>
                  </a:cubicBezTo>
                  <a:cubicBezTo>
                    <a:pt x="8107" y="11210"/>
                    <a:pt x="8140" y="11201"/>
                    <a:pt x="8169" y="11183"/>
                  </a:cubicBezTo>
                  <a:cubicBezTo>
                    <a:pt x="8254" y="11130"/>
                    <a:pt x="8270" y="11012"/>
                    <a:pt x="8206" y="10920"/>
                  </a:cubicBezTo>
                  <a:cubicBezTo>
                    <a:pt x="5481" y="7105"/>
                    <a:pt x="2740" y="346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45"/>
            <p:cNvSpPr/>
            <p:nvPr/>
          </p:nvSpPr>
          <p:spPr>
            <a:xfrm>
              <a:off x="3554457" y="2628571"/>
              <a:ext cx="87639" cy="148711"/>
            </a:xfrm>
            <a:custGeom>
              <a:avLst/>
              <a:gdLst/>
              <a:ahLst/>
              <a:cxnLst/>
              <a:rect l="l" t="t" r="r" b="b"/>
              <a:pathLst>
                <a:path w="4041" h="6857" extrusionOk="0">
                  <a:moveTo>
                    <a:pt x="0" y="1"/>
                  </a:moveTo>
                  <a:cubicBezTo>
                    <a:pt x="1217" y="2212"/>
                    <a:pt x="2431" y="4457"/>
                    <a:pt x="3643" y="6738"/>
                  </a:cubicBezTo>
                  <a:cubicBezTo>
                    <a:pt x="3644" y="6741"/>
                    <a:pt x="3646" y="6744"/>
                    <a:pt x="3648" y="6748"/>
                  </a:cubicBezTo>
                  <a:cubicBezTo>
                    <a:pt x="3690" y="6816"/>
                    <a:pt x="3764" y="6857"/>
                    <a:pt x="3837" y="6857"/>
                  </a:cubicBezTo>
                  <a:cubicBezTo>
                    <a:pt x="3865" y="6857"/>
                    <a:pt x="3893" y="6851"/>
                    <a:pt x="3919" y="6838"/>
                  </a:cubicBezTo>
                  <a:cubicBezTo>
                    <a:pt x="4011" y="6793"/>
                    <a:pt x="4040" y="6678"/>
                    <a:pt x="3982" y="6583"/>
                  </a:cubicBezTo>
                  <a:cubicBezTo>
                    <a:pt x="2657" y="4347"/>
                    <a:pt x="1330" y="215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45"/>
            <p:cNvSpPr/>
            <p:nvPr/>
          </p:nvSpPr>
          <p:spPr>
            <a:xfrm>
              <a:off x="3510735" y="2614322"/>
              <a:ext cx="33290" cy="160162"/>
            </a:xfrm>
            <a:custGeom>
              <a:avLst/>
              <a:gdLst/>
              <a:ahLst/>
              <a:cxnLst/>
              <a:rect l="l" t="t" r="r" b="b"/>
              <a:pathLst>
                <a:path w="1535" h="7385" extrusionOk="0">
                  <a:moveTo>
                    <a:pt x="0" y="0"/>
                  </a:moveTo>
                  <a:cubicBezTo>
                    <a:pt x="375" y="2402"/>
                    <a:pt x="750" y="4807"/>
                    <a:pt x="1125" y="7216"/>
                  </a:cubicBezTo>
                  <a:cubicBezTo>
                    <a:pt x="1125" y="7219"/>
                    <a:pt x="1126" y="7222"/>
                    <a:pt x="1126" y="7225"/>
                  </a:cubicBezTo>
                  <a:cubicBezTo>
                    <a:pt x="1147" y="7318"/>
                    <a:pt x="1232" y="7385"/>
                    <a:pt x="1326" y="7385"/>
                  </a:cubicBezTo>
                  <a:cubicBezTo>
                    <a:pt x="1337" y="7385"/>
                    <a:pt x="1348" y="7384"/>
                    <a:pt x="1359" y="7382"/>
                  </a:cubicBezTo>
                  <a:cubicBezTo>
                    <a:pt x="1465" y="7364"/>
                    <a:pt x="1535" y="7266"/>
                    <a:pt x="1512" y="7162"/>
                  </a:cubicBezTo>
                  <a:cubicBezTo>
                    <a:pt x="1008" y="4768"/>
                    <a:pt x="504" y="238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3584234" y="2601115"/>
              <a:ext cx="113512" cy="129106"/>
            </a:xfrm>
            <a:custGeom>
              <a:avLst/>
              <a:gdLst/>
              <a:ahLst/>
              <a:cxnLst/>
              <a:rect l="l" t="t" r="r" b="b"/>
              <a:pathLst>
                <a:path w="5234" h="5953" extrusionOk="0">
                  <a:moveTo>
                    <a:pt x="0" y="0"/>
                  </a:moveTo>
                  <a:lnTo>
                    <a:pt x="0" y="0"/>
                  </a:lnTo>
                  <a:cubicBezTo>
                    <a:pt x="1628" y="1893"/>
                    <a:pt x="3253" y="3848"/>
                    <a:pt x="4872" y="5865"/>
                  </a:cubicBezTo>
                  <a:cubicBezTo>
                    <a:pt x="4874" y="5867"/>
                    <a:pt x="4877" y="5870"/>
                    <a:pt x="4878" y="5873"/>
                  </a:cubicBezTo>
                  <a:cubicBezTo>
                    <a:pt x="4924" y="5925"/>
                    <a:pt x="4988" y="5953"/>
                    <a:pt x="5049" y="5953"/>
                  </a:cubicBezTo>
                  <a:cubicBezTo>
                    <a:pt x="5088" y="5953"/>
                    <a:pt x="5126" y="5941"/>
                    <a:pt x="5156" y="5917"/>
                  </a:cubicBezTo>
                  <a:cubicBezTo>
                    <a:pt x="5232" y="5854"/>
                    <a:pt x="5234" y="5733"/>
                    <a:pt x="5158" y="5647"/>
                  </a:cubicBezTo>
                  <a:cubicBezTo>
                    <a:pt x="3446" y="3694"/>
                    <a:pt x="1724" y="181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45"/>
            <p:cNvSpPr/>
            <p:nvPr/>
          </p:nvSpPr>
          <p:spPr>
            <a:xfrm>
              <a:off x="3482736" y="2494434"/>
              <a:ext cx="124660" cy="330344"/>
            </a:xfrm>
            <a:custGeom>
              <a:avLst/>
              <a:gdLst/>
              <a:ahLst/>
              <a:cxnLst/>
              <a:rect l="l" t="t" r="r" b="b"/>
              <a:pathLst>
                <a:path w="5748" h="15232" extrusionOk="0">
                  <a:moveTo>
                    <a:pt x="1" y="1"/>
                  </a:moveTo>
                  <a:lnTo>
                    <a:pt x="1" y="1"/>
                  </a:lnTo>
                  <a:cubicBezTo>
                    <a:pt x="1695" y="4930"/>
                    <a:pt x="3391" y="9928"/>
                    <a:pt x="5084" y="14995"/>
                  </a:cubicBezTo>
                  <a:cubicBezTo>
                    <a:pt x="5086" y="14998"/>
                    <a:pt x="5087" y="15003"/>
                    <a:pt x="5089" y="15007"/>
                  </a:cubicBezTo>
                  <a:cubicBezTo>
                    <a:pt x="5140" y="15143"/>
                    <a:pt x="5275" y="15232"/>
                    <a:pt x="5414" y="15232"/>
                  </a:cubicBezTo>
                  <a:cubicBezTo>
                    <a:pt x="5443" y="15232"/>
                    <a:pt x="5472" y="15228"/>
                    <a:pt x="5501" y="15220"/>
                  </a:cubicBezTo>
                  <a:cubicBezTo>
                    <a:pt x="5666" y="15173"/>
                    <a:pt x="5748" y="15000"/>
                    <a:pt x="5687" y="14835"/>
                  </a:cubicBezTo>
                  <a:cubicBezTo>
                    <a:pt x="3795" y="9805"/>
                    <a:pt x="1897" y="486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45"/>
            <p:cNvSpPr/>
            <p:nvPr/>
          </p:nvSpPr>
          <p:spPr>
            <a:xfrm>
              <a:off x="3482497" y="2494434"/>
              <a:ext cx="25917" cy="347716"/>
            </a:xfrm>
            <a:custGeom>
              <a:avLst/>
              <a:gdLst/>
              <a:ahLst/>
              <a:cxnLst/>
              <a:rect l="l" t="t" r="r" b="b"/>
              <a:pathLst>
                <a:path w="1195" h="16033" extrusionOk="0">
                  <a:moveTo>
                    <a:pt x="0" y="1"/>
                  </a:moveTo>
                  <a:lnTo>
                    <a:pt x="0" y="1"/>
                  </a:lnTo>
                  <a:cubicBezTo>
                    <a:pt x="180" y="5244"/>
                    <a:pt x="361" y="10487"/>
                    <a:pt x="542" y="15732"/>
                  </a:cubicBezTo>
                  <a:cubicBezTo>
                    <a:pt x="542" y="15735"/>
                    <a:pt x="542" y="15740"/>
                    <a:pt x="542" y="15743"/>
                  </a:cubicBezTo>
                  <a:cubicBezTo>
                    <a:pt x="554" y="15907"/>
                    <a:pt x="696" y="16033"/>
                    <a:pt x="864" y="16033"/>
                  </a:cubicBezTo>
                  <a:cubicBezTo>
                    <a:pt x="871" y="16033"/>
                    <a:pt x="878" y="16033"/>
                    <a:pt x="886" y="16032"/>
                  </a:cubicBezTo>
                  <a:cubicBezTo>
                    <a:pt x="1062" y="16021"/>
                    <a:pt x="1194" y="15874"/>
                    <a:pt x="1181" y="15703"/>
                  </a:cubicBezTo>
                  <a:cubicBezTo>
                    <a:pt x="787" y="10464"/>
                    <a:pt x="393" y="523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3388374" y="2494868"/>
              <a:ext cx="94536" cy="323859"/>
            </a:xfrm>
            <a:custGeom>
              <a:avLst/>
              <a:gdLst/>
              <a:ahLst/>
              <a:cxnLst/>
              <a:rect l="l" t="t" r="r" b="b"/>
              <a:pathLst>
                <a:path w="4359" h="14933" extrusionOk="0">
                  <a:moveTo>
                    <a:pt x="4358" y="0"/>
                  </a:moveTo>
                  <a:lnTo>
                    <a:pt x="4358" y="0"/>
                  </a:lnTo>
                  <a:cubicBezTo>
                    <a:pt x="2921" y="4804"/>
                    <a:pt x="1481" y="9656"/>
                    <a:pt x="45" y="14557"/>
                  </a:cubicBezTo>
                  <a:cubicBezTo>
                    <a:pt x="45" y="14562"/>
                    <a:pt x="44" y="14567"/>
                    <a:pt x="42" y="14570"/>
                  </a:cubicBezTo>
                  <a:cubicBezTo>
                    <a:pt x="0" y="14739"/>
                    <a:pt x="105" y="14899"/>
                    <a:pt x="276" y="14928"/>
                  </a:cubicBezTo>
                  <a:cubicBezTo>
                    <a:pt x="295" y="14931"/>
                    <a:pt x="313" y="14933"/>
                    <a:pt x="331" y="14933"/>
                  </a:cubicBezTo>
                  <a:cubicBezTo>
                    <a:pt x="484" y="14933"/>
                    <a:pt x="627" y="14827"/>
                    <a:pt x="664" y="14675"/>
                  </a:cubicBezTo>
                  <a:cubicBezTo>
                    <a:pt x="1895" y="9748"/>
                    <a:pt x="3126" y="4857"/>
                    <a:pt x="4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45"/>
            <p:cNvSpPr/>
            <p:nvPr/>
          </p:nvSpPr>
          <p:spPr>
            <a:xfrm>
              <a:off x="3337603" y="2494868"/>
              <a:ext cx="145198" cy="262224"/>
            </a:xfrm>
            <a:custGeom>
              <a:avLst/>
              <a:gdLst/>
              <a:ahLst/>
              <a:cxnLst/>
              <a:rect l="l" t="t" r="r" b="b"/>
              <a:pathLst>
                <a:path w="6695" h="12091" extrusionOk="0">
                  <a:moveTo>
                    <a:pt x="6694" y="0"/>
                  </a:moveTo>
                  <a:lnTo>
                    <a:pt x="6694" y="0"/>
                  </a:lnTo>
                  <a:cubicBezTo>
                    <a:pt x="4477" y="3825"/>
                    <a:pt x="2260" y="7766"/>
                    <a:pt x="54" y="11824"/>
                  </a:cubicBezTo>
                  <a:lnTo>
                    <a:pt x="52" y="11824"/>
                  </a:lnTo>
                  <a:cubicBezTo>
                    <a:pt x="52" y="11825"/>
                    <a:pt x="51" y="11827"/>
                    <a:pt x="51" y="11829"/>
                  </a:cubicBezTo>
                  <a:cubicBezTo>
                    <a:pt x="1" y="11929"/>
                    <a:pt x="38" y="12039"/>
                    <a:pt x="133" y="12077"/>
                  </a:cubicBezTo>
                  <a:cubicBezTo>
                    <a:pt x="155" y="12087"/>
                    <a:pt x="179" y="12091"/>
                    <a:pt x="203" y="12091"/>
                  </a:cubicBezTo>
                  <a:cubicBezTo>
                    <a:pt x="281" y="12091"/>
                    <a:pt x="360" y="12045"/>
                    <a:pt x="398" y="11969"/>
                  </a:cubicBezTo>
                  <a:cubicBezTo>
                    <a:pt x="2491" y="7876"/>
                    <a:pt x="4593" y="3885"/>
                    <a:pt x="66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45"/>
            <p:cNvSpPr/>
            <p:nvPr/>
          </p:nvSpPr>
          <p:spPr>
            <a:xfrm>
              <a:off x="3289782" y="2617424"/>
              <a:ext cx="98895" cy="145588"/>
            </a:xfrm>
            <a:custGeom>
              <a:avLst/>
              <a:gdLst/>
              <a:ahLst/>
              <a:cxnLst/>
              <a:rect l="l" t="t" r="r" b="b"/>
              <a:pathLst>
                <a:path w="4560" h="6713" extrusionOk="0">
                  <a:moveTo>
                    <a:pt x="4559" y="1"/>
                  </a:moveTo>
                  <a:cubicBezTo>
                    <a:pt x="3057" y="2091"/>
                    <a:pt x="1558" y="4233"/>
                    <a:pt x="65" y="6430"/>
                  </a:cubicBezTo>
                  <a:cubicBezTo>
                    <a:pt x="64" y="6433"/>
                    <a:pt x="61" y="6436"/>
                    <a:pt x="59" y="6439"/>
                  </a:cubicBezTo>
                  <a:cubicBezTo>
                    <a:pt x="1" y="6535"/>
                    <a:pt x="25" y="6649"/>
                    <a:pt x="116" y="6695"/>
                  </a:cubicBezTo>
                  <a:cubicBezTo>
                    <a:pt x="140" y="6707"/>
                    <a:pt x="167" y="6713"/>
                    <a:pt x="195" y="6713"/>
                  </a:cubicBezTo>
                  <a:cubicBezTo>
                    <a:pt x="268" y="6713"/>
                    <a:pt x="343" y="6672"/>
                    <a:pt x="387" y="6603"/>
                  </a:cubicBezTo>
                  <a:cubicBezTo>
                    <a:pt x="1773" y="4356"/>
                    <a:pt x="3165" y="2156"/>
                    <a:pt x="4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3244976" y="2574092"/>
              <a:ext cx="137347" cy="111908"/>
            </a:xfrm>
            <a:custGeom>
              <a:avLst/>
              <a:gdLst/>
              <a:ahLst/>
              <a:cxnLst/>
              <a:rect l="l" t="t" r="r" b="b"/>
              <a:pathLst>
                <a:path w="6333" h="5160" extrusionOk="0">
                  <a:moveTo>
                    <a:pt x="6333" y="1"/>
                  </a:moveTo>
                  <a:lnTo>
                    <a:pt x="6333" y="1"/>
                  </a:lnTo>
                  <a:cubicBezTo>
                    <a:pt x="4251" y="1506"/>
                    <a:pt x="2175" y="3115"/>
                    <a:pt x="112" y="4826"/>
                  </a:cubicBezTo>
                  <a:cubicBezTo>
                    <a:pt x="111" y="4829"/>
                    <a:pt x="107" y="4830"/>
                    <a:pt x="104" y="4834"/>
                  </a:cubicBezTo>
                  <a:cubicBezTo>
                    <a:pt x="19" y="4911"/>
                    <a:pt x="1" y="5034"/>
                    <a:pt x="64" y="5107"/>
                  </a:cubicBezTo>
                  <a:cubicBezTo>
                    <a:pt x="95" y="5142"/>
                    <a:pt x="139" y="5160"/>
                    <a:pt x="186" y="5160"/>
                  </a:cubicBezTo>
                  <a:cubicBezTo>
                    <a:pt x="238" y="5160"/>
                    <a:pt x="292" y="5139"/>
                    <a:pt x="337" y="5099"/>
                  </a:cubicBezTo>
                  <a:cubicBezTo>
                    <a:pt x="2325" y="3304"/>
                    <a:pt x="4327" y="1605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45"/>
            <p:cNvSpPr/>
            <p:nvPr/>
          </p:nvSpPr>
          <p:spPr>
            <a:xfrm>
              <a:off x="3363889" y="2628853"/>
              <a:ext cx="64607" cy="151921"/>
            </a:xfrm>
            <a:custGeom>
              <a:avLst/>
              <a:gdLst/>
              <a:ahLst/>
              <a:cxnLst/>
              <a:rect l="l" t="t" r="r" b="b"/>
              <a:pathLst>
                <a:path w="2979" h="7005" extrusionOk="0">
                  <a:moveTo>
                    <a:pt x="2979" y="0"/>
                  </a:moveTo>
                  <a:lnTo>
                    <a:pt x="2979" y="0"/>
                  </a:lnTo>
                  <a:cubicBezTo>
                    <a:pt x="1998" y="2230"/>
                    <a:pt x="1019" y="4480"/>
                    <a:pt x="42" y="6754"/>
                  </a:cubicBezTo>
                  <a:cubicBezTo>
                    <a:pt x="41" y="6756"/>
                    <a:pt x="39" y="6760"/>
                    <a:pt x="39" y="6764"/>
                  </a:cubicBezTo>
                  <a:cubicBezTo>
                    <a:pt x="0" y="6865"/>
                    <a:pt x="52" y="6970"/>
                    <a:pt x="154" y="6998"/>
                  </a:cubicBezTo>
                  <a:cubicBezTo>
                    <a:pt x="170" y="7002"/>
                    <a:pt x="187" y="7005"/>
                    <a:pt x="204" y="7005"/>
                  </a:cubicBezTo>
                  <a:cubicBezTo>
                    <a:pt x="291" y="7005"/>
                    <a:pt x="375" y="6949"/>
                    <a:pt x="407" y="6864"/>
                  </a:cubicBezTo>
                  <a:cubicBezTo>
                    <a:pt x="1263" y="4559"/>
                    <a:pt x="2121" y="2272"/>
                    <a:pt x="29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45"/>
            <p:cNvSpPr/>
            <p:nvPr/>
          </p:nvSpPr>
          <p:spPr>
            <a:xfrm>
              <a:off x="3226411" y="2494651"/>
              <a:ext cx="256216" cy="268470"/>
            </a:xfrm>
            <a:custGeom>
              <a:avLst/>
              <a:gdLst/>
              <a:ahLst/>
              <a:cxnLst/>
              <a:rect l="l" t="t" r="r" b="b"/>
              <a:pathLst>
                <a:path w="11814" h="12379" extrusionOk="0">
                  <a:moveTo>
                    <a:pt x="11813" y="0"/>
                  </a:moveTo>
                  <a:cubicBezTo>
                    <a:pt x="7901" y="3601"/>
                    <a:pt x="3991" y="7560"/>
                    <a:pt x="132" y="11879"/>
                  </a:cubicBezTo>
                  <a:cubicBezTo>
                    <a:pt x="128" y="11882"/>
                    <a:pt x="125" y="11886"/>
                    <a:pt x="124" y="11889"/>
                  </a:cubicBezTo>
                  <a:cubicBezTo>
                    <a:pt x="1" y="12036"/>
                    <a:pt x="2" y="12231"/>
                    <a:pt x="128" y="12327"/>
                  </a:cubicBezTo>
                  <a:cubicBezTo>
                    <a:pt x="174" y="12362"/>
                    <a:pt x="231" y="12379"/>
                    <a:pt x="290" y="12379"/>
                  </a:cubicBezTo>
                  <a:cubicBezTo>
                    <a:pt x="390" y="12379"/>
                    <a:pt x="498" y="12329"/>
                    <a:pt x="576" y="12238"/>
                  </a:cubicBezTo>
                  <a:cubicBezTo>
                    <a:pt x="4289" y="7825"/>
                    <a:pt x="8051" y="3746"/>
                    <a:pt x="1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45"/>
            <p:cNvSpPr/>
            <p:nvPr/>
          </p:nvSpPr>
          <p:spPr>
            <a:xfrm>
              <a:off x="3165361" y="2494434"/>
              <a:ext cx="317158" cy="204491"/>
            </a:xfrm>
            <a:custGeom>
              <a:avLst/>
              <a:gdLst/>
              <a:ahLst/>
              <a:cxnLst/>
              <a:rect l="l" t="t" r="r" b="b"/>
              <a:pathLst>
                <a:path w="14624" h="9429" extrusionOk="0">
                  <a:moveTo>
                    <a:pt x="14623" y="1"/>
                  </a:moveTo>
                  <a:cubicBezTo>
                    <a:pt x="9787" y="2406"/>
                    <a:pt x="4953" y="5362"/>
                    <a:pt x="217" y="8867"/>
                  </a:cubicBezTo>
                  <a:cubicBezTo>
                    <a:pt x="214" y="8870"/>
                    <a:pt x="210" y="8873"/>
                    <a:pt x="207" y="8875"/>
                  </a:cubicBezTo>
                  <a:cubicBezTo>
                    <a:pt x="55" y="8996"/>
                    <a:pt x="0" y="9198"/>
                    <a:pt x="86" y="9327"/>
                  </a:cubicBezTo>
                  <a:cubicBezTo>
                    <a:pt x="130" y="9394"/>
                    <a:pt x="204" y="9428"/>
                    <a:pt x="286" y="9428"/>
                  </a:cubicBezTo>
                  <a:cubicBezTo>
                    <a:pt x="360" y="9428"/>
                    <a:pt x="440" y="9401"/>
                    <a:pt x="512" y="9345"/>
                  </a:cubicBezTo>
                  <a:cubicBezTo>
                    <a:pt x="5155" y="5703"/>
                    <a:pt x="9887" y="2588"/>
                    <a:pt x="14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45"/>
            <p:cNvSpPr/>
            <p:nvPr/>
          </p:nvSpPr>
          <p:spPr>
            <a:xfrm>
              <a:off x="3146688" y="2494954"/>
              <a:ext cx="335592" cy="105098"/>
            </a:xfrm>
            <a:custGeom>
              <a:avLst/>
              <a:gdLst/>
              <a:ahLst/>
              <a:cxnLst/>
              <a:rect l="l" t="t" r="r" b="b"/>
              <a:pathLst>
                <a:path w="15474" h="4846" extrusionOk="0">
                  <a:moveTo>
                    <a:pt x="15473" y="1"/>
                  </a:moveTo>
                  <a:cubicBezTo>
                    <a:pt x="10374" y="800"/>
                    <a:pt x="5276" y="2211"/>
                    <a:pt x="294" y="4231"/>
                  </a:cubicBezTo>
                  <a:cubicBezTo>
                    <a:pt x="290" y="4233"/>
                    <a:pt x="285" y="4236"/>
                    <a:pt x="281" y="4238"/>
                  </a:cubicBezTo>
                  <a:cubicBezTo>
                    <a:pt x="112" y="4314"/>
                    <a:pt x="0" y="4504"/>
                    <a:pt x="34" y="4664"/>
                  </a:cubicBezTo>
                  <a:cubicBezTo>
                    <a:pt x="59" y="4779"/>
                    <a:pt x="151" y="4846"/>
                    <a:pt x="264" y="4846"/>
                  </a:cubicBezTo>
                  <a:cubicBezTo>
                    <a:pt x="308" y="4846"/>
                    <a:pt x="355" y="4836"/>
                    <a:pt x="403" y="4814"/>
                  </a:cubicBezTo>
                  <a:cubicBezTo>
                    <a:pt x="5350" y="2608"/>
                    <a:pt x="10411" y="1004"/>
                    <a:pt x="15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45"/>
            <p:cNvSpPr/>
            <p:nvPr/>
          </p:nvSpPr>
          <p:spPr>
            <a:xfrm>
              <a:off x="3186116" y="2491745"/>
              <a:ext cx="296121" cy="22924"/>
            </a:xfrm>
            <a:custGeom>
              <a:avLst/>
              <a:gdLst/>
              <a:ahLst/>
              <a:cxnLst/>
              <a:rect l="l" t="t" r="r" b="b"/>
              <a:pathLst>
                <a:path w="13654" h="1057" extrusionOk="0">
                  <a:moveTo>
                    <a:pt x="9370" y="0"/>
                  </a:moveTo>
                  <a:cubicBezTo>
                    <a:pt x="6297" y="0"/>
                    <a:pt x="3237" y="223"/>
                    <a:pt x="213" y="667"/>
                  </a:cubicBezTo>
                  <a:cubicBezTo>
                    <a:pt x="211" y="669"/>
                    <a:pt x="208" y="669"/>
                    <a:pt x="206" y="669"/>
                  </a:cubicBezTo>
                  <a:cubicBezTo>
                    <a:pt x="100" y="688"/>
                    <a:pt x="9" y="790"/>
                    <a:pt x="4" y="897"/>
                  </a:cubicBezTo>
                  <a:cubicBezTo>
                    <a:pt x="0" y="990"/>
                    <a:pt x="65" y="1057"/>
                    <a:pt x="154" y="1057"/>
                  </a:cubicBezTo>
                  <a:cubicBezTo>
                    <a:pt x="165" y="1057"/>
                    <a:pt x="177" y="1056"/>
                    <a:pt x="189" y="1053"/>
                  </a:cubicBezTo>
                  <a:cubicBezTo>
                    <a:pt x="3809" y="415"/>
                    <a:pt x="7483" y="96"/>
                    <a:pt x="11167" y="96"/>
                  </a:cubicBezTo>
                  <a:cubicBezTo>
                    <a:pt x="11996" y="96"/>
                    <a:pt x="12825" y="112"/>
                    <a:pt x="13654" y="144"/>
                  </a:cubicBezTo>
                  <a:cubicBezTo>
                    <a:pt x="12225" y="48"/>
                    <a:pt x="10796" y="0"/>
                    <a:pt x="9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45"/>
            <p:cNvSpPr/>
            <p:nvPr/>
          </p:nvSpPr>
          <p:spPr>
            <a:xfrm>
              <a:off x="3166120" y="2467455"/>
              <a:ext cx="165302" cy="9586"/>
            </a:xfrm>
            <a:custGeom>
              <a:avLst/>
              <a:gdLst/>
              <a:ahLst/>
              <a:cxnLst/>
              <a:rect l="l" t="t" r="r" b="b"/>
              <a:pathLst>
                <a:path w="7622" h="442" extrusionOk="0">
                  <a:moveTo>
                    <a:pt x="2653" y="1"/>
                  </a:moveTo>
                  <a:cubicBezTo>
                    <a:pt x="1847" y="1"/>
                    <a:pt x="1044" y="16"/>
                    <a:pt x="243" y="48"/>
                  </a:cubicBezTo>
                  <a:lnTo>
                    <a:pt x="233" y="48"/>
                  </a:lnTo>
                  <a:cubicBezTo>
                    <a:pt x="129" y="59"/>
                    <a:pt x="30" y="154"/>
                    <a:pt x="14" y="263"/>
                  </a:cubicBezTo>
                  <a:cubicBezTo>
                    <a:pt x="0" y="365"/>
                    <a:pt x="64" y="441"/>
                    <a:pt x="160" y="441"/>
                  </a:cubicBezTo>
                  <a:cubicBezTo>
                    <a:pt x="165" y="441"/>
                    <a:pt x="171" y="441"/>
                    <a:pt x="177" y="440"/>
                  </a:cubicBezTo>
                  <a:cubicBezTo>
                    <a:pt x="2084" y="262"/>
                    <a:pt x="4006" y="174"/>
                    <a:pt x="5937" y="174"/>
                  </a:cubicBezTo>
                  <a:cubicBezTo>
                    <a:pt x="6498" y="174"/>
                    <a:pt x="7060" y="181"/>
                    <a:pt x="7622" y="196"/>
                  </a:cubicBezTo>
                  <a:cubicBezTo>
                    <a:pt x="5959" y="66"/>
                    <a:pt x="4301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45"/>
            <p:cNvSpPr/>
            <p:nvPr/>
          </p:nvSpPr>
          <p:spPr>
            <a:xfrm>
              <a:off x="3224481" y="2380553"/>
              <a:ext cx="145176" cy="63176"/>
            </a:xfrm>
            <a:custGeom>
              <a:avLst/>
              <a:gdLst/>
              <a:ahLst/>
              <a:cxnLst/>
              <a:rect l="l" t="t" r="r" b="b"/>
              <a:pathLst>
                <a:path w="6694" h="2913" extrusionOk="0">
                  <a:moveTo>
                    <a:pt x="262" y="0"/>
                  </a:moveTo>
                  <a:cubicBezTo>
                    <a:pt x="181" y="0"/>
                    <a:pt x="95" y="53"/>
                    <a:pt x="53" y="138"/>
                  </a:cubicBezTo>
                  <a:cubicBezTo>
                    <a:pt x="1" y="239"/>
                    <a:pt x="36" y="349"/>
                    <a:pt x="132" y="380"/>
                  </a:cubicBezTo>
                  <a:cubicBezTo>
                    <a:pt x="2304" y="1110"/>
                    <a:pt x="4495" y="1955"/>
                    <a:pt x="6693" y="2913"/>
                  </a:cubicBezTo>
                  <a:cubicBezTo>
                    <a:pt x="4561" y="1839"/>
                    <a:pt x="2435" y="873"/>
                    <a:pt x="326" y="13"/>
                  </a:cubicBezTo>
                  <a:lnTo>
                    <a:pt x="326" y="12"/>
                  </a:lnTo>
                  <a:cubicBezTo>
                    <a:pt x="322" y="12"/>
                    <a:pt x="319" y="10"/>
                    <a:pt x="316" y="8"/>
                  </a:cubicBezTo>
                  <a:cubicBezTo>
                    <a:pt x="299" y="3"/>
                    <a:pt x="281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45"/>
            <p:cNvSpPr/>
            <p:nvPr/>
          </p:nvSpPr>
          <p:spPr>
            <a:xfrm>
              <a:off x="3172822" y="2512087"/>
              <a:ext cx="162504" cy="39818"/>
            </a:xfrm>
            <a:custGeom>
              <a:avLst/>
              <a:gdLst/>
              <a:ahLst/>
              <a:cxnLst/>
              <a:rect l="l" t="t" r="r" b="b"/>
              <a:pathLst>
                <a:path w="7493" h="1836" extrusionOk="0">
                  <a:moveTo>
                    <a:pt x="7492" y="1"/>
                  </a:moveTo>
                  <a:lnTo>
                    <a:pt x="7492" y="1"/>
                  </a:lnTo>
                  <a:cubicBezTo>
                    <a:pt x="5043" y="342"/>
                    <a:pt x="2607" y="825"/>
                    <a:pt x="196" y="1450"/>
                  </a:cubicBezTo>
                  <a:cubicBezTo>
                    <a:pt x="193" y="1451"/>
                    <a:pt x="189" y="1453"/>
                    <a:pt x="186" y="1453"/>
                  </a:cubicBezTo>
                  <a:cubicBezTo>
                    <a:pt x="80" y="1487"/>
                    <a:pt x="0" y="1597"/>
                    <a:pt x="8" y="1700"/>
                  </a:cubicBezTo>
                  <a:cubicBezTo>
                    <a:pt x="15" y="1783"/>
                    <a:pt x="77" y="1836"/>
                    <a:pt x="156" y="1836"/>
                  </a:cubicBezTo>
                  <a:cubicBezTo>
                    <a:pt x="175" y="1836"/>
                    <a:pt x="196" y="1833"/>
                    <a:pt x="217" y="1826"/>
                  </a:cubicBezTo>
                  <a:cubicBezTo>
                    <a:pt x="2622" y="1077"/>
                    <a:pt x="5050" y="468"/>
                    <a:pt x="7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45"/>
            <p:cNvSpPr/>
            <p:nvPr/>
          </p:nvSpPr>
          <p:spPr>
            <a:xfrm>
              <a:off x="3149182" y="2410091"/>
              <a:ext cx="333163" cy="84538"/>
            </a:xfrm>
            <a:custGeom>
              <a:avLst/>
              <a:gdLst/>
              <a:ahLst/>
              <a:cxnLst/>
              <a:rect l="l" t="t" r="r" b="b"/>
              <a:pathLst>
                <a:path w="15362" h="3898" extrusionOk="0">
                  <a:moveTo>
                    <a:pt x="429" y="0"/>
                  </a:moveTo>
                  <a:cubicBezTo>
                    <a:pt x="273" y="0"/>
                    <a:pt x="111" y="125"/>
                    <a:pt x="57" y="291"/>
                  </a:cubicBezTo>
                  <a:cubicBezTo>
                    <a:pt x="0" y="467"/>
                    <a:pt x="86" y="622"/>
                    <a:pt x="249" y="638"/>
                  </a:cubicBezTo>
                  <a:cubicBezTo>
                    <a:pt x="5211" y="1119"/>
                    <a:pt x="10285" y="2205"/>
                    <a:pt x="15361" y="3898"/>
                  </a:cubicBezTo>
                  <a:cubicBezTo>
                    <a:pt x="10359" y="2011"/>
                    <a:pt x="5360" y="712"/>
                    <a:pt x="469" y="3"/>
                  </a:cubicBezTo>
                  <a:cubicBezTo>
                    <a:pt x="465" y="2"/>
                    <a:pt x="460" y="2"/>
                    <a:pt x="457" y="2"/>
                  </a:cubicBezTo>
                  <a:cubicBezTo>
                    <a:pt x="448" y="1"/>
                    <a:pt x="439" y="0"/>
                    <a:pt x="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45"/>
            <p:cNvSpPr/>
            <p:nvPr/>
          </p:nvSpPr>
          <p:spPr>
            <a:xfrm>
              <a:off x="3194357" y="2312779"/>
              <a:ext cx="288162" cy="181676"/>
            </a:xfrm>
            <a:custGeom>
              <a:avLst/>
              <a:gdLst/>
              <a:ahLst/>
              <a:cxnLst/>
              <a:rect l="l" t="t" r="r" b="b"/>
              <a:pathLst>
                <a:path w="13287" h="8377" extrusionOk="0">
                  <a:moveTo>
                    <a:pt x="425" y="1"/>
                  </a:moveTo>
                  <a:cubicBezTo>
                    <a:pt x="307" y="1"/>
                    <a:pt x="178" y="72"/>
                    <a:pt x="103" y="192"/>
                  </a:cubicBezTo>
                  <a:cubicBezTo>
                    <a:pt x="1" y="354"/>
                    <a:pt x="31" y="539"/>
                    <a:pt x="174" y="609"/>
                  </a:cubicBezTo>
                  <a:cubicBezTo>
                    <a:pt x="4495" y="2744"/>
                    <a:pt x="8890" y="5333"/>
                    <a:pt x="13286" y="8377"/>
                  </a:cubicBezTo>
                  <a:cubicBezTo>
                    <a:pt x="9017" y="5167"/>
                    <a:pt x="4751" y="2386"/>
                    <a:pt x="552" y="34"/>
                  </a:cubicBezTo>
                  <a:cubicBezTo>
                    <a:pt x="548" y="32"/>
                    <a:pt x="545" y="29"/>
                    <a:pt x="542" y="27"/>
                  </a:cubicBezTo>
                  <a:cubicBezTo>
                    <a:pt x="506" y="9"/>
                    <a:pt x="466" y="1"/>
                    <a:pt x="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45"/>
            <p:cNvSpPr/>
            <p:nvPr/>
          </p:nvSpPr>
          <p:spPr>
            <a:xfrm>
              <a:off x="3281975" y="2236244"/>
              <a:ext cx="199915" cy="258255"/>
            </a:xfrm>
            <a:custGeom>
              <a:avLst/>
              <a:gdLst/>
              <a:ahLst/>
              <a:cxnLst/>
              <a:rect l="l" t="t" r="r" b="b"/>
              <a:pathLst>
                <a:path w="9218" h="11908" extrusionOk="0">
                  <a:moveTo>
                    <a:pt x="408" y="0"/>
                  </a:moveTo>
                  <a:cubicBezTo>
                    <a:pt x="328" y="0"/>
                    <a:pt x="243" y="31"/>
                    <a:pt x="173" y="91"/>
                  </a:cubicBezTo>
                  <a:cubicBezTo>
                    <a:pt x="31" y="214"/>
                    <a:pt x="1" y="413"/>
                    <a:pt x="104" y="536"/>
                  </a:cubicBezTo>
                  <a:cubicBezTo>
                    <a:pt x="3125" y="4107"/>
                    <a:pt x="6171" y="7898"/>
                    <a:pt x="9217" y="11907"/>
                  </a:cubicBezTo>
                  <a:cubicBezTo>
                    <a:pt x="6345" y="7779"/>
                    <a:pt x="3475" y="3844"/>
                    <a:pt x="626" y="103"/>
                  </a:cubicBezTo>
                  <a:lnTo>
                    <a:pt x="624" y="103"/>
                  </a:lnTo>
                  <a:cubicBezTo>
                    <a:pt x="622" y="100"/>
                    <a:pt x="619" y="96"/>
                    <a:pt x="618" y="93"/>
                  </a:cubicBezTo>
                  <a:cubicBezTo>
                    <a:pt x="566" y="31"/>
                    <a:pt x="489" y="0"/>
                    <a:pt x="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45"/>
            <p:cNvSpPr/>
            <p:nvPr/>
          </p:nvSpPr>
          <p:spPr>
            <a:xfrm>
              <a:off x="3369549" y="2230258"/>
              <a:ext cx="112450" cy="264175"/>
            </a:xfrm>
            <a:custGeom>
              <a:avLst/>
              <a:gdLst/>
              <a:ahLst/>
              <a:cxnLst/>
              <a:rect l="l" t="t" r="r" b="b"/>
              <a:pathLst>
                <a:path w="5185" h="12181" extrusionOk="0">
                  <a:moveTo>
                    <a:pt x="241" y="1"/>
                  </a:moveTo>
                  <a:cubicBezTo>
                    <a:pt x="211" y="1"/>
                    <a:pt x="179" y="7"/>
                    <a:pt x="149" y="22"/>
                  </a:cubicBezTo>
                  <a:cubicBezTo>
                    <a:pt x="49" y="70"/>
                    <a:pt x="1" y="187"/>
                    <a:pt x="43" y="280"/>
                  </a:cubicBezTo>
                  <a:cubicBezTo>
                    <a:pt x="1753" y="4178"/>
                    <a:pt x="3469" y="8143"/>
                    <a:pt x="5184" y="12180"/>
                  </a:cubicBezTo>
                  <a:cubicBezTo>
                    <a:pt x="3590" y="8097"/>
                    <a:pt x="1997" y="4073"/>
                    <a:pt x="408" y="109"/>
                  </a:cubicBezTo>
                  <a:cubicBezTo>
                    <a:pt x="408" y="109"/>
                    <a:pt x="406" y="106"/>
                    <a:pt x="406" y="104"/>
                  </a:cubicBezTo>
                  <a:cubicBezTo>
                    <a:pt x="378" y="38"/>
                    <a:pt x="312" y="1"/>
                    <a:pt x="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45"/>
            <p:cNvSpPr/>
            <p:nvPr/>
          </p:nvSpPr>
          <p:spPr>
            <a:xfrm>
              <a:off x="3400627" y="2192370"/>
              <a:ext cx="47886" cy="156497"/>
            </a:xfrm>
            <a:custGeom>
              <a:avLst/>
              <a:gdLst/>
              <a:ahLst/>
              <a:cxnLst/>
              <a:rect l="l" t="t" r="r" b="b"/>
              <a:pathLst>
                <a:path w="2208" h="7216" extrusionOk="0">
                  <a:moveTo>
                    <a:pt x="232" y="1"/>
                  </a:moveTo>
                  <a:cubicBezTo>
                    <a:pt x="210" y="1"/>
                    <a:pt x="187" y="5"/>
                    <a:pt x="164" y="13"/>
                  </a:cubicBezTo>
                  <a:cubicBezTo>
                    <a:pt x="59" y="50"/>
                    <a:pt x="1" y="160"/>
                    <a:pt x="31" y="259"/>
                  </a:cubicBezTo>
                  <a:cubicBezTo>
                    <a:pt x="755" y="2565"/>
                    <a:pt x="1480" y="4885"/>
                    <a:pt x="2207" y="7216"/>
                  </a:cubicBezTo>
                  <a:cubicBezTo>
                    <a:pt x="1608" y="4848"/>
                    <a:pt x="1008" y="2488"/>
                    <a:pt x="411" y="136"/>
                  </a:cubicBezTo>
                  <a:cubicBezTo>
                    <a:pt x="411" y="133"/>
                    <a:pt x="409" y="129"/>
                    <a:pt x="409" y="126"/>
                  </a:cubicBezTo>
                  <a:cubicBezTo>
                    <a:pt x="384" y="49"/>
                    <a:pt x="312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45"/>
            <p:cNvSpPr/>
            <p:nvPr/>
          </p:nvSpPr>
          <p:spPr>
            <a:xfrm>
              <a:off x="3331943" y="2236591"/>
              <a:ext cx="79983" cy="134549"/>
            </a:xfrm>
            <a:custGeom>
              <a:avLst/>
              <a:gdLst/>
              <a:ahLst/>
              <a:cxnLst/>
              <a:rect l="l" t="t" r="r" b="b"/>
              <a:pathLst>
                <a:path w="3688" h="6204" extrusionOk="0">
                  <a:moveTo>
                    <a:pt x="249" y="1"/>
                  </a:moveTo>
                  <a:cubicBezTo>
                    <a:pt x="208" y="1"/>
                    <a:pt x="166" y="13"/>
                    <a:pt x="128" y="38"/>
                  </a:cubicBezTo>
                  <a:cubicBezTo>
                    <a:pt x="34" y="101"/>
                    <a:pt x="0" y="221"/>
                    <a:pt x="53" y="306"/>
                  </a:cubicBezTo>
                  <a:cubicBezTo>
                    <a:pt x="1263" y="2238"/>
                    <a:pt x="2475" y="4204"/>
                    <a:pt x="3688" y="6204"/>
                  </a:cubicBezTo>
                  <a:cubicBezTo>
                    <a:pt x="2591" y="4138"/>
                    <a:pt x="1494" y="2098"/>
                    <a:pt x="401" y="88"/>
                  </a:cubicBezTo>
                  <a:cubicBezTo>
                    <a:pt x="399" y="85"/>
                    <a:pt x="397" y="82"/>
                    <a:pt x="396" y="79"/>
                  </a:cubicBezTo>
                  <a:cubicBezTo>
                    <a:pt x="364" y="28"/>
                    <a:pt x="308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45"/>
            <p:cNvSpPr/>
            <p:nvPr/>
          </p:nvSpPr>
          <p:spPr>
            <a:xfrm>
              <a:off x="3447472" y="2150340"/>
              <a:ext cx="34808" cy="344094"/>
            </a:xfrm>
            <a:custGeom>
              <a:avLst/>
              <a:gdLst/>
              <a:ahLst/>
              <a:cxnLst/>
              <a:rect l="l" t="t" r="r" b="b"/>
              <a:pathLst>
                <a:path w="1605" h="15866" extrusionOk="0">
                  <a:moveTo>
                    <a:pt x="343" y="1"/>
                  </a:moveTo>
                  <a:cubicBezTo>
                    <a:pt x="330" y="1"/>
                    <a:pt x="317" y="1"/>
                    <a:pt x="304" y="3"/>
                  </a:cubicBezTo>
                  <a:cubicBezTo>
                    <a:pt x="128" y="26"/>
                    <a:pt x="0" y="181"/>
                    <a:pt x="18" y="350"/>
                  </a:cubicBezTo>
                  <a:cubicBezTo>
                    <a:pt x="546" y="5516"/>
                    <a:pt x="1074" y="10686"/>
                    <a:pt x="1604" y="15865"/>
                  </a:cubicBezTo>
                  <a:cubicBezTo>
                    <a:pt x="1288" y="10669"/>
                    <a:pt x="973" y="5476"/>
                    <a:pt x="656" y="286"/>
                  </a:cubicBezTo>
                  <a:cubicBezTo>
                    <a:pt x="656" y="282"/>
                    <a:pt x="656" y="276"/>
                    <a:pt x="654" y="273"/>
                  </a:cubicBezTo>
                  <a:cubicBezTo>
                    <a:pt x="638" y="116"/>
                    <a:pt x="503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45"/>
            <p:cNvSpPr/>
            <p:nvPr/>
          </p:nvSpPr>
          <p:spPr>
            <a:xfrm>
              <a:off x="3482497" y="2155155"/>
              <a:ext cx="80699" cy="339301"/>
            </a:xfrm>
            <a:custGeom>
              <a:avLst/>
              <a:gdLst/>
              <a:ahLst/>
              <a:cxnLst/>
              <a:rect l="l" t="t" r="r" b="b"/>
              <a:pathLst>
                <a:path w="3721" h="15645" extrusionOk="0">
                  <a:moveTo>
                    <a:pt x="3357" y="0"/>
                  </a:moveTo>
                  <a:cubicBezTo>
                    <a:pt x="3212" y="0"/>
                    <a:pt x="3086" y="96"/>
                    <a:pt x="3057" y="238"/>
                  </a:cubicBezTo>
                  <a:cubicBezTo>
                    <a:pt x="2039" y="5349"/>
                    <a:pt x="1020" y="10484"/>
                    <a:pt x="0" y="15645"/>
                  </a:cubicBezTo>
                  <a:cubicBezTo>
                    <a:pt x="1228" y="10526"/>
                    <a:pt x="2457" y="5443"/>
                    <a:pt x="3683" y="396"/>
                  </a:cubicBezTo>
                  <a:cubicBezTo>
                    <a:pt x="3685" y="392"/>
                    <a:pt x="3687" y="387"/>
                    <a:pt x="3687" y="383"/>
                  </a:cubicBezTo>
                  <a:cubicBezTo>
                    <a:pt x="3720" y="217"/>
                    <a:pt x="3606" y="49"/>
                    <a:pt x="3433" y="9"/>
                  </a:cubicBezTo>
                  <a:cubicBezTo>
                    <a:pt x="3407" y="3"/>
                    <a:pt x="3382" y="0"/>
                    <a:pt x="3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8" name="Google Shape;4048;p45"/>
          <p:cNvGrpSpPr/>
          <p:nvPr/>
        </p:nvGrpSpPr>
        <p:grpSpPr>
          <a:xfrm>
            <a:off x="601590" y="3184871"/>
            <a:ext cx="984743" cy="988798"/>
            <a:chOff x="1500390" y="1825721"/>
            <a:chExt cx="984743" cy="988798"/>
          </a:xfrm>
        </p:grpSpPr>
        <p:sp>
          <p:nvSpPr>
            <p:cNvPr id="4049" name="Google Shape;4049;p45"/>
            <p:cNvSpPr/>
            <p:nvPr/>
          </p:nvSpPr>
          <p:spPr>
            <a:xfrm>
              <a:off x="2064395" y="1904295"/>
              <a:ext cx="87032" cy="216311"/>
            </a:xfrm>
            <a:custGeom>
              <a:avLst/>
              <a:gdLst/>
              <a:ahLst/>
              <a:cxnLst/>
              <a:rect l="l" t="t" r="r" b="b"/>
              <a:pathLst>
                <a:path w="4013" h="9974" extrusionOk="0">
                  <a:moveTo>
                    <a:pt x="3676" y="0"/>
                  </a:moveTo>
                  <a:cubicBezTo>
                    <a:pt x="3566" y="0"/>
                    <a:pt x="3467" y="63"/>
                    <a:pt x="3430" y="169"/>
                  </a:cubicBezTo>
                  <a:cubicBezTo>
                    <a:pt x="2288" y="3415"/>
                    <a:pt x="1144" y="6683"/>
                    <a:pt x="0" y="9973"/>
                  </a:cubicBezTo>
                  <a:cubicBezTo>
                    <a:pt x="1322" y="6751"/>
                    <a:pt x="2641" y="3558"/>
                    <a:pt x="3959" y="395"/>
                  </a:cubicBezTo>
                  <a:cubicBezTo>
                    <a:pt x="3961" y="390"/>
                    <a:pt x="3963" y="385"/>
                    <a:pt x="3964" y="382"/>
                  </a:cubicBezTo>
                  <a:cubicBezTo>
                    <a:pt x="4013" y="243"/>
                    <a:pt x="3934" y="81"/>
                    <a:pt x="3787" y="22"/>
                  </a:cubicBezTo>
                  <a:cubicBezTo>
                    <a:pt x="3750" y="7"/>
                    <a:pt x="3712" y="0"/>
                    <a:pt x="3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45"/>
            <p:cNvSpPr/>
            <p:nvPr/>
          </p:nvSpPr>
          <p:spPr>
            <a:xfrm>
              <a:off x="2089900" y="2013904"/>
              <a:ext cx="155911" cy="166018"/>
            </a:xfrm>
            <a:custGeom>
              <a:avLst/>
              <a:gdLst/>
              <a:ahLst/>
              <a:cxnLst/>
              <a:rect l="l" t="t" r="r" b="b"/>
              <a:pathLst>
                <a:path w="7189" h="7655" extrusionOk="0">
                  <a:moveTo>
                    <a:pt x="6837" y="1"/>
                  </a:moveTo>
                  <a:cubicBezTo>
                    <a:pt x="6767" y="1"/>
                    <a:pt x="6700" y="27"/>
                    <a:pt x="6652" y="78"/>
                  </a:cubicBezTo>
                  <a:cubicBezTo>
                    <a:pt x="4441" y="2522"/>
                    <a:pt x="2221" y="5049"/>
                    <a:pt x="0" y="7654"/>
                  </a:cubicBezTo>
                  <a:cubicBezTo>
                    <a:pt x="2365" y="5171"/>
                    <a:pt x="4728" y="2781"/>
                    <a:pt x="7082" y="482"/>
                  </a:cubicBezTo>
                  <a:cubicBezTo>
                    <a:pt x="7085" y="481"/>
                    <a:pt x="7088" y="476"/>
                    <a:pt x="7091" y="473"/>
                  </a:cubicBezTo>
                  <a:cubicBezTo>
                    <a:pt x="7188" y="368"/>
                    <a:pt x="7167" y="193"/>
                    <a:pt x="7046" y="83"/>
                  </a:cubicBezTo>
                  <a:cubicBezTo>
                    <a:pt x="6985" y="28"/>
                    <a:pt x="6909" y="1"/>
                    <a:pt x="6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45"/>
            <p:cNvSpPr/>
            <p:nvPr/>
          </p:nvSpPr>
          <p:spPr>
            <a:xfrm>
              <a:off x="1988793" y="1888008"/>
              <a:ext cx="15962" cy="227242"/>
            </a:xfrm>
            <a:custGeom>
              <a:avLst/>
              <a:gdLst/>
              <a:ahLst/>
              <a:cxnLst/>
              <a:rect l="l" t="t" r="r" b="b"/>
              <a:pathLst>
                <a:path w="736" h="10478" extrusionOk="0">
                  <a:moveTo>
                    <a:pt x="450" y="1"/>
                  </a:moveTo>
                  <a:cubicBezTo>
                    <a:pt x="296" y="1"/>
                    <a:pt x="172" y="120"/>
                    <a:pt x="169" y="269"/>
                  </a:cubicBezTo>
                  <a:lnTo>
                    <a:pt x="1" y="10477"/>
                  </a:lnTo>
                  <a:cubicBezTo>
                    <a:pt x="245" y="7082"/>
                    <a:pt x="488" y="3687"/>
                    <a:pt x="732" y="293"/>
                  </a:cubicBezTo>
                  <a:cubicBezTo>
                    <a:pt x="732" y="290"/>
                    <a:pt x="732" y="283"/>
                    <a:pt x="732" y="278"/>
                  </a:cubicBezTo>
                  <a:cubicBezTo>
                    <a:pt x="736" y="128"/>
                    <a:pt x="611" y="4"/>
                    <a:pt x="456" y="1"/>
                  </a:cubicBezTo>
                  <a:cubicBezTo>
                    <a:pt x="454" y="1"/>
                    <a:pt x="452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45"/>
            <p:cNvSpPr/>
            <p:nvPr/>
          </p:nvSpPr>
          <p:spPr>
            <a:xfrm>
              <a:off x="1980074" y="1904968"/>
              <a:ext cx="264891" cy="412344"/>
            </a:xfrm>
            <a:custGeom>
              <a:avLst/>
              <a:gdLst/>
              <a:ahLst/>
              <a:cxnLst/>
              <a:rect l="l" t="t" r="r" b="b"/>
              <a:pathLst>
                <a:path w="12214" h="19013" extrusionOk="0">
                  <a:moveTo>
                    <a:pt x="11638" y="1"/>
                  </a:moveTo>
                  <a:cubicBezTo>
                    <a:pt x="11500" y="1"/>
                    <a:pt x="11370" y="64"/>
                    <a:pt x="11296" y="183"/>
                  </a:cubicBezTo>
                  <a:cubicBezTo>
                    <a:pt x="7545" y="6226"/>
                    <a:pt x="3772" y="12501"/>
                    <a:pt x="0" y="19012"/>
                  </a:cubicBezTo>
                  <a:cubicBezTo>
                    <a:pt x="4035" y="12650"/>
                    <a:pt x="8070" y="6555"/>
                    <a:pt x="12081" y="729"/>
                  </a:cubicBezTo>
                  <a:cubicBezTo>
                    <a:pt x="12084" y="724"/>
                    <a:pt x="12088" y="718"/>
                    <a:pt x="12091" y="714"/>
                  </a:cubicBezTo>
                  <a:cubicBezTo>
                    <a:pt x="12214" y="517"/>
                    <a:pt x="12136" y="236"/>
                    <a:pt x="11916" y="89"/>
                  </a:cubicBezTo>
                  <a:cubicBezTo>
                    <a:pt x="11829" y="29"/>
                    <a:pt x="11731" y="1"/>
                    <a:pt x="1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45"/>
            <p:cNvSpPr/>
            <p:nvPr/>
          </p:nvSpPr>
          <p:spPr>
            <a:xfrm>
              <a:off x="1980313" y="2006682"/>
              <a:ext cx="378122" cy="310869"/>
            </a:xfrm>
            <a:custGeom>
              <a:avLst/>
              <a:gdLst/>
              <a:ahLst/>
              <a:cxnLst/>
              <a:rect l="l" t="t" r="r" b="b"/>
              <a:pathLst>
                <a:path w="17435" h="14334" extrusionOk="0">
                  <a:moveTo>
                    <a:pt x="16853" y="1"/>
                  </a:moveTo>
                  <a:cubicBezTo>
                    <a:pt x="16768" y="1"/>
                    <a:pt x="16687" y="26"/>
                    <a:pt x="16620" y="77"/>
                  </a:cubicBezTo>
                  <a:cubicBezTo>
                    <a:pt x="11125" y="4320"/>
                    <a:pt x="5562" y="9073"/>
                    <a:pt x="1" y="14333"/>
                  </a:cubicBezTo>
                  <a:cubicBezTo>
                    <a:pt x="5771" y="9287"/>
                    <a:pt x="11542" y="4789"/>
                    <a:pt x="17237" y="838"/>
                  </a:cubicBezTo>
                  <a:cubicBezTo>
                    <a:pt x="17241" y="835"/>
                    <a:pt x="17247" y="830"/>
                    <a:pt x="17250" y="828"/>
                  </a:cubicBezTo>
                  <a:cubicBezTo>
                    <a:pt x="17430" y="691"/>
                    <a:pt x="17434" y="411"/>
                    <a:pt x="17260" y="203"/>
                  </a:cubicBezTo>
                  <a:cubicBezTo>
                    <a:pt x="17150" y="72"/>
                    <a:pt x="16996" y="1"/>
                    <a:pt x="16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45"/>
            <p:cNvSpPr/>
            <p:nvPr/>
          </p:nvSpPr>
          <p:spPr>
            <a:xfrm>
              <a:off x="1980465" y="2155675"/>
              <a:ext cx="443748" cy="161030"/>
            </a:xfrm>
            <a:custGeom>
              <a:avLst/>
              <a:gdLst/>
              <a:ahLst/>
              <a:cxnLst/>
              <a:rect l="l" t="t" r="r" b="b"/>
              <a:pathLst>
                <a:path w="20461" h="7425" extrusionOk="0">
                  <a:moveTo>
                    <a:pt x="19851" y="1"/>
                  </a:moveTo>
                  <a:cubicBezTo>
                    <a:pt x="19816" y="1"/>
                    <a:pt x="19782" y="5"/>
                    <a:pt x="19749" y="14"/>
                  </a:cubicBezTo>
                  <a:cubicBezTo>
                    <a:pt x="13242" y="1763"/>
                    <a:pt x="6620" y="4233"/>
                    <a:pt x="0" y="7425"/>
                  </a:cubicBezTo>
                  <a:cubicBezTo>
                    <a:pt x="6747" y="4501"/>
                    <a:pt x="13499" y="2325"/>
                    <a:pt x="20130" y="899"/>
                  </a:cubicBezTo>
                  <a:cubicBezTo>
                    <a:pt x="20135" y="899"/>
                    <a:pt x="20141" y="897"/>
                    <a:pt x="20146" y="896"/>
                  </a:cubicBezTo>
                  <a:cubicBezTo>
                    <a:pt x="20369" y="836"/>
                    <a:pt x="20461" y="592"/>
                    <a:pt x="20351" y="348"/>
                  </a:cubicBezTo>
                  <a:cubicBezTo>
                    <a:pt x="20258" y="139"/>
                    <a:pt x="20049" y="1"/>
                    <a:pt x="19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45"/>
            <p:cNvSpPr/>
            <p:nvPr/>
          </p:nvSpPr>
          <p:spPr>
            <a:xfrm>
              <a:off x="1980530" y="2270272"/>
              <a:ext cx="416682" cy="46585"/>
            </a:xfrm>
            <a:custGeom>
              <a:avLst/>
              <a:gdLst/>
              <a:ahLst/>
              <a:cxnLst/>
              <a:rect l="l" t="t" r="r" b="b"/>
              <a:pathLst>
                <a:path w="19213" h="2148" extrusionOk="0">
                  <a:moveTo>
                    <a:pt x="18852" y="0"/>
                  </a:moveTo>
                  <a:cubicBezTo>
                    <a:pt x="18851" y="0"/>
                    <a:pt x="18850" y="0"/>
                    <a:pt x="18849" y="0"/>
                  </a:cubicBezTo>
                  <a:cubicBezTo>
                    <a:pt x="12632" y="60"/>
                    <a:pt x="6315" y="776"/>
                    <a:pt x="0" y="2147"/>
                  </a:cubicBezTo>
                  <a:cubicBezTo>
                    <a:pt x="5710" y="1074"/>
                    <a:pt x="11423" y="537"/>
                    <a:pt x="17062" y="537"/>
                  </a:cubicBezTo>
                  <a:cubicBezTo>
                    <a:pt x="17695" y="537"/>
                    <a:pt x="18328" y="544"/>
                    <a:pt x="18959" y="558"/>
                  </a:cubicBezTo>
                  <a:lnTo>
                    <a:pt x="18967" y="558"/>
                  </a:lnTo>
                  <a:cubicBezTo>
                    <a:pt x="19117" y="556"/>
                    <a:pt x="19213" y="432"/>
                    <a:pt x="19180" y="277"/>
                  </a:cubicBezTo>
                  <a:cubicBezTo>
                    <a:pt x="19147" y="124"/>
                    <a:pt x="19001" y="0"/>
                    <a:pt x="18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45"/>
            <p:cNvSpPr/>
            <p:nvPr/>
          </p:nvSpPr>
          <p:spPr>
            <a:xfrm>
              <a:off x="2201222" y="2318396"/>
              <a:ext cx="239018" cy="24529"/>
            </a:xfrm>
            <a:custGeom>
              <a:avLst/>
              <a:gdLst/>
              <a:ahLst/>
              <a:cxnLst/>
              <a:rect l="l" t="t" r="r" b="b"/>
              <a:pathLst>
                <a:path w="11021" h="1131" extrusionOk="0">
                  <a:moveTo>
                    <a:pt x="612" y="0"/>
                  </a:moveTo>
                  <a:cubicBezTo>
                    <a:pt x="408" y="0"/>
                    <a:pt x="205" y="1"/>
                    <a:pt x="1" y="2"/>
                  </a:cubicBezTo>
                  <a:cubicBezTo>
                    <a:pt x="3608" y="161"/>
                    <a:pt x="7195" y="536"/>
                    <a:pt x="10749" y="1127"/>
                  </a:cubicBezTo>
                  <a:lnTo>
                    <a:pt x="10747" y="1125"/>
                  </a:lnTo>
                  <a:lnTo>
                    <a:pt x="10747" y="1125"/>
                  </a:lnTo>
                  <a:cubicBezTo>
                    <a:pt x="10752" y="1127"/>
                    <a:pt x="10757" y="1127"/>
                    <a:pt x="10762" y="1128"/>
                  </a:cubicBezTo>
                  <a:cubicBezTo>
                    <a:pt x="10772" y="1130"/>
                    <a:pt x="10783" y="1130"/>
                    <a:pt x="10793" y="1130"/>
                  </a:cubicBezTo>
                  <a:cubicBezTo>
                    <a:pt x="10928" y="1130"/>
                    <a:pt x="11021" y="1024"/>
                    <a:pt x="11006" y="881"/>
                  </a:cubicBezTo>
                  <a:cubicBezTo>
                    <a:pt x="10988" y="728"/>
                    <a:pt x="10851" y="589"/>
                    <a:pt x="10699" y="571"/>
                  </a:cubicBezTo>
                  <a:cubicBezTo>
                    <a:pt x="7364" y="190"/>
                    <a:pt x="3996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45"/>
            <p:cNvSpPr/>
            <p:nvPr/>
          </p:nvSpPr>
          <p:spPr>
            <a:xfrm>
              <a:off x="2157608" y="2361273"/>
              <a:ext cx="230148" cy="95642"/>
            </a:xfrm>
            <a:custGeom>
              <a:avLst/>
              <a:gdLst/>
              <a:ahLst/>
              <a:cxnLst/>
              <a:rect l="l" t="t" r="r" b="b"/>
              <a:pathLst>
                <a:path w="10612" h="4410" extrusionOk="0">
                  <a:moveTo>
                    <a:pt x="1" y="1"/>
                  </a:moveTo>
                  <a:cubicBezTo>
                    <a:pt x="3427" y="1266"/>
                    <a:pt x="6841" y="2724"/>
                    <a:pt x="10227" y="4377"/>
                  </a:cubicBezTo>
                  <a:cubicBezTo>
                    <a:pt x="10230" y="4378"/>
                    <a:pt x="10237" y="4382"/>
                    <a:pt x="10240" y="4383"/>
                  </a:cubicBezTo>
                  <a:cubicBezTo>
                    <a:pt x="10281" y="4401"/>
                    <a:pt x="10322" y="4409"/>
                    <a:pt x="10361" y="4409"/>
                  </a:cubicBezTo>
                  <a:cubicBezTo>
                    <a:pt x="10464" y="4409"/>
                    <a:pt x="10550" y="4350"/>
                    <a:pt x="10576" y="4249"/>
                  </a:cubicBezTo>
                  <a:cubicBezTo>
                    <a:pt x="10611" y="4109"/>
                    <a:pt x="10519" y="3944"/>
                    <a:pt x="10369" y="3878"/>
                  </a:cubicBezTo>
                  <a:cubicBezTo>
                    <a:pt x="6937" y="2387"/>
                    <a:pt x="3475" y="10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45"/>
            <p:cNvSpPr/>
            <p:nvPr/>
          </p:nvSpPr>
          <p:spPr>
            <a:xfrm>
              <a:off x="2180315" y="2219350"/>
              <a:ext cx="222535" cy="42052"/>
            </a:xfrm>
            <a:custGeom>
              <a:avLst/>
              <a:gdLst/>
              <a:ahLst/>
              <a:cxnLst/>
              <a:rect l="l" t="t" r="r" b="b"/>
              <a:pathLst>
                <a:path w="10261" h="1939" extrusionOk="0">
                  <a:moveTo>
                    <a:pt x="9891" y="0"/>
                  </a:moveTo>
                  <a:cubicBezTo>
                    <a:pt x="9879" y="0"/>
                    <a:pt x="9867" y="1"/>
                    <a:pt x="9855" y="3"/>
                  </a:cubicBezTo>
                  <a:cubicBezTo>
                    <a:pt x="6592" y="467"/>
                    <a:pt x="3302" y="1113"/>
                    <a:pt x="0" y="1938"/>
                  </a:cubicBezTo>
                  <a:cubicBezTo>
                    <a:pt x="3360" y="1290"/>
                    <a:pt x="6709" y="830"/>
                    <a:pt x="10026" y="557"/>
                  </a:cubicBezTo>
                  <a:cubicBezTo>
                    <a:pt x="10031" y="557"/>
                    <a:pt x="10036" y="556"/>
                    <a:pt x="10041" y="556"/>
                  </a:cubicBezTo>
                  <a:cubicBezTo>
                    <a:pt x="10185" y="535"/>
                    <a:pt x="10261" y="396"/>
                    <a:pt x="10209" y="242"/>
                  </a:cubicBezTo>
                  <a:cubicBezTo>
                    <a:pt x="10162" y="103"/>
                    <a:pt x="10025" y="0"/>
                    <a:pt x="9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45"/>
            <p:cNvSpPr/>
            <p:nvPr/>
          </p:nvSpPr>
          <p:spPr>
            <a:xfrm>
              <a:off x="1980465" y="2317204"/>
              <a:ext cx="504668" cy="115941"/>
            </a:xfrm>
            <a:custGeom>
              <a:avLst/>
              <a:gdLst/>
              <a:ahLst/>
              <a:cxnLst/>
              <a:rect l="l" t="t" r="r" b="b"/>
              <a:pathLst>
                <a:path w="23270" h="5346" extrusionOk="0">
                  <a:moveTo>
                    <a:pt x="0" y="1"/>
                  </a:moveTo>
                  <a:cubicBezTo>
                    <a:pt x="7640" y="812"/>
                    <a:pt x="15286" y="2584"/>
                    <a:pt x="22753" y="5317"/>
                  </a:cubicBezTo>
                  <a:cubicBezTo>
                    <a:pt x="22758" y="5318"/>
                    <a:pt x="22764" y="5320"/>
                    <a:pt x="22771" y="5322"/>
                  </a:cubicBezTo>
                  <a:cubicBezTo>
                    <a:pt x="22821" y="5338"/>
                    <a:pt x="22869" y="5346"/>
                    <a:pt x="22915" y="5346"/>
                  </a:cubicBezTo>
                  <a:cubicBezTo>
                    <a:pt x="23096" y="5346"/>
                    <a:pt x="23235" y="5226"/>
                    <a:pt x="23251" y="5036"/>
                  </a:cubicBezTo>
                  <a:cubicBezTo>
                    <a:pt x="23270" y="4797"/>
                    <a:pt x="23086" y="4537"/>
                    <a:pt x="22839" y="4456"/>
                  </a:cubicBezTo>
                  <a:cubicBezTo>
                    <a:pt x="15344" y="2002"/>
                    <a:pt x="7670" y="5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45"/>
            <p:cNvSpPr/>
            <p:nvPr/>
          </p:nvSpPr>
          <p:spPr>
            <a:xfrm>
              <a:off x="1980313" y="2317529"/>
              <a:ext cx="475867" cy="244765"/>
            </a:xfrm>
            <a:custGeom>
              <a:avLst/>
              <a:gdLst/>
              <a:ahLst/>
              <a:cxnLst/>
              <a:rect l="l" t="t" r="r" b="b"/>
              <a:pathLst>
                <a:path w="21942" h="11286" extrusionOk="0">
                  <a:moveTo>
                    <a:pt x="1" y="0"/>
                  </a:moveTo>
                  <a:lnTo>
                    <a:pt x="1" y="0"/>
                  </a:lnTo>
                  <a:cubicBezTo>
                    <a:pt x="7132" y="2897"/>
                    <a:pt x="14267" y="6628"/>
                    <a:pt x="21256" y="11198"/>
                  </a:cubicBezTo>
                  <a:cubicBezTo>
                    <a:pt x="21261" y="11201"/>
                    <a:pt x="21269" y="11204"/>
                    <a:pt x="21274" y="11207"/>
                  </a:cubicBezTo>
                  <a:cubicBezTo>
                    <a:pt x="21361" y="11260"/>
                    <a:pt x="21452" y="11286"/>
                    <a:pt x="21537" y="11286"/>
                  </a:cubicBezTo>
                  <a:cubicBezTo>
                    <a:pt x="21677" y="11286"/>
                    <a:pt x="21798" y="11216"/>
                    <a:pt x="21852" y="11088"/>
                  </a:cubicBezTo>
                  <a:cubicBezTo>
                    <a:pt x="21941" y="10879"/>
                    <a:pt x="21825" y="10595"/>
                    <a:pt x="21592" y="10455"/>
                  </a:cubicBezTo>
                  <a:cubicBezTo>
                    <a:pt x="14495" y="6106"/>
                    <a:pt x="7245" y="26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45"/>
            <p:cNvSpPr/>
            <p:nvPr/>
          </p:nvSpPr>
          <p:spPr>
            <a:xfrm>
              <a:off x="1981159" y="2317290"/>
              <a:ext cx="377341" cy="340277"/>
            </a:xfrm>
            <a:custGeom>
              <a:avLst/>
              <a:gdLst/>
              <a:ahLst/>
              <a:cxnLst/>
              <a:rect l="l" t="t" r="r" b="b"/>
              <a:pathLst>
                <a:path w="17399" h="15690" extrusionOk="0">
                  <a:moveTo>
                    <a:pt x="1" y="0"/>
                  </a:moveTo>
                  <a:lnTo>
                    <a:pt x="1" y="0"/>
                  </a:lnTo>
                  <a:cubicBezTo>
                    <a:pt x="5552" y="4665"/>
                    <a:pt x="11106" y="9839"/>
                    <a:pt x="16591" y="15518"/>
                  </a:cubicBezTo>
                  <a:cubicBezTo>
                    <a:pt x="16594" y="15523"/>
                    <a:pt x="16601" y="15529"/>
                    <a:pt x="16606" y="15533"/>
                  </a:cubicBezTo>
                  <a:cubicBezTo>
                    <a:pt x="16712" y="15637"/>
                    <a:pt x="16846" y="15690"/>
                    <a:pt x="16971" y="15690"/>
                  </a:cubicBezTo>
                  <a:cubicBezTo>
                    <a:pt x="17074" y="15690"/>
                    <a:pt x="17171" y="15654"/>
                    <a:pt x="17242" y="15581"/>
                  </a:cubicBezTo>
                  <a:cubicBezTo>
                    <a:pt x="17399" y="15421"/>
                    <a:pt x="17366" y="15135"/>
                    <a:pt x="17173" y="14946"/>
                  </a:cubicBezTo>
                  <a:cubicBezTo>
                    <a:pt x="11498" y="9420"/>
                    <a:pt x="5748" y="443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45"/>
            <p:cNvSpPr/>
            <p:nvPr/>
          </p:nvSpPr>
          <p:spPr>
            <a:xfrm>
              <a:off x="1981050" y="2317399"/>
              <a:ext cx="256390" cy="347455"/>
            </a:xfrm>
            <a:custGeom>
              <a:avLst/>
              <a:gdLst/>
              <a:ahLst/>
              <a:cxnLst/>
              <a:rect l="l" t="t" r="r" b="b"/>
              <a:pathLst>
                <a:path w="11822" h="16021" extrusionOk="0">
                  <a:moveTo>
                    <a:pt x="1" y="0"/>
                  </a:moveTo>
                  <a:lnTo>
                    <a:pt x="1" y="0"/>
                  </a:lnTo>
                  <a:cubicBezTo>
                    <a:pt x="3766" y="5059"/>
                    <a:pt x="7533" y="10352"/>
                    <a:pt x="11277" y="15878"/>
                  </a:cubicBezTo>
                  <a:lnTo>
                    <a:pt x="11277" y="15877"/>
                  </a:lnTo>
                  <a:cubicBezTo>
                    <a:pt x="11279" y="15880"/>
                    <a:pt x="11280" y="15881"/>
                    <a:pt x="11282" y="15885"/>
                  </a:cubicBezTo>
                  <a:cubicBezTo>
                    <a:pt x="11344" y="15972"/>
                    <a:pt x="11444" y="16020"/>
                    <a:pt x="11539" y="16020"/>
                  </a:cubicBezTo>
                  <a:cubicBezTo>
                    <a:pt x="11587" y="16020"/>
                    <a:pt x="11633" y="16008"/>
                    <a:pt x="11674" y="15983"/>
                  </a:cubicBezTo>
                  <a:cubicBezTo>
                    <a:pt x="11799" y="15907"/>
                    <a:pt x="11821" y="15739"/>
                    <a:pt x="11728" y="15608"/>
                  </a:cubicBezTo>
                  <a:cubicBezTo>
                    <a:pt x="7835" y="10154"/>
                    <a:pt x="3918" y="495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45"/>
            <p:cNvSpPr/>
            <p:nvPr/>
          </p:nvSpPr>
          <p:spPr>
            <a:xfrm>
              <a:off x="2083177" y="2509246"/>
              <a:ext cx="125245" cy="212538"/>
            </a:xfrm>
            <a:custGeom>
              <a:avLst/>
              <a:gdLst/>
              <a:ahLst/>
              <a:cxnLst/>
              <a:rect l="l" t="t" r="r" b="b"/>
              <a:pathLst>
                <a:path w="5775" h="9800" extrusionOk="0">
                  <a:moveTo>
                    <a:pt x="0" y="1"/>
                  </a:moveTo>
                  <a:lnTo>
                    <a:pt x="0" y="1"/>
                  </a:lnTo>
                  <a:cubicBezTo>
                    <a:pt x="1738" y="3160"/>
                    <a:pt x="3475" y="6372"/>
                    <a:pt x="5208" y="9631"/>
                  </a:cubicBezTo>
                  <a:cubicBezTo>
                    <a:pt x="5209" y="9634"/>
                    <a:pt x="5213" y="9639"/>
                    <a:pt x="5214" y="9644"/>
                  </a:cubicBezTo>
                  <a:cubicBezTo>
                    <a:pt x="5274" y="9742"/>
                    <a:pt x="5381" y="9800"/>
                    <a:pt x="5485" y="9800"/>
                  </a:cubicBezTo>
                  <a:cubicBezTo>
                    <a:pt x="5525" y="9800"/>
                    <a:pt x="5565" y="9791"/>
                    <a:pt x="5602" y="9773"/>
                  </a:cubicBezTo>
                  <a:cubicBezTo>
                    <a:pt x="5733" y="9709"/>
                    <a:pt x="5775" y="9546"/>
                    <a:pt x="5692" y="9408"/>
                  </a:cubicBezTo>
                  <a:cubicBezTo>
                    <a:pt x="3799" y="6213"/>
                    <a:pt x="1901" y="30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45"/>
            <p:cNvSpPr/>
            <p:nvPr/>
          </p:nvSpPr>
          <p:spPr>
            <a:xfrm>
              <a:off x="2020717" y="2488860"/>
              <a:ext cx="47561" cy="228933"/>
            </a:xfrm>
            <a:custGeom>
              <a:avLst/>
              <a:gdLst/>
              <a:ahLst/>
              <a:cxnLst/>
              <a:rect l="l" t="t" r="r" b="b"/>
              <a:pathLst>
                <a:path w="2193" h="10556" extrusionOk="0">
                  <a:moveTo>
                    <a:pt x="0" y="1"/>
                  </a:moveTo>
                  <a:lnTo>
                    <a:pt x="0" y="1"/>
                  </a:lnTo>
                  <a:cubicBezTo>
                    <a:pt x="535" y="3433"/>
                    <a:pt x="1071" y="6872"/>
                    <a:pt x="1606" y="10314"/>
                  </a:cubicBezTo>
                  <a:cubicBezTo>
                    <a:pt x="1607" y="10319"/>
                    <a:pt x="1607" y="10324"/>
                    <a:pt x="1609" y="10329"/>
                  </a:cubicBezTo>
                  <a:cubicBezTo>
                    <a:pt x="1637" y="10462"/>
                    <a:pt x="1761" y="10555"/>
                    <a:pt x="1896" y="10555"/>
                  </a:cubicBezTo>
                  <a:cubicBezTo>
                    <a:pt x="1911" y="10555"/>
                    <a:pt x="1926" y="10554"/>
                    <a:pt x="1942" y="10552"/>
                  </a:cubicBezTo>
                  <a:cubicBezTo>
                    <a:pt x="2094" y="10528"/>
                    <a:pt x="2192" y="10387"/>
                    <a:pt x="2161" y="10238"/>
                  </a:cubicBezTo>
                  <a:cubicBezTo>
                    <a:pt x="1441" y="6817"/>
                    <a:pt x="721" y="340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45"/>
            <p:cNvSpPr/>
            <p:nvPr/>
          </p:nvSpPr>
          <p:spPr>
            <a:xfrm>
              <a:off x="2125727" y="2470014"/>
              <a:ext cx="162266" cy="184517"/>
            </a:xfrm>
            <a:custGeom>
              <a:avLst/>
              <a:gdLst/>
              <a:ahLst/>
              <a:cxnLst/>
              <a:rect l="l" t="t" r="r" b="b"/>
              <a:pathLst>
                <a:path w="7482" h="8508" extrusionOk="0">
                  <a:moveTo>
                    <a:pt x="1" y="1"/>
                  </a:moveTo>
                  <a:cubicBezTo>
                    <a:pt x="2328" y="2705"/>
                    <a:pt x="4651" y="5499"/>
                    <a:pt x="6964" y="8382"/>
                  </a:cubicBezTo>
                  <a:cubicBezTo>
                    <a:pt x="6967" y="8386"/>
                    <a:pt x="6972" y="8391"/>
                    <a:pt x="6976" y="8394"/>
                  </a:cubicBezTo>
                  <a:cubicBezTo>
                    <a:pt x="7041" y="8468"/>
                    <a:pt x="7131" y="8507"/>
                    <a:pt x="7217" y="8507"/>
                  </a:cubicBezTo>
                  <a:cubicBezTo>
                    <a:pt x="7273" y="8507"/>
                    <a:pt x="7327" y="8490"/>
                    <a:pt x="7371" y="8455"/>
                  </a:cubicBezTo>
                  <a:cubicBezTo>
                    <a:pt x="7481" y="8366"/>
                    <a:pt x="7481" y="8193"/>
                    <a:pt x="7373" y="8071"/>
                  </a:cubicBezTo>
                  <a:cubicBezTo>
                    <a:pt x="4926" y="5280"/>
                    <a:pt x="2466" y="2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45"/>
            <p:cNvSpPr/>
            <p:nvPr/>
          </p:nvSpPr>
          <p:spPr>
            <a:xfrm>
              <a:off x="1980660" y="2317485"/>
              <a:ext cx="178228" cy="472202"/>
            </a:xfrm>
            <a:custGeom>
              <a:avLst/>
              <a:gdLst/>
              <a:ahLst/>
              <a:cxnLst/>
              <a:rect l="l" t="t" r="r" b="b"/>
              <a:pathLst>
                <a:path w="8218" h="21773" extrusionOk="0">
                  <a:moveTo>
                    <a:pt x="1" y="1"/>
                  </a:moveTo>
                  <a:lnTo>
                    <a:pt x="1" y="1"/>
                  </a:lnTo>
                  <a:cubicBezTo>
                    <a:pt x="2424" y="7048"/>
                    <a:pt x="4848" y="14193"/>
                    <a:pt x="7268" y="21434"/>
                  </a:cubicBezTo>
                  <a:cubicBezTo>
                    <a:pt x="7270" y="21439"/>
                    <a:pt x="7271" y="21445"/>
                    <a:pt x="7273" y="21450"/>
                  </a:cubicBezTo>
                  <a:cubicBezTo>
                    <a:pt x="7348" y="21646"/>
                    <a:pt x="7541" y="21772"/>
                    <a:pt x="7740" y="21772"/>
                  </a:cubicBezTo>
                  <a:cubicBezTo>
                    <a:pt x="7781" y="21772"/>
                    <a:pt x="7822" y="21767"/>
                    <a:pt x="7862" y="21755"/>
                  </a:cubicBezTo>
                  <a:cubicBezTo>
                    <a:pt x="8098" y="21688"/>
                    <a:pt x="8218" y="21442"/>
                    <a:pt x="8129" y="21206"/>
                  </a:cubicBezTo>
                  <a:cubicBezTo>
                    <a:pt x="5425" y="14017"/>
                    <a:pt x="2713" y="69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45"/>
            <p:cNvSpPr/>
            <p:nvPr/>
          </p:nvSpPr>
          <p:spPr>
            <a:xfrm>
              <a:off x="1980313" y="2317529"/>
              <a:ext cx="37064" cy="496991"/>
            </a:xfrm>
            <a:custGeom>
              <a:avLst/>
              <a:gdLst/>
              <a:ahLst/>
              <a:cxnLst/>
              <a:rect l="l" t="t" r="r" b="b"/>
              <a:pathLst>
                <a:path w="1709" h="22916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7494"/>
                    <a:pt x="518" y="14989"/>
                    <a:pt x="776" y="22485"/>
                  </a:cubicBezTo>
                  <a:cubicBezTo>
                    <a:pt x="776" y="22490"/>
                    <a:pt x="776" y="22496"/>
                    <a:pt x="776" y="22503"/>
                  </a:cubicBezTo>
                  <a:cubicBezTo>
                    <a:pt x="795" y="22737"/>
                    <a:pt x="996" y="22916"/>
                    <a:pt x="1236" y="22916"/>
                  </a:cubicBezTo>
                  <a:cubicBezTo>
                    <a:pt x="1246" y="22916"/>
                    <a:pt x="1257" y="22915"/>
                    <a:pt x="1267" y="22915"/>
                  </a:cubicBezTo>
                  <a:cubicBezTo>
                    <a:pt x="1519" y="22899"/>
                    <a:pt x="1708" y="22689"/>
                    <a:pt x="1690" y="22445"/>
                  </a:cubicBezTo>
                  <a:cubicBezTo>
                    <a:pt x="1127" y="14958"/>
                    <a:pt x="564" y="747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45"/>
            <p:cNvSpPr/>
            <p:nvPr/>
          </p:nvSpPr>
          <p:spPr>
            <a:xfrm>
              <a:off x="1845807" y="2318158"/>
              <a:ext cx="135135" cy="462898"/>
            </a:xfrm>
            <a:custGeom>
              <a:avLst/>
              <a:gdLst/>
              <a:ahLst/>
              <a:cxnLst/>
              <a:rect l="l" t="t" r="r" b="b"/>
              <a:pathLst>
                <a:path w="6231" h="21344" extrusionOk="0">
                  <a:moveTo>
                    <a:pt x="6230" y="1"/>
                  </a:moveTo>
                  <a:cubicBezTo>
                    <a:pt x="4174" y="6865"/>
                    <a:pt x="2118" y="13801"/>
                    <a:pt x="66" y="20807"/>
                  </a:cubicBezTo>
                  <a:cubicBezTo>
                    <a:pt x="65" y="20812"/>
                    <a:pt x="63" y="20820"/>
                    <a:pt x="61" y="20825"/>
                  </a:cubicBezTo>
                  <a:cubicBezTo>
                    <a:pt x="0" y="21067"/>
                    <a:pt x="150" y="21296"/>
                    <a:pt x="396" y="21337"/>
                  </a:cubicBezTo>
                  <a:cubicBezTo>
                    <a:pt x="422" y="21341"/>
                    <a:pt x="448" y="21343"/>
                    <a:pt x="474" y="21343"/>
                  </a:cubicBezTo>
                  <a:cubicBezTo>
                    <a:pt x="692" y="21343"/>
                    <a:pt x="895" y="21191"/>
                    <a:pt x="950" y="20975"/>
                  </a:cubicBezTo>
                  <a:cubicBezTo>
                    <a:pt x="2707" y="13932"/>
                    <a:pt x="4468" y="6941"/>
                    <a:pt x="6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45"/>
            <p:cNvSpPr/>
            <p:nvPr/>
          </p:nvSpPr>
          <p:spPr>
            <a:xfrm>
              <a:off x="1773219" y="2318114"/>
              <a:ext cx="207549" cy="374847"/>
            </a:xfrm>
            <a:custGeom>
              <a:avLst/>
              <a:gdLst/>
              <a:ahLst/>
              <a:cxnLst/>
              <a:rect l="l" t="t" r="r" b="b"/>
              <a:pathLst>
                <a:path w="9570" h="17284" extrusionOk="0">
                  <a:moveTo>
                    <a:pt x="9569" y="1"/>
                  </a:moveTo>
                  <a:cubicBezTo>
                    <a:pt x="6400" y="5469"/>
                    <a:pt x="3232" y="11103"/>
                    <a:pt x="76" y="16902"/>
                  </a:cubicBezTo>
                  <a:cubicBezTo>
                    <a:pt x="76" y="16903"/>
                    <a:pt x="75" y="16908"/>
                    <a:pt x="73" y="16910"/>
                  </a:cubicBezTo>
                  <a:cubicBezTo>
                    <a:pt x="0" y="17050"/>
                    <a:pt x="54" y="17210"/>
                    <a:pt x="191" y="17265"/>
                  </a:cubicBezTo>
                  <a:cubicBezTo>
                    <a:pt x="223" y="17278"/>
                    <a:pt x="256" y="17284"/>
                    <a:pt x="290" y="17284"/>
                  </a:cubicBezTo>
                  <a:cubicBezTo>
                    <a:pt x="402" y="17284"/>
                    <a:pt x="515" y="17218"/>
                    <a:pt x="570" y="17108"/>
                  </a:cubicBezTo>
                  <a:cubicBezTo>
                    <a:pt x="3562" y="11258"/>
                    <a:pt x="6565" y="5554"/>
                    <a:pt x="9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45"/>
            <p:cNvSpPr/>
            <p:nvPr/>
          </p:nvSpPr>
          <p:spPr>
            <a:xfrm>
              <a:off x="1704860" y="2493306"/>
              <a:ext cx="141337" cy="208113"/>
            </a:xfrm>
            <a:custGeom>
              <a:avLst/>
              <a:gdLst/>
              <a:ahLst/>
              <a:cxnLst/>
              <a:rect l="l" t="t" r="r" b="b"/>
              <a:pathLst>
                <a:path w="6517" h="9596" extrusionOk="0">
                  <a:moveTo>
                    <a:pt x="6517" y="1"/>
                  </a:moveTo>
                  <a:lnTo>
                    <a:pt x="6517" y="1"/>
                  </a:lnTo>
                  <a:cubicBezTo>
                    <a:pt x="4370" y="2989"/>
                    <a:pt x="2228" y="6052"/>
                    <a:pt x="94" y="9190"/>
                  </a:cubicBezTo>
                  <a:cubicBezTo>
                    <a:pt x="91" y="9195"/>
                    <a:pt x="88" y="9200"/>
                    <a:pt x="86" y="9203"/>
                  </a:cubicBezTo>
                  <a:cubicBezTo>
                    <a:pt x="1" y="9342"/>
                    <a:pt x="36" y="9505"/>
                    <a:pt x="166" y="9570"/>
                  </a:cubicBezTo>
                  <a:cubicBezTo>
                    <a:pt x="201" y="9588"/>
                    <a:pt x="240" y="9596"/>
                    <a:pt x="279" y="9596"/>
                  </a:cubicBezTo>
                  <a:cubicBezTo>
                    <a:pt x="383" y="9596"/>
                    <a:pt x="491" y="9537"/>
                    <a:pt x="553" y="9437"/>
                  </a:cubicBezTo>
                  <a:cubicBezTo>
                    <a:pt x="2535" y="6226"/>
                    <a:pt x="4525" y="3081"/>
                    <a:pt x="6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45"/>
            <p:cNvSpPr/>
            <p:nvPr/>
          </p:nvSpPr>
          <p:spPr>
            <a:xfrm>
              <a:off x="1640838" y="2431388"/>
              <a:ext cx="196337" cy="159945"/>
            </a:xfrm>
            <a:custGeom>
              <a:avLst/>
              <a:gdLst/>
              <a:ahLst/>
              <a:cxnLst/>
              <a:rect l="l" t="t" r="r" b="b"/>
              <a:pathLst>
                <a:path w="9053" h="7375" extrusionOk="0">
                  <a:moveTo>
                    <a:pt x="9052" y="0"/>
                  </a:moveTo>
                  <a:lnTo>
                    <a:pt x="9052" y="0"/>
                  </a:lnTo>
                  <a:cubicBezTo>
                    <a:pt x="6077" y="2153"/>
                    <a:pt x="3109" y="4452"/>
                    <a:pt x="162" y="6897"/>
                  </a:cubicBezTo>
                  <a:cubicBezTo>
                    <a:pt x="158" y="6901"/>
                    <a:pt x="154" y="6904"/>
                    <a:pt x="150" y="6907"/>
                  </a:cubicBezTo>
                  <a:cubicBezTo>
                    <a:pt x="26" y="7020"/>
                    <a:pt x="0" y="7195"/>
                    <a:pt x="92" y="7300"/>
                  </a:cubicBezTo>
                  <a:cubicBezTo>
                    <a:pt x="136" y="7350"/>
                    <a:pt x="199" y="7374"/>
                    <a:pt x="266" y="7374"/>
                  </a:cubicBezTo>
                  <a:cubicBezTo>
                    <a:pt x="339" y="7374"/>
                    <a:pt x="417" y="7345"/>
                    <a:pt x="481" y="7287"/>
                  </a:cubicBezTo>
                  <a:cubicBezTo>
                    <a:pt x="3324" y="4722"/>
                    <a:pt x="6185" y="2294"/>
                    <a:pt x="9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45"/>
            <p:cNvSpPr/>
            <p:nvPr/>
          </p:nvSpPr>
          <p:spPr>
            <a:xfrm>
              <a:off x="1810803" y="2509680"/>
              <a:ext cx="92367" cy="217114"/>
            </a:xfrm>
            <a:custGeom>
              <a:avLst/>
              <a:gdLst/>
              <a:ahLst/>
              <a:cxnLst/>
              <a:rect l="l" t="t" r="r" b="b"/>
              <a:pathLst>
                <a:path w="4259" h="10011" extrusionOk="0">
                  <a:moveTo>
                    <a:pt x="4258" y="0"/>
                  </a:moveTo>
                  <a:lnTo>
                    <a:pt x="4258" y="0"/>
                  </a:lnTo>
                  <a:cubicBezTo>
                    <a:pt x="2858" y="3184"/>
                    <a:pt x="1457" y="6402"/>
                    <a:pt x="60" y="9652"/>
                  </a:cubicBezTo>
                  <a:cubicBezTo>
                    <a:pt x="59" y="9656"/>
                    <a:pt x="57" y="9661"/>
                    <a:pt x="55" y="9666"/>
                  </a:cubicBezTo>
                  <a:cubicBezTo>
                    <a:pt x="0" y="9811"/>
                    <a:pt x="75" y="9962"/>
                    <a:pt x="220" y="10000"/>
                  </a:cubicBezTo>
                  <a:cubicBezTo>
                    <a:pt x="244" y="10007"/>
                    <a:pt x="269" y="10010"/>
                    <a:pt x="294" y="10010"/>
                  </a:cubicBezTo>
                  <a:cubicBezTo>
                    <a:pt x="417" y="10010"/>
                    <a:pt x="538" y="9931"/>
                    <a:pt x="582" y="9808"/>
                  </a:cubicBezTo>
                  <a:cubicBezTo>
                    <a:pt x="1806" y="6515"/>
                    <a:pt x="3031" y="3245"/>
                    <a:pt x="4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45"/>
            <p:cNvSpPr/>
            <p:nvPr/>
          </p:nvSpPr>
          <p:spPr>
            <a:xfrm>
              <a:off x="1614315" y="2317811"/>
              <a:ext cx="366193" cy="383760"/>
            </a:xfrm>
            <a:custGeom>
              <a:avLst/>
              <a:gdLst/>
              <a:ahLst/>
              <a:cxnLst/>
              <a:rect l="l" t="t" r="r" b="b"/>
              <a:pathLst>
                <a:path w="16885" h="17695" extrusionOk="0">
                  <a:moveTo>
                    <a:pt x="16885" y="0"/>
                  </a:moveTo>
                  <a:lnTo>
                    <a:pt x="16885" y="0"/>
                  </a:lnTo>
                  <a:cubicBezTo>
                    <a:pt x="11293" y="5147"/>
                    <a:pt x="5704" y="10807"/>
                    <a:pt x="188" y="16980"/>
                  </a:cubicBezTo>
                  <a:cubicBezTo>
                    <a:pt x="184" y="16985"/>
                    <a:pt x="180" y="16990"/>
                    <a:pt x="175" y="16995"/>
                  </a:cubicBezTo>
                  <a:cubicBezTo>
                    <a:pt x="0" y="17203"/>
                    <a:pt x="4" y="17484"/>
                    <a:pt x="183" y="17620"/>
                  </a:cubicBezTo>
                  <a:cubicBezTo>
                    <a:pt x="248" y="17670"/>
                    <a:pt x="328" y="17694"/>
                    <a:pt x="412" y="17694"/>
                  </a:cubicBezTo>
                  <a:cubicBezTo>
                    <a:pt x="556" y="17694"/>
                    <a:pt x="711" y="17623"/>
                    <a:pt x="821" y="17492"/>
                  </a:cubicBezTo>
                  <a:cubicBezTo>
                    <a:pt x="6130" y="11186"/>
                    <a:pt x="11506" y="5355"/>
                    <a:pt x="16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45"/>
            <p:cNvSpPr/>
            <p:nvPr/>
          </p:nvSpPr>
          <p:spPr>
            <a:xfrm>
              <a:off x="1527044" y="2317529"/>
              <a:ext cx="453290" cy="292261"/>
            </a:xfrm>
            <a:custGeom>
              <a:avLst/>
              <a:gdLst/>
              <a:ahLst/>
              <a:cxnLst/>
              <a:rect l="l" t="t" r="r" b="b"/>
              <a:pathLst>
                <a:path w="20901" h="13476" extrusionOk="0">
                  <a:moveTo>
                    <a:pt x="20901" y="0"/>
                  </a:moveTo>
                  <a:cubicBezTo>
                    <a:pt x="13989" y="3439"/>
                    <a:pt x="7080" y="7663"/>
                    <a:pt x="311" y="12674"/>
                  </a:cubicBezTo>
                  <a:cubicBezTo>
                    <a:pt x="306" y="12677"/>
                    <a:pt x="299" y="12682"/>
                    <a:pt x="295" y="12685"/>
                  </a:cubicBezTo>
                  <a:cubicBezTo>
                    <a:pt x="78" y="12856"/>
                    <a:pt x="1" y="13146"/>
                    <a:pt x="122" y="13330"/>
                  </a:cubicBezTo>
                  <a:cubicBezTo>
                    <a:pt x="186" y="13427"/>
                    <a:pt x="291" y="13476"/>
                    <a:pt x="409" y="13476"/>
                  </a:cubicBezTo>
                  <a:cubicBezTo>
                    <a:pt x="515" y="13476"/>
                    <a:pt x="630" y="13436"/>
                    <a:pt x="732" y="13356"/>
                  </a:cubicBezTo>
                  <a:cubicBezTo>
                    <a:pt x="7366" y="8151"/>
                    <a:pt x="14133" y="3698"/>
                    <a:pt x="20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45"/>
            <p:cNvSpPr/>
            <p:nvPr/>
          </p:nvSpPr>
          <p:spPr>
            <a:xfrm>
              <a:off x="1500390" y="2318310"/>
              <a:ext cx="479597" cy="150186"/>
            </a:xfrm>
            <a:custGeom>
              <a:avLst/>
              <a:gdLst/>
              <a:ahLst/>
              <a:cxnLst/>
              <a:rect l="l" t="t" r="r" b="b"/>
              <a:pathLst>
                <a:path w="22114" h="6925" extrusionOk="0">
                  <a:moveTo>
                    <a:pt x="22114" y="0"/>
                  </a:moveTo>
                  <a:lnTo>
                    <a:pt x="22114" y="0"/>
                  </a:lnTo>
                  <a:cubicBezTo>
                    <a:pt x="14825" y="1142"/>
                    <a:pt x="7541" y="3158"/>
                    <a:pt x="419" y="6046"/>
                  </a:cubicBezTo>
                  <a:cubicBezTo>
                    <a:pt x="412" y="6049"/>
                    <a:pt x="406" y="6052"/>
                    <a:pt x="399" y="6054"/>
                  </a:cubicBezTo>
                  <a:cubicBezTo>
                    <a:pt x="157" y="6162"/>
                    <a:pt x="0" y="6437"/>
                    <a:pt x="47" y="6665"/>
                  </a:cubicBezTo>
                  <a:cubicBezTo>
                    <a:pt x="82" y="6829"/>
                    <a:pt x="214" y="6924"/>
                    <a:pt x="376" y="6924"/>
                  </a:cubicBezTo>
                  <a:cubicBezTo>
                    <a:pt x="439" y="6924"/>
                    <a:pt x="506" y="6910"/>
                    <a:pt x="574" y="6879"/>
                  </a:cubicBezTo>
                  <a:cubicBezTo>
                    <a:pt x="7646" y="3725"/>
                    <a:pt x="14877" y="1433"/>
                    <a:pt x="22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45"/>
            <p:cNvSpPr/>
            <p:nvPr/>
          </p:nvSpPr>
          <p:spPr>
            <a:xfrm>
              <a:off x="1556691" y="2313668"/>
              <a:ext cx="423297" cy="32792"/>
            </a:xfrm>
            <a:custGeom>
              <a:avLst/>
              <a:gdLst/>
              <a:ahLst/>
              <a:cxnLst/>
              <a:rect l="l" t="t" r="r" b="b"/>
              <a:pathLst>
                <a:path w="19518" h="1512" extrusionOk="0">
                  <a:moveTo>
                    <a:pt x="13385" y="1"/>
                  </a:moveTo>
                  <a:cubicBezTo>
                    <a:pt x="8995" y="1"/>
                    <a:pt x="4624" y="319"/>
                    <a:pt x="305" y="955"/>
                  </a:cubicBezTo>
                  <a:cubicBezTo>
                    <a:pt x="302" y="955"/>
                    <a:pt x="299" y="955"/>
                    <a:pt x="297" y="957"/>
                  </a:cubicBezTo>
                  <a:cubicBezTo>
                    <a:pt x="144" y="983"/>
                    <a:pt x="15" y="1128"/>
                    <a:pt x="7" y="1282"/>
                  </a:cubicBezTo>
                  <a:cubicBezTo>
                    <a:pt x="1" y="1417"/>
                    <a:pt x="95" y="1512"/>
                    <a:pt x="223" y="1512"/>
                  </a:cubicBezTo>
                  <a:cubicBezTo>
                    <a:pt x="238" y="1512"/>
                    <a:pt x="254" y="1511"/>
                    <a:pt x="270" y="1508"/>
                  </a:cubicBezTo>
                  <a:cubicBezTo>
                    <a:pt x="5441" y="595"/>
                    <a:pt x="10686" y="137"/>
                    <a:pt x="15948" y="137"/>
                  </a:cubicBezTo>
                  <a:cubicBezTo>
                    <a:pt x="17137" y="137"/>
                    <a:pt x="18327" y="161"/>
                    <a:pt x="19518" y="208"/>
                  </a:cubicBezTo>
                  <a:cubicBezTo>
                    <a:pt x="17472" y="70"/>
                    <a:pt x="15426" y="1"/>
                    <a:pt x="1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45"/>
            <p:cNvSpPr/>
            <p:nvPr/>
          </p:nvSpPr>
          <p:spPr>
            <a:xfrm>
              <a:off x="1528085" y="2278968"/>
              <a:ext cx="236285" cy="13663"/>
            </a:xfrm>
            <a:custGeom>
              <a:avLst/>
              <a:gdLst/>
              <a:ahLst/>
              <a:cxnLst/>
              <a:rect l="l" t="t" r="r" b="b"/>
              <a:pathLst>
                <a:path w="10895" h="630" extrusionOk="0">
                  <a:moveTo>
                    <a:pt x="3805" y="0"/>
                  </a:moveTo>
                  <a:cubicBezTo>
                    <a:pt x="2650" y="0"/>
                    <a:pt x="1498" y="23"/>
                    <a:pt x="350" y="68"/>
                  </a:cubicBezTo>
                  <a:cubicBezTo>
                    <a:pt x="345" y="68"/>
                    <a:pt x="340" y="68"/>
                    <a:pt x="335" y="70"/>
                  </a:cubicBezTo>
                  <a:cubicBezTo>
                    <a:pt x="185" y="82"/>
                    <a:pt x="45" y="220"/>
                    <a:pt x="22" y="373"/>
                  </a:cubicBezTo>
                  <a:cubicBezTo>
                    <a:pt x="1" y="520"/>
                    <a:pt x="94" y="629"/>
                    <a:pt x="232" y="629"/>
                  </a:cubicBezTo>
                  <a:cubicBezTo>
                    <a:pt x="239" y="629"/>
                    <a:pt x="247" y="629"/>
                    <a:pt x="255" y="628"/>
                  </a:cubicBezTo>
                  <a:cubicBezTo>
                    <a:pt x="2971" y="375"/>
                    <a:pt x="5709" y="248"/>
                    <a:pt x="8461" y="248"/>
                  </a:cubicBezTo>
                  <a:cubicBezTo>
                    <a:pt x="9271" y="248"/>
                    <a:pt x="10082" y="259"/>
                    <a:pt x="10895" y="281"/>
                  </a:cubicBezTo>
                  <a:cubicBezTo>
                    <a:pt x="8521" y="94"/>
                    <a:pt x="6156" y="0"/>
                    <a:pt x="3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45"/>
            <p:cNvSpPr/>
            <p:nvPr/>
          </p:nvSpPr>
          <p:spPr>
            <a:xfrm>
              <a:off x="1611582" y="2154742"/>
              <a:ext cx="207441" cy="90328"/>
            </a:xfrm>
            <a:custGeom>
              <a:avLst/>
              <a:gdLst/>
              <a:ahLst/>
              <a:cxnLst/>
              <a:rect l="l" t="t" r="r" b="b"/>
              <a:pathLst>
                <a:path w="9565" h="4165" extrusionOk="0">
                  <a:moveTo>
                    <a:pt x="373" y="1"/>
                  </a:moveTo>
                  <a:cubicBezTo>
                    <a:pt x="256" y="1"/>
                    <a:pt x="132" y="77"/>
                    <a:pt x="73" y="196"/>
                  </a:cubicBezTo>
                  <a:cubicBezTo>
                    <a:pt x="0" y="343"/>
                    <a:pt x="50" y="499"/>
                    <a:pt x="186" y="545"/>
                  </a:cubicBezTo>
                  <a:cubicBezTo>
                    <a:pt x="3292" y="1588"/>
                    <a:pt x="6423" y="2795"/>
                    <a:pt x="9564" y="4164"/>
                  </a:cubicBezTo>
                  <a:cubicBezTo>
                    <a:pt x="6516" y="2628"/>
                    <a:pt x="3478" y="1246"/>
                    <a:pt x="462" y="18"/>
                  </a:cubicBezTo>
                  <a:cubicBezTo>
                    <a:pt x="459" y="16"/>
                    <a:pt x="454" y="15"/>
                    <a:pt x="451" y="13"/>
                  </a:cubicBezTo>
                  <a:cubicBezTo>
                    <a:pt x="426" y="5"/>
                    <a:pt x="399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45"/>
            <p:cNvSpPr/>
            <p:nvPr/>
          </p:nvSpPr>
          <p:spPr>
            <a:xfrm>
              <a:off x="1537693" y="2342751"/>
              <a:ext cx="232251" cy="56930"/>
            </a:xfrm>
            <a:custGeom>
              <a:avLst/>
              <a:gdLst/>
              <a:ahLst/>
              <a:cxnLst/>
              <a:rect l="l" t="t" r="r" b="b"/>
              <a:pathLst>
                <a:path w="10709" h="2625" extrusionOk="0">
                  <a:moveTo>
                    <a:pt x="10708" y="0"/>
                  </a:moveTo>
                  <a:lnTo>
                    <a:pt x="10708" y="0"/>
                  </a:lnTo>
                  <a:cubicBezTo>
                    <a:pt x="7210" y="488"/>
                    <a:pt x="3727" y="1180"/>
                    <a:pt x="282" y="2073"/>
                  </a:cubicBezTo>
                  <a:cubicBezTo>
                    <a:pt x="277" y="2075"/>
                    <a:pt x="270" y="2076"/>
                    <a:pt x="266" y="2078"/>
                  </a:cubicBezTo>
                  <a:cubicBezTo>
                    <a:pt x="114" y="2125"/>
                    <a:pt x="1" y="2283"/>
                    <a:pt x="14" y="2430"/>
                  </a:cubicBezTo>
                  <a:cubicBezTo>
                    <a:pt x="23" y="2550"/>
                    <a:pt x="110" y="2624"/>
                    <a:pt x="224" y="2624"/>
                  </a:cubicBezTo>
                  <a:cubicBezTo>
                    <a:pt x="252" y="2624"/>
                    <a:pt x="281" y="2620"/>
                    <a:pt x="311" y="2611"/>
                  </a:cubicBezTo>
                  <a:cubicBezTo>
                    <a:pt x="3748" y="1538"/>
                    <a:pt x="7219" y="669"/>
                    <a:pt x="10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45"/>
            <p:cNvSpPr/>
            <p:nvPr/>
          </p:nvSpPr>
          <p:spPr>
            <a:xfrm>
              <a:off x="1503882" y="2196946"/>
              <a:ext cx="476257" cy="120886"/>
            </a:xfrm>
            <a:custGeom>
              <a:avLst/>
              <a:gdLst/>
              <a:ahLst/>
              <a:cxnLst/>
              <a:rect l="l" t="t" r="r" b="b"/>
              <a:pathLst>
                <a:path w="21960" h="5574" extrusionOk="0">
                  <a:moveTo>
                    <a:pt x="615" y="0"/>
                  </a:moveTo>
                  <a:cubicBezTo>
                    <a:pt x="393" y="0"/>
                    <a:pt x="161" y="179"/>
                    <a:pt x="83" y="417"/>
                  </a:cubicBezTo>
                  <a:cubicBezTo>
                    <a:pt x="1" y="669"/>
                    <a:pt x="124" y="891"/>
                    <a:pt x="358" y="913"/>
                  </a:cubicBezTo>
                  <a:cubicBezTo>
                    <a:pt x="7449" y="1600"/>
                    <a:pt x="14702" y="3154"/>
                    <a:pt x="21959" y="5573"/>
                  </a:cubicBezTo>
                  <a:cubicBezTo>
                    <a:pt x="14810" y="2876"/>
                    <a:pt x="7664" y="1020"/>
                    <a:pt x="671" y="4"/>
                  </a:cubicBezTo>
                  <a:cubicBezTo>
                    <a:pt x="666" y="4"/>
                    <a:pt x="660" y="4"/>
                    <a:pt x="654" y="2"/>
                  </a:cubicBezTo>
                  <a:cubicBezTo>
                    <a:pt x="641" y="1"/>
                    <a:pt x="628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1568489" y="2057886"/>
              <a:ext cx="411846" cy="259664"/>
            </a:xfrm>
            <a:custGeom>
              <a:avLst/>
              <a:gdLst/>
              <a:ahLst/>
              <a:cxnLst/>
              <a:rect l="l" t="t" r="r" b="b"/>
              <a:pathLst>
                <a:path w="18990" h="11973" extrusionOk="0">
                  <a:moveTo>
                    <a:pt x="607" y="0"/>
                  </a:moveTo>
                  <a:cubicBezTo>
                    <a:pt x="437" y="0"/>
                    <a:pt x="254" y="103"/>
                    <a:pt x="146" y="273"/>
                  </a:cubicBezTo>
                  <a:cubicBezTo>
                    <a:pt x="1" y="504"/>
                    <a:pt x="46" y="771"/>
                    <a:pt x="248" y="871"/>
                  </a:cubicBezTo>
                  <a:cubicBezTo>
                    <a:pt x="6424" y="3920"/>
                    <a:pt x="12706" y="7623"/>
                    <a:pt x="18990" y="11972"/>
                  </a:cubicBezTo>
                  <a:cubicBezTo>
                    <a:pt x="12889" y="7385"/>
                    <a:pt x="6791" y="3410"/>
                    <a:pt x="789" y="47"/>
                  </a:cubicBezTo>
                  <a:cubicBezTo>
                    <a:pt x="786" y="44"/>
                    <a:pt x="779" y="40"/>
                    <a:pt x="776" y="39"/>
                  </a:cubicBezTo>
                  <a:cubicBezTo>
                    <a:pt x="724" y="13"/>
                    <a:pt x="666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1693734" y="1948473"/>
              <a:ext cx="285733" cy="369121"/>
            </a:xfrm>
            <a:custGeom>
              <a:avLst/>
              <a:gdLst/>
              <a:ahLst/>
              <a:cxnLst/>
              <a:rect l="l" t="t" r="r" b="b"/>
              <a:pathLst>
                <a:path w="13175" h="17020" extrusionOk="0">
                  <a:moveTo>
                    <a:pt x="583" y="0"/>
                  </a:moveTo>
                  <a:cubicBezTo>
                    <a:pt x="469" y="0"/>
                    <a:pt x="348" y="44"/>
                    <a:pt x="247" y="131"/>
                  </a:cubicBezTo>
                  <a:cubicBezTo>
                    <a:pt x="44" y="306"/>
                    <a:pt x="0" y="590"/>
                    <a:pt x="149" y="765"/>
                  </a:cubicBezTo>
                  <a:cubicBezTo>
                    <a:pt x="4466" y="5870"/>
                    <a:pt x="8820" y="11288"/>
                    <a:pt x="13174" y="17019"/>
                  </a:cubicBezTo>
                  <a:cubicBezTo>
                    <a:pt x="9070" y="11118"/>
                    <a:pt x="4967" y="5494"/>
                    <a:pt x="893" y="148"/>
                  </a:cubicBezTo>
                  <a:cubicBezTo>
                    <a:pt x="890" y="143"/>
                    <a:pt x="885" y="138"/>
                    <a:pt x="882" y="133"/>
                  </a:cubicBezTo>
                  <a:cubicBezTo>
                    <a:pt x="807" y="45"/>
                    <a:pt x="699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1818936" y="1939928"/>
              <a:ext cx="160661" cy="377558"/>
            </a:xfrm>
            <a:custGeom>
              <a:avLst/>
              <a:gdLst/>
              <a:ahLst/>
              <a:cxnLst/>
              <a:rect l="l" t="t" r="r" b="b"/>
              <a:pathLst>
                <a:path w="7408" h="17409" extrusionOk="0">
                  <a:moveTo>
                    <a:pt x="343" y="1"/>
                  </a:moveTo>
                  <a:cubicBezTo>
                    <a:pt x="299" y="1"/>
                    <a:pt x="255" y="10"/>
                    <a:pt x="212" y="31"/>
                  </a:cubicBezTo>
                  <a:cubicBezTo>
                    <a:pt x="70" y="101"/>
                    <a:pt x="0" y="267"/>
                    <a:pt x="58" y="401"/>
                  </a:cubicBezTo>
                  <a:cubicBezTo>
                    <a:pt x="2504" y="5970"/>
                    <a:pt x="4956" y="11640"/>
                    <a:pt x="7408" y="17408"/>
                  </a:cubicBezTo>
                  <a:cubicBezTo>
                    <a:pt x="5130" y="11572"/>
                    <a:pt x="2854" y="5822"/>
                    <a:pt x="582" y="157"/>
                  </a:cubicBezTo>
                  <a:cubicBezTo>
                    <a:pt x="582" y="154"/>
                    <a:pt x="580" y="152"/>
                    <a:pt x="578" y="149"/>
                  </a:cubicBezTo>
                  <a:cubicBezTo>
                    <a:pt x="538" y="55"/>
                    <a:pt x="44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1863309" y="1885817"/>
              <a:ext cx="68402" cy="223642"/>
            </a:xfrm>
            <a:custGeom>
              <a:avLst/>
              <a:gdLst/>
              <a:ahLst/>
              <a:cxnLst/>
              <a:rect l="l" t="t" r="r" b="b"/>
              <a:pathLst>
                <a:path w="3154" h="10312" extrusionOk="0">
                  <a:moveTo>
                    <a:pt x="333" y="0"/>
                  </a:moveTo>
                  <a:cubicBezTo>
                    <a:pt x="301" y="0"/>
                    <a:pt x="267" y="6"/>
                    <a:pt x="233" y="18"/>
                  </a:cubicBezTo>
                  <a:cubicBezTo>
                    <a:pt x="85" y="69"/>
                    <a:pt x="1" y="228"/>
                    <a:pt x="44" y="368"/>
                  </a:cubicBezTo>
                  <a:cubicBezTo>
                    <a:pt x="1081" y="3665"/>
                    <a:pt x="2117" y="6979"/>
                    <a:pt x="3154" y="10312"/>
                  </a:cubicBezTo>
                  <a:cubicBezTo>
                    <a:pt x="2298" y="6926"/>
                    <a:pt x="1443" y="3553"/>
                    <a:pt x="589" y="192"/>
                  </a:cubicBezTo>
                  <a:cubicBezTo>
                    <a:pt x="587" y="189"/>
                    <a:pt x="585" y="182"/>
                    <a:pt x="584" y="179"/>
                  </a:cubicBezTo>
                  <a:cubicBezTo>
                    <a:pt x="550" y="69"/>
                    <a:pt x="448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1765151" y="1948971"/>
              <a:ext cx="114337" cy="192346"/>
            </a:xfrm>
            <a:custGeom>
              <a:avLst/>
              <a:gdLst/>
              <a:ahLst/>
              <a:cxnLst/>
              <a:rect l="l" t="t" r="r" b="b"/>
              <a:pathLst>
                <a:path w="5272" h="8869" extrusionOk="0">
                  <a:moveTo>
                    <a:pt x="353" y="1"/>
                  </a:moveTo>
                  <a:cubicBezTo>
                    <a:pt x="296" y="1"/>
                    <a:pt x="237" y="18"/>
                    <a:pt x="183" y="53"/>
                  </a:cubicBezTo>
                  <a:cubicBezTo>
                    <a:pt x="48" y="144"/>
                    <a:pt x="1" y="315"/>
                    <a:pt x="77" y="438"/>
                  </a:cubicBezTo>
                  <a:cubicBezTo>
                    <a:pt x="1805" y="3198"/>
                    <a:pt x="3537" y="6009"/>
                    <a:pt x="5271" y="8868"/>
                  </a:cubicBezTo>
                  <a:cubicBezTo>
                    <a:pt x="3703" y="5914"/>
                    <a:pt x="2136" y="3000"/>
                    <a:pt x="573" y="126"/>
                  </a:cubicBezTo>
                  <a:cubicBezTo>
                    <a:pt x="571" y="121"/>
                    <a:pt x="568" y="118"/>
                    <a:pt x="564" y="113"/>
                  </a:cubicBezTo>
                  <a:cubicBezTo>
                    <a:pt x="519" y="40"/>
                    <a:pt x="439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45"/>
            <p:cNvSpPr/>
            <p:nvPr/>
          </p:nvSpPr>
          <p:spPr>
            <a:xfrm>
              <a:off x="1930258" y="1825721"/>
              <a:ext cx="49729" cy="491764"/>
            </a:xfrm>
            <a:custGeom>
              <a:avLst/>
              <a:gdLst/>
              <a:ahLst/>
              <a:cxnLst/>
              <a:rect l="l" t="t" r="r" b="b"/>
              <a:pathLst>
                <a:path w="2293" h="22675" extrusionOk="0">
                  <a:moveTo>
                    <a:pt x="495" y="0"/>
                  </a:moveTo>
                  <a:cubicBezTo>
                    <a:pt x="475" y="0"/>
                    <a:pt x="456" y="1"/>
                    <a:pt x="437" y="4"/>
                  </a:cubicBezTo>
                  <a:cubicBezTo>
                    <a:pt x="185" y="35"/>
                    <a:pt x="1" y="257"/>
                    <a:pt x="26" y="500"/>
                  </a:cubicBezTo>
                  <a:cubicBezTo>
                    <a:pt x="781" y="7882"/>
                    <a:pt x="1537" y="15273"/>
                    <a:pt x="2293" y="22674"/>
                  </a:cubicBezTo>
                  <a:cubicBezTo>
                    <a:pt x="1842" y="15247"/>
                    <a:pt x="1390" y="7825"/>
                    <a:pt x="939" y="406"/>
                  </a:cubicBezTo>
                  <a:cubicBezTo>
                    <a:pt x="937" y="401"/>
                    <a:pt x="937" y="395"/>
                    <a:pt x="937" y="388"/>
                  </a:cubicBezTo>
                  <a:cubicBezTo>
                    <a:pt x="914" y="165"/>
                    <a:pt x="722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45"/>
            <p:cNvSpPr/>
            <p:nvPr/>
          </p:nvSpPr>
          <p:spPr>
            <a:xfrm>
              <a:off x="1980313" y="1832553"/>
              <a:ext cx="115356" cy="484998"/>
            </a:xfrm>
            <a:custGeom>
              <a:avLst/>
              <a:gdLst/>
              <a:ahLst/>
              <a:cxnLst/>
              <a:rect l="l" t="t" r="r" b="b"/>
              <a:pathLst>
                <a:path w="5319" h="22363" extrusionOk="0">
                  <a:moveTo>
                    <a:pt x="4799" y="1"/>
                  </a:moveTo>
                  <a:cubicBezTo>
                    <a:pt x="4592" y="1"/>
                    <a:pt x="4412" y="138"/>
                    <a:pt x="4372" y="341"/>
                  </a:cubicBezTo>
                  <a:cubicBezTo>
                    <a:pt x="2915" y="7647"/>
                    <a:pt x="1458" y="14987"/>
                    <a:pt x="1" y="22362"/>
                  </a:cubicBezTo>
                  <a:cubicBezTo>
                    <a:pt x="1757" y="15047"/>
                    <a:pt x="3512" y="7781"/>
                    <a:pt x="5267" y="566"/>
                  </a:cubicBezTo>
                  <a:cubicBezTo>
                    <a:pt x="5268" y="561"/>
                    <a:pt x="5270" y="555"/>
                    <a:pt x="5271" y="550"/>
                  </a:cubicBezTo>
                  <a:cubicBezTo>
                    <a:pt x="5318" y="312"/>
                    <a:pt x="5155" y="72"/>
                    <a:pt x="4908" y="14"/>
                  </a:cubicBezTo>
                  <a:cubicBezTo>
                    <a:pt x="4871" y="5"/>
                    <a:pt x="4835" y="1"/>
                    <a:pt x="4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8" name="Google Shape;4088;p45"/>
          <p:cNvGrpSpPr/>
          <p:nvPr/>
        </p:nvGrpSpPr>
        <p:grpSpPr>
          <a:xfrm>
            <a:off x="3326295" y="1779367"/>
            <a:ext cx="557369" cy="556643"/>
            <a:chOff x="2658177" y="2180789"/>
            <a:chExt cx="266149" cy="265802"/>
          </a:xfrm>
        </p:grpSpPr>
        <p:sp>
          <p:nvSpPr>
            <p:cNvPr id="4089" name="Google Shape;4089;p45"/>
            <p:cNvSpPr/>
            <p:nvPr/>
          </p:nvSpPr>
          <p:spPr>
            <a:xfrm>
              <a:off x="2784420" y="2180789"/>
              <a:ext cx="13490" cy="118782"/>
            </a:xfrm>
            <a:custGeom>
              <a:avLst/>
              <a:gdLst/>
              <a:ahLst/>
              <a:cxnLst/>
              <a:rect l="l" t="t" r="r" b="b"/>
              <a:pathLst>
                <a:path w="622" h="5477" extrusionOk="0">
                  <a:moveTo>
                    <a:pt x="317" y="1"/>
                  </a:moveTo>
                  <a:cubicBezTo>
                    <a:pt x="311" y="1"/>
                    <a:pt x="306" y="1"/>
                    <a:pt x="300" y="1"/>
                  </a:cubicBezTo>
                  <a:cubicBezTo>
                    <a:pt x="130" y="9"/>
                    <a:pt x="1" y="153"/>
                    <a:pt x="11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4" y="5477"/>
                  </a:cubicBezTo>
                  <a:cubicBezTo>
                    <a:pt x="330" y="5477"/>
                    <a:pt x="346" y="5464"/>
                    <a:pt x="346" y="5446"/>
                  </a:cubicBezTo>
                  <a:lnTo>
                    <a:pt x="621" y="322"/>
                  </a:lnTo>
                  <a:cubicBezTo>
                    <a:pt x="621" y="311"/>
                    <a:pt x="621" y="300"/>
                    <a:pt x="621" y="290"/>
                  </a:cubicBezTo>
                  <a:cubicBezTo>
                    <a:pt x="612" y="127"/>
                    <a:pt x="478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45"/>
            <p:cNvSpPr/>
            <p:nvPr/>
          </p:nvSpPr>
          <p:spPr>
            <a:xfrm>
              <a:off x="2784594" y="2327787"/>
              <a:ext cx="13490" cy="118804"/>
            </a:xfrm>
            <a:custGeom>
              <a:avLst/>
              <a:gdLst/>
              <a:ahLst/>
              <a:cxnLst/>
              <a:rect l="l" t="t" r="r" b="b"/>
              <a:pathLst>
                <a:path w="622" h="5478" extrusionOk="0">
                  <a:moveTo>
                    <a:pt x="309" y="1"/>
                  </a:moveTo>
                  <a:cubicBezTo>
                    <a:pt x="292" y="1"/>
                    <a:pt x="277" y="14"/>
                    <a:pt x="275" y="31"/>
                  </a:cubicBezTo>
                  <a:lnTo>
                    <a:pt x="3" y="5155"/>
                  </a:lnTo>
                  <a:cubicBezTo>
                    <a:pt x="1" y="5166"/>
                    <a:pt x="1" y="5176"/>
                    <a:pt x="3" y="5187"/>
                  </a:cubicBezTo>
                  <a:cubicBezTo>
                    <a:pt x="10" y="5351"/>
                    <a:pt x="144" y="5477"/>
                    <a:pt x="306" y="5477"/>
                  </a:cubicBezTo>
                  <a:cubicBezTo>
                    <a:pt x="312" y="5477"/>
                    <a:pt x="318" y="5477"/>
                    <a:pt x="324" y="5477"/>
                  </a:cubicBezTo>
                  <a:cubicBezTo>
                    <a:pt x="492" y="5468"/>
                    <a:pt x="621" y="5323"/>
                    <a:pt x="613" y="5155"/>
                  </a:cubicBezTo>
                  <a:lnTo>
                    <a:pt x="338" y="31"/>
                  </a:lnTo>
                  <a:cubicBezTo>
                    <a:pt x="338" y="15"/>
                    <a:pt x="326" y="2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658177" y="2307032"/>
              <a:ext cx="118978" cy="13294"/>
            </a:xfrm>
            <a:custGeom>
              <a:avLst/>
              <a:gdLst/>
              <a:ahLst/>
              <a:cxnLst/>
              <a:rect l="l" t="t" r="r" b="b"/>
              <a:pathLst>
                <a:path w="5486" h="613" extrusionOk="0">
                  <a:moveTo>
                    <a:pt x="315" y="0"/>
                  </a:moveTo>
                  <a:cubicBezTo>
                    <a:pt x="309" y="0"/>
                    <a:pt x="303" y="1"/>
                    <a:pt x="298" y="2"/>
                  </a:cubicBezTo>
                  <a:cubicBezTo>
                    <a:pt x="130" y="10"/>
                    <a:pt x="0" y="153"/>
                    <a:pt x="8" y="323"/>
                  </a:cubicBezTo>
                  <a:cubicBezTo>
                    <a:pt x="18" y="485"/>
                    <a:pt x="152" y="613"/>
                    <a:pt x="312" y="613"/>
                  </a:cubicBezTo>
                  <a:cubicBezTo>
                    <a:pt x="318" y="613"/>
                    <a:pt x="324" y="612"/>
                    <a:pt x="330" y="612"/>
                  </a:cubicBezTo>
                  <a:lnTo>
                    <a:pt x="5455" y="339"/>
                  </a:lnTo>
                  <a:lnTo>
                    <a:pt x="5455" y="337"/>
                  </a:lnTo>
                  <a:cubicBezTo>
                    <a:pt x="5471" y="337"/>
                    <a:pt x="5484" y="325"/>
                    <a:pt x="5486" y="308"/>
                  </a:cubicBezTo>
                  <a:cubicBezTo>
                    <a:pt x="5486" y="291"/>
                    <a:pt x="5473" y="276"/>
                    <a:pt x="5455" y="275"/>
                  </a:cubicBezTo>
                  <a:lnTo>
                    <a:pt x="331" y="2"/>
                  </a:lnTo>
                  <a:cubicBezTo>
                    <a:pt x="326" y="1"/>
                    <a:pt x="320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45"/>
            <p:cNvSpPr/>
            <p:nvPr/>
          </p:nvSpPr>
          <p:spPr>
            <a:xfrm>
              <a:off x="2805349" y="2307054"/>
              <a:ext cx="118978" cy="13273"/>
            </a:xfrm>
            <a:custGeom>
              <a:avLst/>
              <a:gdLst/>
              <a:ahLst/>
              <a:cxnLst/>
              <a:rect l="l" t="t" r="r" b="b"/>
              <a:pathLst>
                <a:path w="5486" h="612" extrusionOk="0">
                  <a:moveTo>
                    <a:pt x="5174" y="0"/>
                  </a:moveTo>
                  <a:cubicBezTo>
                    <a:pt x="5168" y="0"/>
                    <a:pt x="5162" y="0"/>
                    <a:pt x="5156" y="1"/>
                  </a:cubicBezTo>
                  <a:lnTo>
                    <a:pt x="31" y="274"/>
                  </a:lnTo>
                  <a:cubicBezTo>
                    <a:pt x="15" y="275"/>
                    <a:pt x="2" y="288"/>
                    <a:pt x="2" y="304"/>
                  </a:cubicBezTo>
                  <a:cubicBezTo>
                    <a:pt x="0" y="322"/>
                    <a:pt x="13" y="336"/>
                    <a:pt x="31" y="338"/>
                  </a:cubicBezTo>
                  <a:lnTo>
                    <a:pt x="5156" y="611"/>
                  </a:lnTo>
                  <a:lnTo>
                    <a:pt x="5188" y="611"/>
                  </a:lnTo>
                  <a:cubicBezTo>
                    <a:pt x="5356" y="603"/>
                    <a:pt x="5486" y="458"/>
                    <a:pt x="5478" y="290"/>
                  </a:cubicBezTo>
                  <a:cubicBezTo>
                    <a:pt x="5468" y="128"/>
                    <a:pt x="5334" y="0"/>
                    <a:pt x="5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45"/>
            <p:cNvSpPr/>
            <p:nvPr/>
          </p:nvSpPr>
          <p:spPr>
            <a:xfrm>
              <a:off x="2694569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1"/>
                  </a:moveTo>
                  <a:cubicBezTo>
                    <a:pt x="257" y="1"/>
                    <a:pt x="174" y="35"/>
                    <a:pt x="114" y="102"/>
                  </a:cubicBezTo>
                  <a:cubicBezTo>
                    <a:pt x="1" y="228"/>
                    <a:pt x="12" y="420"/>
                    <a:pt x="136" y="533"/>
                  </a:cubicBezTo>
                  <a:lnTo>
                    <a:pt x="3953" y="3964"/>
                  </a:lnTo>
                  <a:cubicBezTo>
                    <a:pt x="3960" y="3969"/>
                    <a:pt x="3967" y="3971"/>
                    <a:pt x="3975" y="3971"/>
                  </a:cubicBezTo>
                  <a:cubicBezTo>
                    <a:pt x="3983" y="3971"/>
                    <a:pt x="3990" y="3969"/>
                    <a:pt x="3997" y="3964"/>
                  </a:cubicBezTo>
                  <a:cubicBezTo>
                    <a:pt x="4010" y="3951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5" y="86"/>
                    <a:pt x="547" y="79"/>
                  </a:cubicBezTo>
                  <a:cubicBezTo>
                    <a:pt x="488" y="27"/>
                    <a:pt x="414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2800968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5" y="0"/>
                  </a:moveTo>
                  <a:cubicBezTo>
                    <a:pt x="27" y="0"/>
                    <a:pt x="20" y="3"/>
                    <a:pt x="13" y="9"/>
                  </a:cubicBezTo>
                  <a:cubicBezTo>
                    <a:pt x="0" y="20"/>
                    <a:pt x="0" y="41"/>
                    <a:pt x="12" y="54"/>
                  </a:cubicBezTo>
                  <a:lnTo>
                    <a:pt x="3441" y="3871"/>
                  </a:lnTo>
                  <a:cubicBezTo>
                    <a:pt x="3449" y="3879"/>
                    <a:pt x="3457" y="3887"/>
                    <a:pt x="3465" y="3893"/>
                  </a:cubicBezTo>
                  <a:cubicBezTo>
                    <a:pt x="3523" y="3946"/>
                    <a:pt x="3596" y="3972"/>
                    <a:pt x="3669" y="3972"/>
                  </a:cubicBezTo>
                  <a:cubicBezTo>
                    <a:pt x="3753" y="3972"/>
                    <a:pt x="3836" y="3938"/>
                    <a:pt x="3896" y="3871"/>
                  </a:cubicBezTo>
                  <a:cubicBezTo>
                    <a:pt x="4009" y="3745"/>
                    <a:pt x="3998" y="3551"/>
                    <a:pt x="3874" y="3439"/>
                  </a:cubicBezTo>
                  <a:lnTo>
                    <a:pt x="57" y="9"/>
                  </a:lnTo>
                  <a:cubicBezTo>
                    <a:pt x="50" y="3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2800968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9" y="0"/>
                  </a:moveTo>
                  <a:cubicBezTo>
                    <a:pt x="3585" y="0"/>
                    <a:pt x="3501" y="34"/>
                    <a:pt x="3441" y="102"/>
                  </a:cubicBezTo>
                  <a:lnTo>
                    <a:pt x="12" y="3919"/>
                  </a:lnTo>
                  <a:cubicBezTo>
                    <a:pt x="0" y="3930"/>
                    <a:pt x="0" y="3950"/>
                    <a:pt x="12" y="3961"/>
                  </a:cubicBezTo>
                  <a:cubicBezTo>
                    <a:pt x="18" y="3968"/>
                    <a:pt x="27" y="3972"/>
                    <a:pt x="36" y="3972"/>
                  </a:cubicBezTo>
                  <a:cubicBezTo>
                    <a:pt x="43" y="3972"/>
                    <a:pt x="51" y="3969"/>
                    <a:pt x="57" y="3964"/>
                  </a:cubicBezTo>
                  <a:lnTo>
                    <a:pt x="3874" y="533"/>
                  </a:lnTo>
                  <a:cubicBezTo>
                    <a:pt x="3882" y="527"/>
                    <a:pt x="3890" y="519"/>
                    <a:pt x="3896" y="511"/>
                  </a:cubicBezTo>
                  <a:cubicBezTo>
                    <a:pt x="4009" y="385"/>
                    <a:pt x="4000" y="191"/>
                    <a:pt x="3874" y="78"/>
                  </a:cubicBezTo>
                  <a:cubicBezTo>
                    <a:pt x="3815" y="26"/>
                    <a:pt x="3742" y="0"/>
                    <a:pt x="3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45"/>
            <p:cNvSpPr/>
            <p:nvPr/>
          </p:nvSpPr>
          <p:spPr>
            <a:xfrm>
              <a:off x="2694569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975" y="1"/>
                  </a:moveTo>
                  <a:cubicBezTo>
                    <a:pt x="3967" y="1"/>
                    <a:pt x="3960" y="3"/>
                    <a:pt x="3953" y="9"/>
                  </a:cubicBezTo>
                  <a:lnTo>
                    <a:pt x="136" y="3439"/>
                  </a:lnTo>
                  <a:cubicBezTo>
                    <a:pt x="130" y="3446"/>
                    <a:pt x="122" y="3454"/>
                    <a:pt x="114" y="3462"/>
                  </a:cubicBezTo>
                  <a:cubicBezTo>
                    <a:pt x="1" y="3588"/>
                    <a:pt x="12" y="3780"/>
                    <a:pt x="136" y="3893"/>
                  </a:cubicBezTo>
                  <a:cubicBezTo>
                    <a:pt x="195" y="3946"/>
                    <a:pt x="269" y="3972"/>
                    <a:pt x="342" y="3972"/>
                  </a:cubicBezTo>
                  <a:cubicBezTo>
                    <a:pt x="426" y="3972"/>
                    <a:pt x="509" y="3938"/>
                    <a:pt x="569" y="3871"/>
                  </a:cubicBezTo>
                  <a:lnTo>
                    <a:pt x="3998" y="54"/>
                  </a:lnTo>
                  <a:cubicBezTo>
                    <a:pt x="4010" y="42"/>
                    <a:pt x="4010" y="23"/>
                    <a:pt x="3998" y="12"/>
                  </a:cubicBezTo>
                  <a:cubicBezTo>
                    <a:pt x="3992" y="5"/>
                    <a:pt x="3984" y="1"/>
                    <a:pt x="3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45"/>
            <p:cNvSpPr/>
            <p:nvPr/>
          </p:nvSpPr>
          <p:spPr>
            <a:xfrm>
              <a:off x="2687455" y="2268060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59"/>
                  </a:cubicBezTo>
                  <a:cubicBezTo>
                    <a:pt x="1" y="111"/>
                    <a:pt x="23" y="172"/>
                    <a:pt x="73" y="195"/>
                  </a:cubicBezTo>
                  <a:lnTo>
                    <a:pt x="2349" y="1241"/>
                  </a:lnTo>
                  <a:lnTo>
                    <a:pt x="167" y="14"/>
                  </a:lnTo>
                  <a:cubicBezTo>
                    <a:pt x="164" y="12"/>
                    <a:pt x="161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45"/>
            <p:cNvSpPr/>
            <p:nvPr/>
          </p:nvSpPr>
          <p:spPr>
            <a:xfrm>
              <a:off x="2833954" y="2268060"/>
              <a:ext cx="51009" cy="26936"/>
            </a:xfrm>
            <a:custGeom>
              <a:avLst/>
              <a:gdLst/>
              <a:ahLst/>
              <a:cxnLst/>
              <a:rect l="l" t="t" r="r" b="b"/>
              <a:pathLst>
                <a:path w="2352" h="1242" extrusionOk="0">
                  <a:moveTo>
                    <a:pt x="2235" y="0"/>
                  </a:moveTo>
                  <a:cubicBezTo>
                    <a:pt x="2218" y="0"/>
                    <a:pt x="2201" y="5"/>
                    <a:pt x="2185" y="14"/>
                  </a:cubicBezTo>
                  <a:lnTo>
                    <a:pt x="1" y="1241"/>
                  </a:lnTo>
                  <a:lnTo>
                    <a:pt x="2277" y="195"/>
                  </a:lnTo>
                  <a:cubicBezTo>
                    <a:pt x="2280" y="193"/>
                    <a:pt x="2282" y="191"/>
                    <a:pt x="2285" y="191"/>
                  </a:cubicBezTo>
                  <a:cubicBezTo>
                    <a:pt x="2333" y="164"/>
                    <a:pt x="2351" y="101"/>
                    <a:pt x="2324" y="52"/>
                  </a:cubicBezTo>
                  <a:cubicBezTo>
                    <a:pt x="2305" y="19"/>
                    <a:pt x="2271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45"/>
            <p:cNvSpPr/>
            <p:nvPr/>
          </p:nvSpPr>
          <p:spPr>
            <a:xfrm>
              <a:off x="2687434" y="2332385"/>
              <a:ext cx="50987" cy="26914"/>
            </a:xfrm>
            <a:custGeom>
              <a:avLst/>
              <a:gdLst/>
              <a:ahLst/>
              <a:cxnLst/>
              <a:rect l="l" t="t" r="r" b="b"/>
              <a:pathLst>
                <a:path w="2351" h="1241" extrusionOk="0">
                  <a:moveTo>
                    <a:pt x="2350" y="0"/>
                  </a:moveTo>
                  <a:lnTo>
                    <a:pt x="74" y="1047"/>
                  </a:lnTo>
                  <a:cubicBezTo>
                    <a:pt x="73" y="1049"/>
                    <a:pt x="70" y="1049"/>
                    <a:pt x="68" y="1050"/>
                  </a:cubicBezTo>
                  <a:cubicBezTo>
                    <a:pt x="18" y="1078"/>
                    <a:pt x="0" y="1141"/>
                    <a:pt x="29" y="1189"/>
                  </a:cubicBezTo>
                  <a:cubicBezTo>
                    <a:pt x="48" y="1222"/>
                    <a:pt x="82" y="1241"/>
                    <a:pt x="118" y="1241"/>
                  </a:cubicBezTo>
                  <a:cubicBezTo>
                    <a:pt x="134" y="1241"/>
                    <a:pt x="151" y="1237"/>
                    <a:pt x="166" y="1228"/>
                  </a:cubicBezTo>
                  <a:lnTo>
                    <a:pt x="2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45"/>
            <p:cNvSpPr/>
            <p:nvPr/>
          </p:nvSpPr>
          <p:spPr>
            <a:xfrm>
              <a:off x="2833954" y="2332385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1" y="0"/>
                  </a:moveTo>
                  <a:lnTo>
                    <a:pt x="2185" y="1228"/>
                  </a:lnTo>
                  <a:cubicBezTo>
                    <a:pt x="2186" y="1230"/>
                    <a:pt x="2190" y="1231"/>
                    <a:pt x="2191" y="1231"/>
                  </a:cubicBezTo>
                  <a:cubicBezTo>
                    <a:pt x="2205" y="1238"/>
                    <a:pt x="2220" y="1241"/>
                    <a:pt x="2235" y="1241"/>
                  </a:cubicBezTo>
                  <a:cubicBezTo>
                    <a:pt x="2273" y="1241"/>
                    <a:pt x="2310" y="1219"/>
                    <a:pt x="2327" y="1181"/>
                  </a:cubicBezTo>
                  <a:cubicBezTo>
                    <a:pt x="2351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45"/>
            <p:cNvSpPr/>
            <p:nvPr/>
          </p:nvSpPr>
          <p:spPr>
            <a:xfrm>
              <a:off x="2748267" y="2222473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0"/>
                  </a:moveTo>
                  <a:cubicBezTo>
                    <a:pt x="99" y="0"/>
                    <a:pt x="81" y="5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1330" y="2295"/>
                  </a:lnTo>
                  <a:lnTo>
                    <a:pt x="208" y="56"/>
                  </a:lnTo>
                  <a:cubicBezTo>
                    <a:pt x="206" y="55"/>
                    <a:pt x="204" y="51"/>
                    <a:pt x="204" y="50"/>
                  </a:cubicBezTo>
                  <a:cubicBezTo>
                    <a:pt x="184" y="18"/>
                    <a:pt x="151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45"/>
            <p:cNvSpPr/>
            <p:nvPr/>
          </p:nvSpPr>
          <p:spPr>
            <a:xfrm>
              <a:off x="2805370" y="2222451"/>
              <a:ext cx="28866" cy="49794"/>
            </a:xfrm>
            <a:custGeom>
              <a:avLst/>
              <a:gdLst/>
              <a:ahLst/>
              <a:cxnLst/>
              <a:rect l="l" t="t" r="r" b="b"/>
              <a:pathLst>
                <a:path w="1331" h="2296" extrusionOk="0">
                  <a:moveTo>
                    <a:pt x="1215" y="1"/>
                  </a:moveTo>
                  <a:cubicBezTo>
                    <a:pt x="1178" y="1"/>
                    <a:pt x="1142" y="22"/>
                    <a:pt x="1123" y="57"/>
                  </a:cubicBezTo>
                  <a:lnTo>
                    <a:pt x="1" y="2296"/>
                  </a:lnTo>
                  <a:lnTo>
                    <a:pt x="1" y="2296"/>
                  </a:lnTo>
                  <a:lnTo>
                    <a:pt x="1301" y="156"/>
                  </a:lnTo>
                  <a:cubicBezTo>
                    <a:pt x="1303" y="154"/>
                    <a:pt x="1304" y="151"/>
                    <a:pt x="1306" y="149"/>
                  </a:cubicBezTo>
                  <a:cubicBezTo>
                    <a:pt x="1330" y="99"/>
                    <a:pt x="1311" y="38"/>
                    <a:pt x="1261" y="12"/>
                  </a:cubicBezTo>
                  <a:cubicBezTo>
                    <a:pt x="1246" y="4"/>
                    <a:pt x="123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45"/>
            <p:cNvSpPr/>
            <p:nvPr/>
          </p:nvSpPr>
          <p:spPr>
            <a:xfrm>
              <a:off x="2748137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1331" y="1"/>
                  </a:moveTo>
                  <a:lnTo>
                    <a:pt x="31" y="2139"/>
                  </a:lnTo>
                  <a:cubicBezTo>
                    <a:pt x="29" y="2143"/>
                    <a:pt x="28" y="2144"/>
                    <a:pt x="26" y="2148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5" y="2295"/>
                  </a:cubicBezTo>
                  <a:cubicBezTo>
                    <a:pt x="153" y="2295"/>
                    <a:pt x="190" y="2274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45"/>
            <p:cNvSpPr/>
            <p:nvPr/>
          </p:nvSpPr>
          <p:spPr>
            <a:xfrm>
              <a:off x="2805240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5" y="2238"/>
                  </a:lnTo>
                  <a:cubicBezTo>
                    <a:pt x="1126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5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7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5" name="Google Shape;4105;p45"/>
          <p:cNvGrpSpPr/>
          <p:nvPr/>
        </p:nvGrpSpPr>
        <p:grpSpPr>
          <a:xfrm>
            <a:off x="5422243" y="450520"/>
            <a:ext cx="557369" cy="556643"/>
            <a:chOff x="2658177" y="2180789"/>
            <a:chExt cx="266149" cy="265802"/>
          </a:xfrm>
        </p:grpSpPr>
        <p:sp>
          <p:nvSpPr>
            <p:cNvPr id="4106" name="Google Shape;4106;p45"/>
            <p:cNvSpPr/>
            <p:nvPr/>
          </p:nvSpPr>
          <p:spPr>
            <a:xfrm>
              <a:off x="2784420" y="2180789"/>
              <a:ext cx="13490" cy="118782"/>
            </a:xfrm>
            <a:custGeom>
              <a:avLst/>
              <a:gdLst/>
              <a:ahLst/>
              <a:cxnLst/>
              <a:rect l="l" t="t" r="r" b="b"/>
              <a:pathLst>
                <a:path w="622" h="5477" extrusionOk="0">
                  <a:moveTo>
                    <a:pt x="317" y="1"/>
                  </a:moveTo>
                  <a:cubicBezTo>
                    <a:pt x="311" y="1"/>
                    <a:pt x="306" y="1"/>
                    <a:pt x="300" y="1"/>
                  </a:cubicBezTo>
                  <a:cubicBezTo>
                    <a:pt x="130" y="9"/>
                    <a:pt x="1" y="153"/>
                    <a:pt x="11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4" y="5477"/>
                  </a:cubicBezTo>
                  <a:cubicBezTo>
                    <a:pt x="330" y="5477"/>
                    <a:pt x="346" y="5464"/>
                    <a:pt x="346" y="5446"/>
                  </a:cubicBezTo>
                  <a:lnTo>
                    <a:pt x="621" y="322"/>
                  </a:lnTo>
                  <a:cubicBezTo>
                    <a:pt x="621" y="311"/>
                    <a:pt x="621" y="300"/>
                    <a:pt x="621" y="290"/>
                  </a:cubicBezTo>
                  <a:cubicBezTo>
                    <a:pt x="612" y="127"/>
                    <a:pt x="478" y="1"/>
                    <a:pt x="3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45"/>
            <p:cNvSpPr/>
            <p:nvPr/>
          </p:nvSpPr>
          <p:spPr>
            <a:xfrm>
              <a:off x="2784594" y="2327787"/>
              <a:ext cx="13490" cy="118804"/>
            </a:xfrm>
            <a:custGeom>
              <a:avLst/>
              <a:gdLst/>
              <a:ahLst/>
              <a:cxnLst/>
              <a:rect l="l" t="t" r="r" b="b"/>
              <a:pathLst>
                <a:path w="622" h="5478" extrusionOk="0">
                  <a:moveTo>
                    <a:pt x="309" y="1"/>
                  </a:moveTo>
                  <a:cubicBezTo>
                    <a:pt x="292" y="1"/>
                    <a:pt x="277" y="14"/>
                    <a:pt x="275" y="31"/>
                  </a:cubicBezTo>
                  <a:lnTo>
                    <a:pt x="3" y="5155"/>
                  </a:lnTo>
                  <a:cubicBezTo>
                    <a:pt x="1" y="5166"/>
                    <a:pt x="1" y="5176"/>
                    <a:pt x="3" y="5187"/>
                  </a:cubicBezTo>
                  <a:cubicBezTo>
                    <a:pt x="10" y="5351"/>
                    <a:pt x="144" y="5477"/>
                    <a:pt x="306" y="5477"/>
                  </a:cubicBezTo>
                  <a:cubicBezTo>
                    <a:pt x="312" y="5477"/>
                    <a:pt x="318" y="5477"/>
                    <a:pt x="324" y="5477"/>
                  </a:cubicBezTo>
                  <a:cubicBezTo>
                    <a:pt x="492" y="5468"/>
                    <a:pt x="621" y="5323"/>
                    <a:pt x="613" y="5155"/>
                  </a:cubicBezTo>
                  <a:lnTo>
                    <a:pt x="338" y="31"/>
                  </a:lnTo>
                  <a:cubicBezTo>
                    <a:pt x="338" y="15"/>
                    <a:pt x="326" y="2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45"/>
            <p:cNvSpPr/>
            <p:nvPr/>
          </p:nvSpPr>
          <p:spPr>
            <a:xfrm>
              <a:off x="2658177" y="2307032"/>
              <a:ext cx="118978" cy="13294"/>
            </a:xfrm>
            <a:custGeom>
              <a:avLst/>
              <a:gdLst/>
              <a:ahLst/>
              <a:cxnLst/>
              <a:rect l="l" t="t" r="r" b="b"/>
              <a:pathLst>
                <a:path w="5486" h="613" extrusionOk="0">
                  <a:moveTo>
                    <a:pt x="315" y="0"/>
                  </a:moveTo>
                  <a:cubicBezTo>
                    <a:pt x="309" y="0"/>
                    <a:pt x="303" y="1"/>
                    <a:pt x="298" y="2"/>
                  </a:cubicBezTo>
                  <a:cubicBezTo>
                    <a:pt x="130" y="10"/>
                    <a:pt x="0" y="153"/>
                    <a:pt x="8" y="323"/>
                  </a:cubicBezTo>
                  <a:cubicBezTo>
                    <a:pt x="18" y="485"/>
                    <a:pt x="152" y="613"/>
                    <a:pt x="312" y="613"/>
                  </a:cubicBezTo>
                  <a:cubicBezTo>
                    <a:pt x="318" y="613"/>
                    <a:pt x="324" y="612"/>
                    <a:pt x="330" y="612"/>
                  </a:cubicBezTo>
                  <a:lnTo>
                    <a:pt x="5455" y="339"/>
                  </a:lnTo>
                  <a:lnTo>
                    <a:pt x="5455" y="337"/>
                  </a:lnTo>
                  <a:cubicBezTo>
                    <a:pt x="5471" y="337"/>
                    <a:pt x="5484" y="325"/>
                    <a:pt x="5486" y="308"/>
                  </a:cubicBezTo>
                  <a:cubicBezTo>
                    <a:pt x="5486" y="291"/>
                    <a:pt x="5473" y="276"/>
                    <a:pt x="5455" y="275"/>
                  </a:cubicBezTo>
                  <a:lnTo>
                    <a:pt x="331" y="2"/>
                  </a:lnTo>
                  <a:cubicBezTo>
                    <a:pt x="326" y="1"/>
                    <a:pt x="320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45"/>
            <p:cNvSpPr/>
            <p:nvPr/>
          </p:nvSpPr>
          <p:spPr>
            <a:xfrm>
              <a:off x="2805349" y="2307054"/>
              <a:ext cx="118978" cy="13273"/>
            </a:xfrm>
            <a:custGeom>
              <a:avLst/>
              <a:gdLst/>
              <a:ahLst/>
              <a:cxnLst/>
              <a:rect l="l" t="t" r="r" b="b"/>
              <a:pathLst>
                <a:path w="5486" h="612" extrusionOk="0">
                  <a:moveTo>
                    <a:pt x="5174" y="0"/>
                  </a:moveTo>
                  <a:cubicBezTo>
                    <a:pt x="5168" y="0"/>
                    <a:pt x="5162" y="0"/>
                    <a:pt x="5156" y="1"/>
                  </a:cubicBezTo>
                  <a:lnTo>
                    <a:pt x="31" y="274"/>
                  </a:lnTo>
                  <a:cubicBezTo>
                    <a:pt x="15" y="275"/>
                    <a:pt x="2" y="288"/>
                    <a:pt x="2" y="304"/>
                  </a:cubicBezTo>
                  <a:cubicBezTo>
                    <a:pt x="0" y="322"/>
                    <a:pt x="13" y="336"/>
                    <a:pt x="31" y="338"/>
                  </a:cubicBezTo>
                  <a:lnTo>
                    <a:pt x="5156" y="611"/>
                  </a:lnTo>
                  <a:lnTo>
                    <a:pt x="5188" y="611"/>
                  </a:lnTo>
                  <a:cubicBezTo>
                    <a:pt x="5356" y="603"/>
                    <a:pt x="5486" y="458"/>
                    <a:pt x="5478" y="290"/>
                  </a:cubicBezTo>
                  <a:cubicBezTo>
                    <a:pt x="5468" y="128"/>
                    <a:pt x="5334" y="0"/>
                    <a:pt x="5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45"/>
            <p:cNvSpPr/>
            <p:nvPr/>
          </p:nvSpPr>
          <p:spPr>
            <a:xfrm>
              <a:off x="2694569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1"/>
                  </a:moveTo>
                  <a:cubicBezTo>
                    <a:pt x="257" y="1"/>
                    <a:pt x="174" y="35"/>
                    <a:pt x="114" y="102"/>
                  </a:cubicBezTo>
                  <a:cubicBezTo>
                    <a:pt x="1" y="228"/>
                    <a:pt x="12" y="420"/>
                    <a:pt x="136" y="533"/>
                  </a:cubicBezTo>
                  <a:lnTo>
                    <a:pt x="3953" y="3964"/>
                  </a:lnTo>
                  <a:cubicBezTo>
                    <a:pt x="3960" y="3969"/>
                    <a:pt x="3967" y="3971"/>
                    <a:pt x="3975" y="3971"/>
                  </a:cubicBezTo>
                  <a:cubicBezTo>
                    <a:pt x="3983" y="3971"/>
                    <a:pt x="3990" y="3969"/>
                    <a:pt x="3997" y="3964"/>
                  </a:cubicBezTo>
                  <a:cubicBezTo>
                    <a:pt x="4010" y="3951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5" y="86"/>
                    <a:pt x="547" y="79"/>
                  </a:cubicBezTo>
                  <a:cubicBezTo>
                    <a:pt x="488" y="27"/>
                    <a:pt x="414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45"/>
            <p:cNvSpPr/>
            <p:nvPr/>
          </p:nvSpPr>
          <p:spPr>
            <a:xfrm>
              <a:off x="2800968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5" y="0"/>
                  </a:moveTo>
                  <a:cubicBezTo>
                    <a:pt x="27" y="0"/>
                    <a:pt x="20" y="3"/>
                    <a:pt x="13" y="9"/>
                  </a:cubicBezTo>
                  <a:cubicBezTo>
                    <a:pt x="0" y="20"/>
                    <a:pt x="0" y="41"/>
                    <a:pt x="12" y="54"/>
                  </a:cubicBezTo>
                  <a:lnTo>
                    <a:pt x="3441" y="3871"/>
                  </a:lnTo>
                  <a:cubicBezTo>
                    <a:pt x="3449" y="3879"/>
                    <a:pt x="3457" y="3887"/>
                    <a:pt x="3465" y="3893"/>
                  </a:cubicBezTo>
                  <a:cubicBezTo>
                    <a:pt x="3523" y="3946"/>
                    <a:pt x="3596" y="3972"/>
                    <a:pt x="3669" y="3972"/>
                  </a:cubicBezTo>
                  <a:cubicBezTo>
                    <a:pt x="3753" y="3972"/>
                    <a:pt x="3836" y="3938"/>
                    <a:pt x="3896" y="3871"/>
                  </a:cubicBezTo>
                  <a:cubicBezTo>
                    <a:pt x="4009" y="3745"/>
                    <a:pt x="3998" y="3551"/>
                    <a:pt x="3874" y="3439"/>
                  </a:cubicBezTo>
                  <a:lnTo>
                    <a:pt x="57" y="9"/>
                  </a:lnTo>
                  <a:cubicBezTo>
                    <a:pt x="50" y="3"/>
                    <a:pt x="43" y="0"/>
                    <a:pt x="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45"/>
            <p:cNvSpPr/>
            <p:nvPr/>
          </p:nvSpPr>
          <p:spPr>
            <a:xfrm>
              <a:off x="2800968" y="2217766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9" y="0"/>
                  </a:moveTo>
                  <a:cubicBezTo>
                    <a:pt x="3585" y="0"/>
                    <a:pt x="3501" y="34"/>
                    <a:pt x="3441" y="102"/>
                  </a:cubicBezTo>
                  <a:lnTo>
                    <a:pt x="12" y="3919"/>
                  </a:lnTo>
                  <a:cubicBezTo>
                    <a:pt x="0" y="3930"/>
                    <a:pt x="0" y="3950"/>
                    <a:pt x="12" y="3961"/>
                  </a:cubicBezTo>
                  <a:cubicBezTo>
                    <a:pt x="18" y="3968"/>
                    <a:pt x="27" y="3972"/>
                    <a:pt x="36" y="3972"/>
                  </a:cubicBezTo>
                  <a:cubicBezTo>
                    <a:pt x="43" y="3972"/>
                    <a:pt x="51" y="3969"/>
                    <a:pt x="57" y="3964"/>
                  </a:cubicBezTo>
                  <a:lnTo>
                    <a:pt x="3874" y="533"/>
                  </a:lnTo>
                  <a:cubicBezTo>
                    <a:pt x="3882" y="527"/>
                    <a:pt x="3890" y="519"/>
                    <a:pt x="3896" y="511"/>
                  </a:cubicBezTo>
                  <a:cubicBezTo>
                    <a:pt x="4009" y="385"/>
                    <a:pt x="4000" y="191"/>
                    <a:pt x="3874" y="78"/>
                  </a:cubicBezTo>
                  <a:cubicBezTo>
                    <a:pt x="3815" y="26"/>
                    <a:pt x="3742" y="0"/>
                    <a:pt x="3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45"/>
            <p:cNvSpPr/>
            <p:nvPr/>
          </p:nvSpPr>
          <p:spPr>
            <a:xfrm>
              <a:off x="2694569" y="2323450"/>
              <a:ext cx="86967" cy="86164"/>
            </a:xfrm>
            <a:custGeom>
              <a:avLst/>
              <a:gdLst/>
              <a:ahLst/>
              <a:cxnLst/>
              <a:rect l="l" t="t" r="r" b="b"/>
              <a:pathLst>
                <a:path w="4010" h="3973" extrusionOk="0">
                  <a:moveTo>
                    <a:pt x="3975" y="1"/>
                  </a:moveTo>
                  <a:cubicBezTo>
                    <a:pt x="3967" y="1"/>
                    <a:pt x="3960" y="3"/>
                    <a:pt x="3953" y="9"/>
                  </a:cubicBezTo>
                  <a:lnTo>
                    <a:pt x="136" y="3439"/>
                  </a:lnTo>
                  <a:cubicBezTo>
                    <a:pt x="130" y="3446"/>
                    <a:pt x="122" y="3454"/>
                    <a:pt x="114" y="3462"/>
                  </a:cubicBezTo>
                  <a:cubicBezTo>
                    <a:pt x="1" y="3588"/>
                    <a:pt x="12" y="3780"/>
                    <a:pt x="136" y="3893"/>
                  </a:cubicBezTo>
                  <a:cubicBezTo>
                    <a:pt x="195" y="3946"/>
                    <a:pt x="269" y="3972"/>
                    <a:pt x="342" y="3972"/>
                  </a:cubicBezTo>
                  <a:cubicBezTo>
                    <a:pt x="426" y="3972"/>
                    <a:pt x="509" y="3938"/>
                    <a:pt x="569" y="3871"/>
                  </a:cubicBezTo>
                  <a:lnTo>
                    <a:pt x="3998" y="54"/>
                  </a:lnTo>
                  <a:cubicBezTo>
                    <a:pt x="4010" y="42"/>
                    <a:pt x="4010" y="23"/>
                    <a:pt x="3998" y="12"/>
                  </a:cubicBezTo>
                  <a:cubicBezTo>
                    <a:pt x="3992" y="5"/>
                    <a:pt x="3984" y="1"/>
                    <a:pt x="3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45"/>
            <p:cNvSpPr/>
            <p:nvPr/>
          </p:nvSpPr>
          <p:spPr>
            <a:xfrm>
              <a:off x="2687455" y="2268060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59"/>
                  </a:cubicBezTo>
                  <a:cubicBezTo>
                    <a:pt x="1" y="111"/>
                    <a:pt x="23" y="172"/>
                    <a:pt x="73" y="195"/>
                  </a:cubicBezTo>
                  <a:lnTo>
                    <a:pt x="2349" y="1241"/>
                  </a:lnTo>
                  <a:lnTo>
                    <a:pt x="167" y="14"/>
                  </a:lnTo>
                  <a:cubicBezTo>
                    <a:pt x="164" y="12"/>
                    <a:pt x="161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45"/>
            <p:cNvSpPr/>
            <p:nvPr/>
          </p:nvSpPr>
          <p:spPr>
            <a:xfrm>
              <a:off x="2833954" y="2268060"/>
              <a:ext cx="51009" cy="26936"/>
            </a:xfrm>
            <a:custGeom>
              <a:avLst/>
              <a:gdLst/>
              <a:ahLst/>
              <a:cxnLst/>
              <a:rect l="l" t="t" r="r" b="b"/>
              <a:pathLst>
                <a:path w="2352" h="1242" extrusionOk="0">
                  <a:moveTo>
                    <a:pt x="2235" y="0"/>
                  </a:moveTo>
                  <a:cubicBezTo>
                    <a:pt x="2218" y="0"/>
                    <a:pt x="2201" y="5"/>
                    <a:pt x="2185" y="14"/>
                  </a:cubicBezTo>
                  <a:lnTo>
                    <a:pt x="1" y="1241"/>
                  </a:lnTo>
                  <a:lnTo>
                    <a:pt x="2277" y="195"/>
                  </a:lnTo>
                  <a:cubicBezTo>
                    <a:pt x="2280" y="193"/>
                    <a:pt x="2282" y="191"/>
                    <a:pt x="2285" y="191"/>
                  </a:cubicBezTo>
                  <a:cubicBezTo>
                    <a:pt x="2333" y="164"/>
                    <a:pt x="2351" y="101"/>
                    <a:pt x="2324" y="52"/>
                  </a:cubicBezTo>
                  <a:cubicBezTo>
                    <a:pt x="2305" y="19"/>
                    <a:pt x="2271" y="0"/>
                    <a:pt x="2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45"/>
            <p:cNvSpPr/>
            <p:nvPr/>
          </p:nvSpPr>
          <p:spPr>
            <a:xfrm>
              <a:off x="2687434" y="2332385"/>
              <a:ext cx="50987" cy="26914"/>
            </a:xfrm>
            <a:custGeom>
              <a:avLst/>
              <a:gdLst/>
              <a:ahLst/>
              <a:cxnLst/>
              <a:rect l="l" t="t" r="r" b="b"/>
              <a:pathLst>
                <a:path w="2351" h="1241" extrusionOk="0">
                  <a:moveTo>
                    <a:pt x="2350" y="0"/>
                  </a:moveTo>
                  <a:lnTo>
                    <a:pt x="74" y="1047"/>
                  </a:lnTo>
                  <a:cubicBezTo>
                    <a:pt x="73" y="1049"/>
                    <a:pt x="70" y="1049"/>
                    <a:pt x="68" y="1050"/>
                  </a:cubicBezTo>
                  <a:cubicBezTo>
                    <a:pt x="18" y="1078"/>
                    <a:pt x="0" y="1141"/>
                    <a:pt x="29" y="1189"/>
                  </a:cubicBezTo>
                  <a:cubicBezTo>
                    <a:pt x="48" y="1222"/>
                    <a:pt x="82" y="1241"/>
                    <a:pt x="118" y="1241"/>
                  </a:cubicBezTo>
                  <a:cubicBezTo>
                    <a:pt x="134" y="1241"/>
                    <a:pt x="151" y="1237"/>
                    <a:pt x="166" y="1228"/>
                  </a:cubicBezTo>
                  <a:lnTo>
                    <a:pt x="23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45"/>
            <p:cNvSpPr/>
            <p:nvPr/>
          </p:nvSpPr>
          <p:spPr>
            <a:xfrm>
              <a:off x="2833954" y="2332385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1" y="0"/>
                  </a:moveTo>
                  <a:lnTo>
                    <a:pt x="2185" y="1228"/>
                  </a:lnTo>
                  <a:cubicBezTo>
                    <a:pt x="2186" y="1230"/>
                    <a:pt x="2190" y="1231"/>
                    <a:pt x="2191" y="1231"/>
                  </a:cubicBezTo>
                  <a:cubicBezTo>
                    <a:pt x="2205" y="1238"/>
                    <a:pt x="2220" y="1241"/>
                    <a:pt x="2235" y="1241"/>
                  </a:cubicBezTo>
                  <a:cubicBezTo>
                    <a:pt x="2273" y="1241"/>
                    <a:pt x="2310" y="1219"/>
                    <a:pt x="2327" y="1181"/>
                  </a:cubicBezTo>
                  <a:cubicBezTo>
                    <a:pt x="2351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45"/>
            <p:cNvSpPr/>
            <p:nvPr/>
          </p:nvSpPr>
          <p:spPr>
            <a:xfrm>
              <a:off x="2748267" y="2222473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0"/>
                  </a:moveTo>
                  <a:cubicBezTo>
                    <a:pt x="99" y="0"/>
                    <a:pt x="81" y="5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1330" y="2295"/>
                  </a:lnTo>
                  <a:lnTo>
                    <a:pt x="208" y="56"/>
                  </a:lnTo>
                  <a:cubicBezTo>
                    <a:pt x="206" y="55"/>
                    <a:pt x="204" y="51"/>
                    <a:pt x="204" y="50"/>
                  </a:cubicBezTo>
                  <a:cubicBezTo>
                    <a:pt x="184" y="18"/>
                    <a:pt x="151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45"/>
            <p:cNvSpPr/>
            <p:nvPr/>
          </p:nvSpPr>
          <p:spPr>
            <a:xfrm>
              <a:off x="2805370" y="2222451"/>
              <a:ext cx="28866" cy="49794"/>
            </a:xfrm>
            <a:custGeom>
              <a:avLst/>
              <a:gdLst/>
              <a:ahLst/>
              <a:cxnLst/>
              <a:rect l="l" t="t" r="r" b="b"/>
              <a:pathLst>
                <a:path w="1331" h="2296" extrusionOk="0">
                  <a:moveTo>
                    <a:pt x="1215" y="1"/>
                  </a:moveTo>
                  <a:cubicBezTo>
                    <a:pt x="1178" y="1"/>
                    <a:pt x="1142" y="22"/>
                    <a:pt x="1123" y="57"/>
                  </a:cubicBezTo>
                  <a:lnTo>
                    <a:pt x="1" y="2296"/>
                  </a:lnTo>
                  <a:lnTo>
                    <a:pt x="1" y="2296"/>
                  </a:lnTo>
                  <a:lnTo>
                    <a:pt x="1301" y="156"/>
                  </a:lnTo>
                  <a:cubicBezTo>
                    <a:pt x="1303" y="154"/>
                    <a:pt x="1304" y="151"/>
                    <a:pt x="1306" y="149"/>
                  </a:cubicBezTo>
                  <a:cubicBezTo>
                    <a:pt x="1330" y="99"/>
                    <a:pt x="1311" y="38"/>
                    <a:pt x="1261" y="12"/>
                  </a:cubicBezTo>
                  <a:cubicBezTo>
                    <a:pt x="1246" y="4"/>
                    <a:pt x="1230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45"/>
            <p:cNvSpPr/>
            <p:nvPr/>
          </p:nvSpPr>
          <p:spPr>
            <a:xfrm>
              <a:off x="2748137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1331" y="1"/>
                  </a:moveTo>
                  <a:lnTo>
                    <a:pt x="31" y="2139"/>
                  </a:lnTo>
                  <a:cubicBezTo>
                    <a:pt x="29" y="2143"/>
                    <a:pt x="28" y="2144"/>
                    <a:pt x="26" y="2148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5" y="2295"/>
                  </a:cubicBezTo>
                  <a:cubicBezTo>
                    <a:pt x="153" y="2295"/>
                    <a:pt x="190" y="2274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45"/>
            <p:cNvSpPr/>
            <p:nvPr/>
          </p:nvSpPr>
          <p:spPr>
            <a:xfrm>
              <a:off x="2805240" y="2355005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5" y="2238"/>
                  </a:lnTo>
                  <a:cubicBezTo>
                    <a:pt x="1126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5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7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2" name="Google Shape;4122;p45"/>
          <p:cNvGrpSpPr/>
          <p:nvPr/>
        </p:nvGrpSpPr>
        <p:grpSpPr>
          <a:xfrm>
            <a:off x="1663390" y="736171"/>
            <a:ext cx="984743" cy="988798"/>
            <a:chOff x="1500390" y="1825721"/>
            <a:chExt cx="984743" cy="988798"/>
          </a:xfrm>
        </p:grpSpPr>
        <p:sp>
          <p:nvSpPr>
            <p:cNvPr id="4123" name="Google Shape;4123;p45"/>
            <p:cNvSpPr/>
            <p:nvPr/>
          </p:nvSpPr>
          <p:spPr>
            <a:xfrm>
              <a:off x="2064395" y="1904295"/>
              <a:ext cx="87032" cy="216311"/>
            </a:xfrm>
            <a:custGeom>
              <a:avLst/>
              <a:gdLst/>
              <a:ahLst/>
              <a:cxnLst/>
              <a:rect l="l" t="t" r="r" b="b"/>
              <a:pathLst>
                <a:path w="4013" h="9974" extrusionOk="0">
                  <a:moveTo>
                    <a:pt x="3676" y="0"/>
                  </a:moveTo>
                  <a:cubicBezTo>
                    <a:pt x="3566" y="0"/>
                    <a:pt x="3467" y="63"/>
                    <a:pt x="3430" y="169"/>
                  </a:cubicBezTo>
                  <a:cubicBezTo>
                    <a:pt x="2288" y="3415"/>
                    <a:pt x="1144" y="6683"/>
                    <a:pt x="0" y="9973"/>
                  </a:cubicBezTo>
                  <a:cubicBezTo>
                    <a:pt x="1322" y="6751"/>
                    <a:pt x="2641" y="3558"/>
                    <a:pt x="3959" y="395"/>
                  </a:cubicBezTo>
                  <a:cubicBezTo>
                    <a:pt x="3961" y="390"/>
                    <a:pt x="3963" y="385"/>
                    <a:pt x="3964" y="382"/>
                  </a:cubicBezTo>
                  <a:cubicBezTo>
                    <a:pt x="4013" y="243"/>
                    <a:pt x="3934" y="81"/>
                    <a:pt x="3787" y="22"/>
                  </a:cubicBezTo>
                  <a:cubicBezTo>
                    <a:pt x="3750" y="7"/>
                    <a:pt x="3712" y="0"/>
                    <a:pt x="3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45"/>
            <p:cNvSpPr/>
            <p:nvPr/>
          </p:nvSpPr>
          <p:spPr>
            <a:xfrm>
              <a:off x="2089900" y="2013904"/>
              <a:ext cx="155911" cy="166018"/>
            </a:xfrm>
            <a:custGeom>
              <a:avLst/>
              <a:gdLst/>
              <a:ahLst/>
              <a:cxnLst/>
              <a:rect l="l" t="t" r="r" b="b"/>
              <a:pathLst>
                <a:path w="7189" h="7655" extrusionOk="0">
                  <a:moveTo>
                    <a:pt x="6837" y="1"/>
                  </a:moveTo>
                  <a:cubicBezTo>
                    <a:pt x="6767" y="1"/>
                    <a:pt x="6700" y="27"/>
                    <a:pt x="6652" y="78"/>
                  </a:cubicBezTo>
                  <a:cubicBezTo>
                    <a:pt x="4441" y="2522"/>
                    <a:pt x="2221" y="5049"/>
                    <a:pt x="0" y="7654"/>
                  </a:cubicBezTo>
                  <a:cubicBezTo>
                    <a:pt x="2365" y="5171"/>
                    <a:pt x="4728" y="2781"/>
                    <a:pt x="7082" y="482"/>
                  </a:cubicBezTo>
                  <a:cubicBezTo>
                    <a:pt x="7085" y="481"/>
                    <a:pt x="7088" y="476"/>
                    <a:pt x="7091" y="473"/>
                  </a:cubicBezTo>
                  <a:cubicBezTo>
                    <a:pt x="7188" y="368"/>
                    <a:pt x="7167" y="193"/>
                    <a:pt x="7046" y="83"/>
                  </a:cubicBezTo>
                  <a:cubicBezTo>
                    <a:pt x="6985" y="28"/>
                    <a:pt x="6909" y="1"/>
                    <a:pt x="6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45"/>
            <p:cNvSpPr/>
            <p:nvPr/>
          </p:nvSpPr>
          <p:spPr>
            <a:xfrm>
              <a:off x="1988793" y="1888008"/>
              <a:ext cx="15962" cy="227242"/>
            </a:xfrm>
            <a:custGeom>
              <a:avLst/>
              <a:gdLst/>
              <a:ahLst/>
              <a:cxnLst/>
              <a:rect l="l" t="t" r="r" b="b"/>
              <a:pathLst>
                <a:path w="736" h="10478" extrusionOk="0">
                  <a:moveTo>
                    <a:pt x="450" y="1"/>
                  </a:moveTo>
                  <a:cubicBezTo>
                    <a:pt x="296" y="1"/>
                    <a:pt x="172" y="120"/>
                    <a:pt x="169" y="269"/>
                  </a:cubicBezTo>
                  <a:lnTo>
                    <a:pt x="1" y="10477"/>
                  </a:lnTo>
                  <a:cubicBezTo>
                    <a:pt x="245" y="7082"/>
                    <a:pt x="488" y="3687"/>
                    <a:pt x="732" y="293"/>
                  </a:cubicBezTo>
                  <a:cubicBezTo>
                    <a:pt x="732" y="290"/>
                    <a:pt x="732" y="283"/>
                    <a:pt x="732" y="278"/>
                  </a:cubicBezTo>
                  <a:cubicBezTo>
                    <a:pt x="736" y="128"/>
                    <a:pt x="611" y="4"/>
                    <a:pt x="456" y="1"/>
                  </a:cubicBezTo>
                  <a:cubicBezTo>
                    <a:pt x="454" y="1"/>
                    <a:pt x="452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45"/>
            <p:cNvSpPr/>
            <p:nvPr/>
          </p:nvSpPr>
          <p:spPr>
            <a:xfrm>
              <a:off x="1980074" y="1904968"/>
              <a:ext cx="264891" cy="412344"/>
            </a:xfrm>
            <a:custGeom>
              <a:avLst/>
              <a:gdLst/>
              <a:ahLst/>
              <a:cxnLst/>
              <a:rect l="l" t="t" r="r" b="b"/>
              <a:pathLst>
                <a:path w="12214" h="19013" extrusionOk="0">
                  <a:moveTo>
                    <a:pt x="11638" y="1"/>
                  </a:moveTo>
                  <a:cubicBezTo>
                    <a:pt x="11500" y="1"/>
                    <a:pt x="11370" y="64"/>
                    <a:pt x="11296" y="183"/>
                  </a:cubicBezTo>
                  <a:cubicBezTo>
                    <a:pt x="7545" y="6226"/>
                    <a:pt x="3772" y="12501"/>
                    <a:pt x="0" y="19012"/>
                  </a:cubicBezTo>
                  <a:cubicBezTo>
                    <a:pt x="4035" y="12650"/>
                    <a:pt x="8070" y="6555"/>
                    <a:pt x="12081" y="729"/>
                  </a:cubicBezTo>
                  <a:cubicBezTo>
                    <a:pt x="12084" y="724"/>
                    <a:pt x="12088" y="718"/>
                    <a:pt x="12091" y="714"/>
                  </a:cubicBezTo>
                  <a:cubicBezTo>
                    <a:pt x="12214" y="517"/>
                    <a:pt x="12136" y="236"/>
                    <a:pt x="11916" y="89"/>
                  </a:cubicBezTo>
                  <a:cubicBezTo>
                    <a:pt x="11829" y="29"/>
                    <a:pt x="11731" y="1"/>
                    <a:pt x="11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45"/>
            <p:cNvSpPr/>
            <p:nvPr/>
          </p:nvSpPr>
          <p:spPr>
            <a:xfrm>
              <a:off x="1980313" y="2006682"/>
              <a:ext cx="378122" cy="310869"/>
            </a:xfrm>
            <a:custGeom>
              <a:avLst/>
              <a:gdLst/>
              <a:ahLst/>
              <a:cxnLst/>
              <a:rect l="l" t="t" r="r" b="b"/>
              <a:pathLst>
                <a:path w="17435" h="14334" extrusionOk="0">
                  <a:moveTo>
                    <a:pt x="16853" y="1"/>
                  </a:moveTo>
                  <a:cubicBezTo>
                    <a:pt x="16768" y="1"/>
                    <a:pt x="16687" y="26"/>
                    <a:pt x="16620" y="77"/>
                  </a:cubicBezTo>
                  <a:cubicBezTo>
                    <a:pt x="11125" y="4320"/>
                    <a:pt x="5562" y="9073"/>
                    <a:pt x="1" y="14333"/>
                  </a:cubicBezTo>
                  <a:cubicBezTo>
                    <a:pt x="5771" y="9287"/>
                    <a:pt x="11542" y="4789"/>
                    <a:pt x="17237" y="838"/>
                  </a:cubicBezTo>
                  <a:cubicBezTo>
                    <a:pt x="17241" y="835"/>
                    <a:pt x="17247" y="830"/>
                    <a:pt x="17250" y="828"/>
                  </a:cubicBezTo>
                  <a:cubicBezTo>
                    <a:pt x="17430" y="691"/>
                    <a:pt x="17434" y="411"/>
                    <a:pt x="17260" y="203"/>
                  </a:cubicBezTo>
                  <a:cubicBezTo>
                    <a:pt x="17150" y="72"/>
                    <a:pt x="16996" y="1"/>
                    <a:pt x="16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45"/>
            <p:cNvSpPr/>
            <p:nvPr/>
          </p:nvSpPr>
          <p:spPr>
            <a:xfrm>
              <a:off x="1980465" y="2155675"/>
              <a:ext cx="443748" cy="161030"/>
            </a:xfrm>
            <a:custGeom>
              <a:avLst/>
              <a:gdLst/>
              <a:ahLst/>
              <a:cxnLst/>
              <a:rect l="l" t="t" r="r" b="b"/>
              <a:pathLst>
                <a:path w="20461" h="7425" extrusionOk="0">
                  <a:moveTo>
                    <a:pt x="19851" y="1"/>
                  </a:moveTo>
                  <a:cubicBezTo>
                    <a:pt x="19816" y="1"/>
                    <a:pt x="19782" y="5"/>
                    <a:pt x="19749" y="14"/>
                  </a:cubicBezTo>
                  <a:cubicBezTo>
                    <a:pt x="13242" y="1763"/>
                    <a:pt x="6620" y="4233"/>
                    <a:pt x="0" y="7425"/>
                  </a:cubicBezTo>
                  <a:cubicBezTo>
                    <a:pt x="6747" y="4501"/>
                    <a:pt x="13499" y="2325"/>
                    <a:pt x="20130" y="899"/>
                  </a:cubicBezTo>
                  <a:cubicBezTo>
                    <a:pt x="20135" y="899"/>
                    <a:pt x="20141" y="897"/>
                    <a:pt x="20146" y="896"/>
                  </a:cubicBezTo>
                  <a:cubicBezTo>
                    <a:pt x="20369" y="836"/>
                    <a:pt x="20461" y="592"/>
                    <a:pt x="20351" y="348"/>
                  </a:cubicBezTo>
                  <a:cubicBezTo>
                    <a:pt x="20258" y="139"/>
                    <a:pt x="20049" y="1"/>
                    <a:pt x="19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45"/>
            <p:cNvSpPr/>
            <p:nvPr/>
          </p:nvSpPr>
          <p:spPr>
            <a:xfrm>
              <a:off x="1980530" y="2270272"/>
              <a:ext cx="416682" cy="46585"/>
            </a:xfrm>
            <a:custGeom>
              <a:avLst/>
              <a:gdLst/>
              <a:ahLst/>
              <a:cxnLst/>
              <a:rect l="l" t="t" r="r" b="b"/>
              <a:pathLst>
                <a:path w="19213" h="2148" extrusionOk="0">
                  <a:moveTo>
                    <a:pt x="18852" y="0"/>
                  </a:moveTo>
                  <a:cubicBezTo>
                    <a:pt x="18851" y="0"/>
                    <a:pt x="18850" y="0"/>
                    <a:pt x="18849" y="0"/>
                  </a:cubicBezTo>
                  <a:cubicBezTo>
                    <a:pt x="12632" y="60"/>
                    <a:pt x="6315" y="776"/>
                    <a:pt x="0" y="2147"/>
                  </a:cubicBezTo>
                  <a:cubicBezTo>
                    <a:pt x="5710" y="1074"/>
                    <a:pt x="11423" y="537"/>
                    <a:pt x="17062" y="537"/>
                  </a:cubicBezTo>
                  <a:cubicBezTo>
                    <a:pt x="17695" y="537"/>
                    <a:pt x="18328" y="544"/>
                    <a:pt x="18959" y="558"/>
                  </a:cubicBezTo>
                  <a:lnTo>
                    <a:pt x="18967" y="558"/>
                  </a:lnTo>
                  <a:cubicBezTo>
                    <a:pt x="19117" y="556"/>
                    <a:pt x="19213" y="432"/>
                    <a:pt x="19180" y="277"/>
                  </a:cubicBezTo>
                  <a:cubicBezTo>
                    <a:pt x="19147" y="124"/>
                    <a:pt x="19001" y="0"/>
                    <a:pt x="18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45"/>
            <p:cNvSpPr/>
            <p:nvPr/>
          </p:nvSpPr>
          <p:spPr>
            <a:xfrm>
              <a:off x="2201222" y="2318396"/>
              <a:ext cx="239018" cy="24529"/>
            </a:xfrm>
            <a:custGeom>
              <a:avLst/>
              <a:gdLst/>
              <a:ahLst/>
              <a:cxnLst/>
              <a:rect l="l" t="t" r="r" b="b"/>
              <a:pathLst>
                <a:path w="11021" h="1131" extrusionOk="0">
                  <a:moveTo>
                    <a:pt x="612" y="0"/>
                  </a:moveTo>
                  <a:cubicBezTo>
                    <a:pt x="408" y="0"/>
                    <a:pt x="205" y="1"/>
                    <a:pt x="1" y="2"/>
                  </a:cubicBezTo>
                  <a:cubicBezTo>
                    <a:pt x="3608" y="161"/>
                    <a:pt x="7195" y="536"/>
                    <a:pt x="10749" y="1127"/>
                  </a:cubicBezTo>
                  <a:lnTo>
                    <a:pt x="10747" y="1125"/>
                  </a:lnTo>
                  <a:lnTo>
                    <a:pt x="10747" y="1125"/>
                  </a:lnTo>
                  <a:cubicBezTo>
                    <a:pt x="10752" y="1127"/>
                    <a:pt x="10757" y="1127"/>
                    <a:pt x="10762" y="1128"/>
                  </a:cubicBezTo>
                  <a:cubicBezTo>
                    <a:pt x="10772" y="1130"/>
                    <a:pt x="10783" y="1130"/>
                    <a:pt x="10793" y="1130"/>
                  </a:cubicBezTo>
                  <a:cubicBezTo>
                    <a:pt x="10928" y="1130"/>
                    <a:pt x="11021" y="1024"/>
                    <a:pt x="11006" y="881"/>
                  </a:cubicBezTo>
                  <a:cubicBezTo>
                    <a:pt x="10988" y="728"/>
                    <a:pt x="10851" y="589"/>
                    <a:pt x="10699" y="571"/>
                  </a:cubicBezTo>
                  <a:cubicBezTo>
                    <a:pt x="7364" y="190"/>
                    <a:pt x="3996" y="0"/>
                    <a:pt x="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45"/>
            <p:cNvSpPr/>
            <p:nvPr/>
          </p:nvSpPr>
          <p:spPr>
            <a:xfrm>
              <a:off x="2157608" y="2361273"/>
              <a:ext cx="230148" cy="95642"/>
            </a:xfrm>
            <a:custGeom>
              <a:avLst/>
              <a:gdLst/>
              <a:ahLst/>
              <a:cxnLst/>
              <a:rect l="l" t="t" r="r" b="b"/>
              <a:pathLst>
                <a:path w="10612" h="4410" extrusionOk="0">
                  <a:moveTo>
                    <a:pt x="1" y="1"/>
                  </a:moveTo>
                  <a:cubicBezTo>
                    <a:pt x="3427" y="1266"/>
                    <a:pt x="6841" y="2724"/>
                    <a:pt x="10227" y="4377"/>
                  </a:cubicBezTo>
                  <a:cubicBezTo>
                    <a:pt x="10230" y="4378"/>
                    <a:pt x="10237" y="4382"/>
                    <a:pt x="10240" y="4383"/>
                  </a:cubicBezTo>
                  <a:cubicBezTo>
                    <a:pt x="10281" y="4401"/>
                    <a:pt x="10322" y="4409"/>
                    <a:pt x="10361" y="4409"/>
                  </a:cubicBezTo>
                  <a:cubicBezTo>
                    <a:pt x="10464" y="4409"/>
                    <a:pt x="10550" y="4350"/>
                    <a:pt x="10576" y="4249"/>
                  </a:cubicBezTo>
                  <a:cubicBezTo>
                    <a:pt x="10611" y="4109"/>
                    <a:pt x="10519" y="3944"/>
                    <a:pt x="10369" y="3878"/>
                  </a:cubicBezTo>
                  <a:cubicBezTo>
                    <a:pt x="6937" y="2387"/>
                    <a:pt x="3475" y="109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45"/>
            <p:cNvSpPr/>
            <p:nvPr/>
          </p:nvSpPr>
          <p:spPr>
            <a:xfrm>
              <a:off x="2180315" y="2219350"/>
              <a:ext cx="222535" cy="42052"/>
            </a:xfrm>
            <a:custGeom>
              <a:avLst/>
              <a:gdLst/>
              <a:ahLst/>
              <a:cxnLst/>
              <a:rect l="l" t="t" r="r" b="b"/>
              <a:pathLst>
                <a:path w="10261" h="1939" extrusionOk="0">
                  <a:moveTo>
                    <a:pt x="9891" y="0"/>
                  </a:moveTo>
                  <a:cubicBezTo>
                    <a:pt x="9879" y="0"/>
                    <a:pt x="9867" y="1"/>
                    <a:pt x="9855" y="3"/>
                  </a:cubicBezTo>
                  <a:cubicBezTo>
                    <a:pt x="6592" y="467"/>
                    <a:pt x="3302" y="1113"/>
                    <a:pt x="0" y="1938"/>
                  </a:cubicBezTo>
                  <a:cubicBezTo>
                    <a:pt x="3360" y="1290"/>
                    <a:pt x="6709" y="830"/>
                    <a:pt x="10026" y="557"/>
                  </a:cubicBezTo>
                  <a:cubicBezTo>
                    <a:pt x="10031" y="557"/>
                    <a:pt x="10036" y="556"/>
                    <a:pt x="10041" y="556"/>
                  </a:cubicBezTo>
                  <a:cubicBezTo>
                    <a:pt x="10185" y="535"/>
                    <a:pt x="10261" y="396"/>
                    <a:pt x="10209" y="242"/>
                  </a:cubicBezTo>
                  <a:cubicBezTo>
                    <a:pt x="10162" y="103"/>
                    <a:pt x="10025" y="0"/>
                    <a:pt x="9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45"/>
            <p:cNvSpPr/>
            <p:nvPr/>
          </p:nvSpPr>
          <p:spPr>
            <a:xfrm>
              <a:off x="1980465" y="2317204"/>
              <a:ext cx="504668" cy="115941"/>
            </a:xfrm>
            <a:custGeom>
              <a:avLst/>
              <a:gdLst/>
              <a:ahLst/>
              <a:cxnLst/>
              <a:rect l="l" t="t" r="r" b="b"/>
              <a:pathLst>
                <a:path w="23270" h="5346" extrusionOk="0">
                  <a:moveTo>
                    <a:pt x="0" y="1"/>
                  </a:moveTo>
                  <a:cubicBezTo>
                    <a:pt x="7640" y="812"/>
                    <a:pt x="15286" y="2584"/>
                    <a:pt x="22753" y="5317"/>
                  </a:cubicBezTo>
                  <a:cubicBezTo>
                    <a:pt x="22758" y="5318"/>
                    <a:pt x="22764" y="5320"/>
                    <a:pt x="22771" y="5322"/>
                  </a:cubicBezTo>
                  <a:cubicBezTo>
                    <a:pt x="22821" y="5338"/>
                    <a:pt x="22869" y="5346"/>
                    <a:pt x="22915" y="5346"/>
                  </a:cubicBezTo>
                  <a:cubicBezTo>
                    <a:pt x="23096" y="5346"/>
                    <a:pt x="23235" y="5226"/>
                    <a:pt x="23251" y="5036"/>
                  </a:cubicBezTo>
                  <a:cubicBezTo>
                    <a:pt x="23270" y="4797"/>
                    <a:pt x="23086" y="4537"/>
                    <a:pt x="22839" y="4456"/>
                  </a:cubicBezTo>
                  <a:cubicBezTo>
                    <a:pt x="15344" y="2002"/>
                    <a:pt x="7670" y="51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45"/>
            <p:cNvSpPr/>
            <p:nvPr/>
          </p:nvSpPr>
          <p:spPr>
            <a:xfrm>
              <a:off x="1980313" y="2317529"/>
              <a:ext cx="475867" cy="244765"/>
            </a:xfrm>
            <a:custGeom>
              <a:avLst/>
              <a:gdLst/>
              <a:ahLst/>
              <a:cxnLst/>
              <a:rect l="l" t="t" r="r" b="b"/>
              <a:pathLst>
                <a:path w="21942" h="11286" extrusionOk="0">
                  <a:moveTo>
                    <a:pt x="1" y="0"/>
                  </a:moveTo>
                  <a:lnTo>
                    <a:pt x="1" y="0"/>
                  </a:lnTo>
                  <a:cubicBezTo>
                    <a:pt x="7132" y="2897"/>
                    <a:pt x="14267" y="6628"/>
                    <a:pt x="21256" y="11198"/>
                  </a:cubicBezTo>
                  <a:cubicBezTo>
                    <a:pt x="21261" y="11201"/>
                    <a:pt x="21269" y="11204"/>
                    <a:pt x="21274" y="11207"/>
                  </a:cubicBezTo>
                  <a:cubicBezTo>
                    <a:pt x="21361" y="11260"/>
                    <a:pt x="21452" y="11286"/>
                    <a:pt x="21537" y="11286"/>
                  </a:cubicBezTo>
                  <a:cubicBezTo>
                    <a:pt x="21677" y="11286"/>
                    <a:pt x="21798" y="11216"/>
                    <a:pt x="21852" y="11088"/>
                  </a:cubicBezTo>
                  <a:cubicBezTo>
                    <a:pt x="21941" y="10879"/>
                    <a:pt x="21825" y="10595"/>
                    <a:pt x="21592" y="10455"/>
                  </a:cubicBezTo>
                  <a:cubicBezTo>
                    <a:pt x="14495" y="6106"/>
                    <a:pt x="7245" y="262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45"/>
            <p:cNvSpPr/>
            <p:nvPr/>
          </p:nvSpPr>
          <p:spPr>
            <a:xfrm>
              <a:off x="1981159" y="2317290"/>
              <a:ext cx="377341" cy="340277"/>
            </a:xfrm>
            <a:custGeom>
              <a:avLst/>
              <a:gdLst/>
              <a:ahLst/>
              <a:cxnLst/>
              <a:rect l="l" t="t" r="r" b="b"/>
              <a:pathLst>
                <a:path w="17399" h="15690" extrusionOk="0">
                  <a:moveTo>
                    <a:pt x="1" y="0"/>
                  </a:moveTo>
                  <a:lnTo>
                    <a:pt x="1" y="0"/>
                  </a:lnTo>
                  <a:cubicBezTo>
                    <a:pt x="5552" y="4665"/>
                    <a:pt x="11106" y="9839"/>
                    <a:pt x="16591" y="15518"/>
                  </a:cubicBezTo>
                  <a:cubicBezTo>
                    <a:pt x="16594" y="15523"/>
                    <a:pt x="16601" y="15529"/>
                    <a:pt x="16606" y="15533"/>
                  </a:cubicBezTo>
                  <a:cubicBezTo>
                    <a:pt x="16712" y="15637"/>
                    <a:pt x="16846" y="15690"/>
                    <a:pt x="16971" y="15690"/>
                  </a:cubicBezTo>
                  <a:cubicBezTo>
                    <a:pt x="17074" y="15690"/>
                    <a:pt x="17171" y="15654"/>
                    <a:pt x="17242" y="15581"/>
                  </a:cubicBezTo>
                  <a:cubicBezTo>
                    <a:pt x="17399" y="15421"/>
                    <a:pt x="17366" y="15135"/>
                    <a:pt x="17173" y="14946"/>
                  </a:cubicBezTo>
                  <a:cubicBezTo>
                    <a:pt x="11498" y="9420"/>
                    <a:pt x="5748" y="443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45"/>
            <p:cNvSpPr/>
            <p:nvPr/>
          </p:nvSpPr>
          <p:spPr>
            <a:xfrm>
              <a:off x="1981050" y="2317399"/>
              <a:ext cx="256390" cy="347455"/>
            </a:xfrm>
            <a:custGeom>
              <a:avLst/>
              <a:gdLst/>
              <a:ahLst/>
              <a:cxnLst/>
              <a:rect l="l" t="t" r="r" b="b"/>
              <a:pathLst>
                <a:path w="11822" h="16021" extrusionOk="0">
                  <a:moveTo>
                    <a:pt x="1" y="0"/>
                  </a:moveTo>
                  <a:lnTo>
                    <a:pt x="1" y="0"/>
                  </a:lnTo>
                  <a:cubicBezTo>
                    <a:pt x="3766" y="5059"/>
                    <a:pt x="7533" y="10352"/>
                    <a:pt x="11277" y="15878"/>
                  </a:cubicBezTo>
                  <a:lnTo>
                    <a:pt x="11277" y="15877"/>
                  </a:lnTo>
                  <a:cubicBezTo>
                    <a:pt x="11279" y="15880"/>
                    <a:pt x="11280" y="15881"/>
                    <a:pt x="11282" y="15885"/>
                  </a:cubicBezTo>
                  <a:cubicBezTo>
                    <a:pt x="11344" y="15972"/>
                    <a:pt x="11444" y="16020"/>
                    <a:pt x="11539" y="16020"/>
                  </a:cubicBezTo>
                  <a:cubicBezTo>
                    <a:pt x="11587" y="16020"/>
                    <a:pt x="11633" y="16008"/>
                    <a:pt x="11674" y="15983"/>
                  </a:cubicBezTo>
                  <a:cubicBezTo>
                    <a:pt x="11799" y="15907"/>
                    <a:pt x="11821" y="15739"/>
                    <a:pt x="11728" y="15608"/>
                  </a:cubicBezTo>
                  <a:cubicBezTo>
                    <a:pt x="7835" y="10154"/>
                    <a:pt x="3918" y="4951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45"/>
            <p:cNvSpPr/>
            <p:nvPr/>
          </p:nvSpPr>
          <p:spPr>
            <a:xfrm>
              <a:off x="2083177" y="2509246"/>
              <a:ext cx="125245" cy="212538"/>
            </a:xfrm>
            <a:custGeom>
              <a:avLst/>
              <a:gdLst/>
              <a:ahLst/>
              <a:cxnLst/>
              <a:rect l="l" t="t" r="r" b="b"/>
              <a:pathLst>
                <a:path w="5775" h="9800" extrusionOk="0">
                  <a:moveTo>
                    <a:pt x="0" y="1"/>
                  </a:moveTo>
                  <a:lnTo>
                    <a:pt x="0" y="1"/>
                  </a:lnTo>
                  <a:cubicBezTo>
                    <a:pt x="1738" y="3160"/>
                    <a:pt x="3475" y="6372"/>
                    <a:pt x="5208" y="9631"/>
                  </a:cubicBezTo>
                  <a:cubicBezTo>
                    <a:pt x="5209" y="9634"/>
                    <a:pt x="5213" y="9639"/>
                    <a:pt x="5214" y="9644"/>
                  </a:cubicBezTo>
                  <a:cubicBezTo>
                    <a:pt x="5274" y="9742"/>
                    <a:pt x="5381" y="9800"/>
                    <a:pt x="5485" y="9800"/>
                  </a:cubicBezTo>
                  <a:cubicBezTo>
                    <a:pt x="5525" y="9800"/>
                    <a:pt x="5565" y="9791"/>
                    <a:pt x="5602" y="9773"/>
                  </a:cubicBezTo>
                  <a:cubicBezTo>
                    <a:pt x="5733" y="9709"/>
                    <a:pt x="5775" y="9546"/>
                    <a:pt x="5692" y="9408"/>
                  </a:cubicBezTo>
                  <a:cubicBezTo>
                    <a:pt x="3799" y="6213"/>
                    <a:pt x="1901" y="30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45"/>
            <p:cNvSpPr/>
            <p:nvPr/>
          </p:nvSpPr>
          <p:spPr>
            <a:xfrm>
              <a:off x="2020717" y="2488860"/>
              <a:ext cx="47561" cy="228933"/>
            </a:xfrm>
            <a:custGeom>
              <a:avLst/>
              <a:gdLst/>
              <a:ahLst/>
              <a:cxnLst/>
              <a:rect l="l" t="t" r="r" b="b"/>
              <a:pathLst>
                <a:path w="2193" h="10556" extrusionOk="0">
                  <a:moveTo>
                    <a:pt x="0" y="1"/>
                  </a:moveTo>
                  <a:lnTo>
                    <a:pt x="0" y="1"/>
                  </a:lnTo>
                  <a:cubicBezTo>
                    <a:pt x="535" y="3433"/>
                    <a:pt x="1071" y="6872"/>
                    <a:pt x="1606" y="10314"/>
                  </a:cubicBezTo>
                  <a:cubicBezTo>
                    <a:pt x="1607" y="10319"/>
                    <a:pt x="1607" y="10324"/>
                    <a:pt x="1609" y="10329"/>
                  </a:cubicBezTo>
                  <a:cubicBezTo>
                    <a:pt x="1637" y="10462"/>
                    <a:pt x="1761" y="10555"/>
                    <a:pt x="1896" y="10555"/>
                  </a:cubicBezTo>
                  <a:cubicBezTo>
                    <a:pt x="1911" y="10555"/>
                    <a:pt x="1926" y="10554"/>
                    <a:pt x="1942" y="10552"/>
                  </a:cubicBezTo>
                  <a:cubicBezTo>
                    <a:pt x="2094" y="10528"/>
                    <a:pt x="2192" y="10387"/>
                    <a:pt x="2161" y="10238"/>
                  </a:cubicBezTo>
                  <a:cubicBezTo>
                    <a:pt x="1441" y="6817"/>
                    <a:pt x="721" y="340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45"/>
            <p:cNvSpPr/>
            <p:nvPr/>
          </p:nvSpPr>
          <p:spPr>
            <a:xfrm>
              <a:off x="2125727" y="2470014"/>
              <a:ext cx="162266" cy="184517"/>
            </a:xfrm>
            <a:custGeom>
              <a:avLst/>
              <a:gdLst/>
              <a:ahLst/>
              <a:cxnLst/>
              <a:rect l="l" t="t" r="r" b="b"/>
              <a:pathLst>
                <a:path w="7482" h="8508" extrusionOk="0">
                  <a:moveTo>
                    <a:pt x="1" y="1"/>
                  </a:moveTo>
                  <a:cubicBezTo>
                    <a:pt x="2328" y="2705"/>
                    <a:pt x="4651" y="5499"/>
                    <a:pt x="6964" y="8382"/>
                  </a:cubicBezTo>
                  <a:cubicBezTo>
                    <a:pt x="6967" y="8386"/>
                    <a:pt x="6972" y="8391"/>
                    <a:pt x="6976" y="8394"/>
                  </a:cubicBezTo>
                  <a:cubicBezTo>
                    <a:pt x="7041" y="8468"/>
                    <a:pt x="7131" y="8507"/>
                    <a:pt x="7217" y="8507"/>
                  </a:cubicBezTo>
                  <a:cubicBezTo>
                    <a:pt x="7273" y="8507"/>
                    <a:pt x="7327" y="8490"/>
                    <a:pt x="7371" y="8455"/>
                  </a:cubicBezTo>
                  <a:cubicBezTo>
                    <a:pt x="7481" y="8366"/>
                    <a:pt x="7481" y="8193"/>
                    <a:pt x="7373" y="8071"/>
                  </a:cubicBezTo>
                  <a:cubicBezTo>
                    <a:pt x="4926" y="5280"/>
                    <a:pt x="2466" y="259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45"/>
            <p:cNvSpPr/>
            <p:nvPr/>
          </p:nvSpPr>
          <p:spPr>
            <a:xfrm>
              <a:off x="1980660" y="2317485"/>
              <a:ext cx="178228" cy="472202"/>
            </a:xfrm>
            <a:custGeom>
              <a:avLst/>
              <a:gdLst/>
              <a:ahLst/>
              <a:cxnLst/>
              <a:rect l="l" t="t" r="r" b="b"/>
              <a:pathLst>
                <a:path w="8218" h="21773" extrusionOk="0">
                  <a:moveTo>
                    <a:pt x="1" y="1"/>
                  </a:moveTo>
                  <a:lnTo>
                    <a:pt x="1" y="1"/>
                  </a:lnTo>
                  <a:cubicBezTo>
                    <a:pt x="2424" y="7048"/>
                    <a:pt x="4848" y="14193"/>
                    <a:pt x="7268" y="21434"/>
                  </a:cubicBezTo>
                  <a:cubicBezTo>
                    <a:pt x="7270" y="21439"/>
                    <a:pt x="7271" y="21445"/>
                    <a:pt x="7273" y="21450"/>
                  </a:cubicBezTo>
                  <a:cubicBezTo>
                    <a:pt x="7348" y="21646"/>
                    <a:pt x="7541" y="21772"/>
                    <a:pt x="7740" y="21772"/>
                  </a:cubicBezTo>
                  <a:cubicBezTo>
                    <a:pt x="7781" y="21772"/>
                    <a:pt x="7822" y="21767"/>
                    <a:pt x="7862" y="21755"/>
                  </a:cubicBezTo>
                  <a:cubicBezTo>
                    <a:pt x="8098" y="21688"/>
                    <a:pt x="8218" y="21442"/>
                    <a:pt x="8129" y="21206"/>
                  </a:cubicBezTo>
                  <a:cubicBezTo>
                    <a:pt x="5425" y="14017"/>
                    <a:pt x="2713" y="694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45"/>
            <p:cNvSpPr/>
            <p:nvPr/>
          </p:nvSpPr>
          <p:spPr>
            <a:xfrm>
              <a:off x="1980313" y="2317529"/>
              <a:ext cx="37064" cy="496991"/>
            </a:xfrm>
            <a:custGeom>
              <a:avLst/>
              <a:gdLst/>
              <a:ahLst/>
              <a:cxnLst/>
              <a:rect l="l" t="t" r="r" b="b"/>
              <a:pathLst>
                <a:path w="1709" h="22916" extrusionOk="0">
                  <a:moveTo>
                    <a:pt x="1" y="0"/>
                  </a:moveTo>
                  <a:lnTo>
                    <a:pt x="1" y="0"/>
                  </a:lnTo>
                  <a:cubicBezTo>
                    <a:pt x="259" y="7494"/>
                    <a:pt x="518" y="14989"/>
                    <a:pt x="776" y="22485"/>
                  </a:cubicBezTo>
                  <a:cubicBezTo>
                    <a:pt x="776" y="22490"/>
                    <a:pt x="776" y="22496"/>
                    <a:pt x="776" y="22503"/>
                  </a:cubicBezTo>
                  <a:cubicBezTo>
                    <a:pt x="795" y="22737"/>
                    <a:pt x="996" y="22916"/>
                    <a:pt x="1236" y="22916"/>
                  </a:cubicBezTo>
                  <a:cubicBezTo>
                    <a:pt x="1246" y="22916"/>
                    <a:pt x="1257" y="22915"/>
                    <a:pt x="1267" y="22915"/>
                  </a:cubicBezTo>
                  <a:cubicBezTo>
                    <a:pt x="1519" y="22899"/>
                    <a:pt x="1708" y="22689"/>
                    <a:pt x="1690" y="22445"/>
                  </a:cubicBezTo>
                  <a:cubicBezTo>
                    <a:pt x="1127" y="14958"/>
                    <a:pt x="564" y="7476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45"/>
            <p:cNvSpPr/>
            <p:nvPr/>
          </p:nvSpPr>
          <p:spPr>
            <a:xfrm>
              <a:off x="1845807" y="2318158"/>
              <a:ext cx="135135" cy="462898"/>
            </a:xfrm>
            <a:custGeom>
              <a:avLst/>
              <a:gdLst/>
              <a:ahLst/>
              <a:cxnLst/>
              <a:rect l="l" t="t" r="r" b="b"/>
              <a:pathLst>
                <a:path w="6231" h="21344" extrusionOk="0">
                  <a:moveTo>
                    <a:pt x="6230" y="1"/>
                  </a:moveTo>
                  <a:cubicBezTo>
                    <a:pt x="4174" y="6865"/>
                    <a:pt x="2118" y="13801"/>
                    <a:pt x="66" y="20807"/>
                  </a:cubicBezTo>
                  <a:cubicBezTo>
                    <a:pt x="65" y="20812"/>
                    <a:pt x="63" y="20820"/>
                    <a:pt x="61" y="20825"/>
                  </a:cubicBezTo>
                  <a:cubicBezTo>
                    <a:pt x="0" y="21067"/>
                    <a:pt x="150" y="21296"/>
                    <a:pt x="396" y="21337"/>
                  </a:cubicBezTo>
                  <a:cubicBezTo>
                    <a:pt x="422" y="21341"/>
                    <a:pt x="448" y="21343"/>
                    <a:pt x="474" y="21343"/>
                  </a:cubicBezTo>
                  <a:cubicBezTo>
                    <a:pt x="692" y="21343"/>
                    <a:pt x="895" y="21191"/>
                    <a:pt x="950" y="20975"/>
                  </a:cubicBezTo>
                  <a:cubicBezTo>
                    <a:pt x="2707" y="13932"/>
                    <a:pt x="4468" y="6941"/>
                    <a:pt x="62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45"/>
            <p:cNvSpPr/>
            <p:nvPr/>
          </p:nvSpPr>
          <p:spPr>
            <a:xfrm>
              <a:off x="1773219" y="2318114"/>
              <a:ext cx="207549" cy="374847"/>
            </a:xfrm>
            <a:custGeom>
              <a:avLst/>
              <a:gdLst/>
              <a:ahLst/>
              <a:cxnLst/>
              <a:rect l="l" t="t" r="r" b="b"/>
              <a:pathLst>
                <a:path w="9570" h="17284" extrusionOk="0">
                  <a:moveTo>
                    <a:pt x="9569" y="1"/>
                  </a:moveTo>
                  <a:cubicBezTo>
                    <a:pt x="6400" y="5469"/>
                    <a:pt x="3232" y="11103"/>
                    <a:pt x="76" y="16902"/>
                  </a:cubicBezTo>
                  <a:cubicBezTo>
                    <a:pt x="76" y="16903"/>
                    <a:pt x="75" y="16908"/>
                    <a:pt x="73" y="16910"/>
                  </a:cubicBezTo>
                  <a:cubicBezTo>
                    <a:pt x="0" y="17050"/>
                    <a:pt x="54" y="17210"/>
                    <a:pt x="191" y="17265"/>
                  </a:cubicBezTo>
                  <a:cubicBezTo>
                    <a:pt x="223" y="17278"/>
                    <a:pt x="256" y="17284"/>
                    <a:pt x="290" y="17284"/>
                  </a:cubicBezTo>
                  <a:cubicBezTo>
                    <a:pt x="402" y="17284"/>
                    <a:pt x="515" y="17218"/>
                    <a:pt x="570" y="17108"/>
                  </a:cubicBezTo>
                  <a:cubicBezTo>
                    <a:pt x="3562" y="11258"/>
                    <a:pt x="6565" y="5554"/>
                    <a:pt x="9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45"/>
            <p:cNvSpPr/>
            <p:nvPr/>
          </p:nvSpPr>
          <p:spPr>
            <a:xfrm>
              <a:off x="1704860" y="2493306"/>
              <a:ext cx="141337" cy="208113"/>
            </a:xfrm>
            <a:custGeom>
              <a:avLst/>
              <a:gdLst/>
              <a:ahLst/>
              <a:cxnLst/>
              <a:rect l="l" t="t" r="r" b="b"/>
              <a:pathLst>
                <a:path w="6517" h="9596" extrusionOk="0">
                  <a:moveTo>
                    <a:pt x="6517" y="1"/>
                  </a:moveTo>
                  <a:lnTo>
                    <a:pt x="6517" y="1"/>
                  </a:lnTo>
                  <a:cubicBezTo>
                    <a:pt x="4370" y="2989"/>
                    <a:pt x="2228" y="6052"/>
                    <a:pt x="94" y="9190"/>
                  </a:cubicBezTo>
                  <a:cubicBezTo>
                    <a:pt x="91" y="9195"/>
                    <a:pt x="88" y="9200"/>
                    <a:pt x="86" y="9203"/>
                  </a:cubicBezTo>
                  <a:cubicBezTo>
                    <a:pt x="1" y="9342"/>
                    <a:pt x="36" y="9505"/>
                    <a:pt x="166" y="9570"/>
                  </a:cubicBezTo>
                  <a:cubicBezTo>
                    <a:pt x="201" y="9588"/>
                    <a:pt x="240" y="9596"/>
                    <a:pt x="279" y="9596"/>
                  </a:cubicBezTo>
                  <a:cubicBezTo>
                    <a:pt x="383" y="9596"/>
                    <a:pt x="491" y="9537"/>
                    <a:pt x="553" y="9437"/>
                  </a:cubicBezTo>
                  <a:cubicBezTo>
                    <a:pt x="2535" y="6226"/>
                    <a:pt x="4525" y="3081"/>
                    <a:pt x="6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45"/>
            <p:cNvSpPr/>
            <p:nvPr/>
          </p:nvSpPr>
          <p:spPr>
            <a:xfrm>
              <a:off x="1640838" y="2431388"/>
              <a:ext cx="196337" cy="159945"/>
            </a:xfrm>
            <a:custGeom>
              <a:avLst/>
              <a:gdLst/>
              <a:ahLst/>
              <a:cxnLst/>
              <a:rect l="l" t="t" r="r" b="b"/>
              <a:pathLst>
                <a:path w="9053" h="7375" extrusionOk="0">
                  <a:moveTo>
                    <a:pt x="9052" y="0"/>
                  </a:moveTo>
                  <a:lnTo>
                    <a:pt x="9052" y="0"/>
                  </a:lnTo>
                  <a:cubicBezTo>
                    <a:pt x="6077" y="2153"/>
                    <a:pt x="3109" y="4452"/>
                    <a:pt x="162" y="6897"/>
                  </a:cubicBezTo>
                  <a:cubicBezTo>
                    <a:pt x="158" y="6901"/>
                    <a:pt x="154" y="6904"/>
                    <a:pt x="150" y="6907"/>
                  </a:cubicBezTo>
                  <a:cubicBezTo>
                    <a:pt x="26" y="7020"/>
                    <a:pt x="0" y="7195"/>
                    <a:pt x="92" y="7300"/>
                  </a:cubicBezTo>
                  <a:cubicBezTo>
                    <a:pt x="136" y="7350"/>
                    <a:pt x="199" y="7374"/>
                    <a:pt x="266" y="7374"/>
                  </a:cubicBezTo>
                  <a:cubicBezTo>
                    <a:pt x="339" y="7374"/>
                    <a:pt x="417" y="7345"/>
                    <a:pt x="481" y="7287"/>
                  </a:cubicBezTo>
                  <a:cubicBezTo>
                    <a:pt x="3324" y="4722"/>
                    <a:pt x="6185" y="2294"/>
                    <a:pt x="9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45"/>
            <p:cNvSpPr/>
            <p:nvPr/>
          </p:nvSpPr>
          <p:spPr>
            <a:xfrm>
              <a:off x="1810803" y="2509680"/>
              <a:ext cx="92367" cy="217114"/>
            </a:xfrm>
            <a:custGeom>
              <a:avLst/>
              <a:gdLst/>
              <a:ahLst/>
              <a:cxnLst/>
              <a:rect l="l" t="t" r="r" b="b"/>
              <a:pathLst>
                <a:path w="4259" h="10011" extrusionOk="0">
                  <a:moveTo>
                    <a:pt x="4258" y="0"/>
                  </a:moveTo>
                  <a:lnTo>
                    <a:pt x="4258" y="0"/>
                  </a:lnTo>
                  <a:cubicBezTo>
                    <a:pt x="2858" y="3184"/>
                    <a:pt x="1457" y="6402"/>
                    <a:pt x="60" y="9652"/>
                  </a:cubicBezTo>
                  <a:cubicBezTo>
                    <a:pt x="59" y="9656"/>
                    <a:pt x="57" y="9661"/>
                    <a:pt x="55" y="9666"/>
                  </a:cubicBezTo>
                  <a:cubicBezTo>
                    <a:pt x="0" y="9811"/>
                    <a:pt x="75" y="9962"/>
                    <a:pt x="220" y="10000"/>
                  </a:cubicBezTo>
                  <a:cubicBezTo>
                    <a:pt x="244" y="10007"/>
                    <a:pt x="269" y="10010"/>
                    <a:pt x="294" y="10010"/>
                  </a:cubicBezTo>
                  <a:cubicBezTo>
                    <a:pt x="417" y="10010"/>
                    <a:pt x="538" y="9931"/>
                    <a:pt x="582" y="9808"/>
                  </a:cubicBezTo>
                  <a:cubicBezTo>
                    <a:pt x="1806" y="6515"/>
                    <a:pt x="3031" y="3245"/>
                    <a:pt x="4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45"/>
            <p:cNvSpPr/>
            <p:nvPr/>
          </p:nvSpPr>
          <p:spPr>
            <a:xfrm>
              <a:off x="1614315" y="2317811"/>
              <a:ext cx="366193" cy="383760"/>
            </a:xfrm>
            <a:custGeom>
              <a:avLst/>
              <a:gdLst/>
              <a:ahLst/>
              <a:cxnLst/>
              <a:rect l="l" t="t" r="r" b="b"/>
              <a:pathLst>
                <a:path w="16885" h="17695" extrusionOk="0">
                  <a:moveTo>
                    <a:pt x="16885" y="0"/>
                  </a:moveTo>
                  <a:lnTo>
                    <a:pt x="16885" y="0"/>
                  </a:lnTo>
                  <a:cubicBezTo>
                    <a:pt x="11293" y="5147"/>
                    <a:pt x="5704" y="10807"/>
                    <a:pt x="188" y="16980"/>
                  </a:cubicBezTo>
                  <a:cubicBezTo>
                    <a:pt x="184" y="16985"/>
                    <a:pt x="180" y="16990"/>
                    <a:pt x="175" y="16995"/>
                  </a:cubicBezTo>
                  <a:cubicBezTo>
                    <a:pt x="0" y="17203"/>
                    <a:pt x="4" y="17484"/>
                    <a:pt x="183" y="17620"/>
                  </a:cubicBezTo>
                  <a:cubicBezTo>
                    <a:pt x="248" y="17670"/>
                    <a:pt x="328" y="17694"/>
                    <a:pt x="412" y="17694"/>
                  </a:cubicBezTo>
                  <a:cubicBezTo>
                    <a:pt x="556" y="17694"/>
                    <a:pt x="711" y="17623"/>
                    <a:pt x="821" y="17492"/>
                  </a:cubicBezTo>
                  <a:cubicBezTo>
                    <a:pt x="6130" y="11186"/>
                    <a:pt x="11506" y="5355"/>
                    <a:pt x="16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45"/>
            <p:cNvSpPr/>
            <p:nvPr/>
          </p:nvSpPr>
          <p:spPr>
            <a:xfrm>
              <a:off x="1527044" y="2317529"/>
              <a:ext cx="453290" cy="292261"/>
            </a:xfrm>
            <a:custGeom>
              <a:avLst/>
              <a:gdLst/>
              <a:ahLst/>
              <a:cxnLst/>
              <a:rect l="l" t="t" r="r" b="b"/>
              <a:pathLst>
                <a:path w="20901" h="13476" extrusionOk="0">
                  <a:moveTo>
                    <a:pt x="20901" y="0"/>
                  </a:moveTo>
                  <a:cubicBezTo>
                    <a:pt x="13989" y="3439"/>
                    <a:pt x="7080" y="7663"/>
                    <a:pt x="311" y="12674"/>
                  </a:cubicBezTo>
                  <a:cubicBezTo>
                    <a:pt x="306" y="12677"/>
                    <a:pt x="299" y="12682"/>
                    <a:pt x="295" y="12685"/>
                  </a:cubicBezTo>
                  <a:cubicBezTo>
                    <a:pt x="78" y="12856"/>
                    <a:pt x="1" y="13146"/>
                    <a:pt x="122" y="13330"/>
                  </a:cubicBezTo>
                  <a:cubicBezTo>
                    <a:pt x="186" y="13427"/>
                    <a:pt x="291" y="13476"/>
                    <a:pt x="409" y="13476"/>
                  </a:cubicBezTo>
                  <a:cubicBezTo>
                    <a:pt x="515" y="13476"/>
                    <a:pt x="630" y="13436"/>
                    <a:pt x="732" y="13356"/>
                  </a:cubicBezTo>
                  <a:cubicBezTo>
                    <a:pt x="7366" y="8151"/>
                    <a:pt x="14133" y="3698"/>
                    <a:pt x="209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45"/>
            <p:cNvSpPr/>
            <p:nvPr/>
          </p:nvSpPr>
          <p:spPr>
            <a:xfrm>
              <a:off x="1500390" y="2318310"/>
              <a:ext cx="479597" cy="150186"/>
            </a:xfrm>
            <a:custGeom>
              <a:avLst/>
              <a:gdLst/>
              <a:ahLst/>
              <a:cxnLst/>
              <a:rect l="l" t="t" r="r" b="b"/>
              <a:pathLst>
                <a:path w="22114" h="6925" extrusionOk="0">
                  <a:moveTo>
                    <a:pt x="22114" y="0"/>
                  </a:moveTo>
                  <a:lnTo>
                    <a:pt x="22114" y="0"/>
                  </a:lnTo>
                  <a:cubicBezTo>
                    <a:pt x="14825" y="1142"/>
                    <a:pt x="7541" y="3158"/>
                    <a:pt x="419" y="6046"/>
                  </a:cubicBezTo>
                  <a:cubicBezTo>
                    <a:pt x="412" y="6049"/>
                    <a:pt x="406" y="6052"/>
                    <a:pt x="399" y="6054"/>
                  </a:cubicBezTo>
                  <a:cubicBezTo>
                    <a:pt x="157" y="6162"/>
                    <a:pt x="0" y="6437"/>
                    <a:pt x="47" y="6665"/>
                  </a:cubicBezTo>
                  <a:cubicBezTo>
                    <a:pt x="82" y="6829"/>
                    <a:pt x="214" y="6924"/>
                    <a:pt x="376" y="6924"/>
                  </a:cubicBezTo>
                  <a:cubicBezTo>
                    <a:pt x="439" y="6924"/>
                    <a:pt x="506" y="6910"/>
                    <a:pt x="574" y="6879"/>
                  </a:cubicBezTo>
                  <a:cubicBezTo>
                    <a:pt x="7646" y="3725"/>
                    <a:pt x="14877" y="1433"/>
                    <a:pt x="22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45"/>
            <p:cNvSpPr/>
            <p:nvPr/>
          </p:nvSpPr>
          <p:spPr>
            <a:xfrm>
              <a:off x="1556691" y="2313668"/>
              <a:ext cx="423297" cy="32792"/>
            </a:xfrm>
            <a:custGeom>
              <a:avLst/>
              <a:gdLst/>
              <a:ahLst/>
              <a:cxnLst/>
              <a:rect l="l" t="t" r="r" b="b"/>
              <a:pathLst>
                <a:path w="19518" h="1512" extrusionOk="0">
                  <a:moveTo>
                    <a:pt x="13385" y="1"/>
                  </a:moveTo>
                  <a:cubicBezTo>
                    <a:pt x="8995" y="1"/>
                    <a:pt x="4624" y="319"/>
                    <a:pt x="305" y="955"/>
                  </a:cubicBezTo>
                  <a:cubicBezTo>
                    <a:pt x="302" y="955"/>
                    <a:pt x="299" y="955"/>
                    <a:pt x="297" y="957"/>
                  </a:cubicBezTo>
                  <a:cubicBezTo>
                    <a:pt x="144" y="983"/>
                    <a:pt x="15" y="1128"/>
                    <a:pt x="7" y="1282"/>
                  </a:cubicBezTo>
                  <a:cubicBezTo>
                    <a:pt x="1" y="1417"/>
                    <a:pt x="95" y="1512"/>
                    <a:pt x="223" y="1512"/>
                  </a:cubicBezTo>
                  <a:cubicBezTo>
                    <a:pt x="238" y="1512"/>
                    <a:pt x="254" y="1511"/>
                    <a:pt x="270" y="1508"/>
                  </a:cubicBezTo>
                  <a:cubicBezTo>
                    <a:pt x="5441" y="595"/>
                    <a:pt x="10686" y="137"/>
                    <a:pt x="15948" y="137"/>
                  </a:cubicBezTo>
                  <a:cubicBezTo>
                    <a:pt x="17137" y="137"/>
                    <a:pt x="18327" y="161"/>
                    <a:pt x="19518" y="208"/>
                  </a:cubicBezTo>
                  <a:cubicBezTo>
                    <a:pt x="17472" y="70"/>
                    <a:pt x="15426" y="1"/>
                    <a:pt x="13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5"/>
            <p:cNvSpPr/>
            <p:nvPr/>
          </p:nvSpPr>
          <p:spPr>
            <a:xfrm>
              <a:off x="1528085" y="2278968"/>
              <a:ext cx="236285" cy="13663"/>
            </a:xfrm>
            <a:custGeom>
              <a:avLst/>
              <a:gdLst/>
              <a:ahLst/>
              <a:cxnLst/>
              <a:rect l="l" t="t" r="r" b="b"/>
              <a:pathLst>
                <a:path w="10895" h="630" extrusionOk="0">
                  <a:moveTo>
                    <a:pt x="3805" y="0"/>
                  </a:moveTo>
                  <a:cubicBezTo>
                    <a:pt x="2650" y="0"/>
                    <a:pt x="1498" y="23"/>
                    <a:pt x="350" y="68"/>
                  </a:cubicBezTo>
                  <a:cubicBezTo>
                    <a:pt x="345" y="68"/>
                    <a:pt x="340" y="68"/>
                    <a:pt x="335" y="70"/>
                  </a:cubicBezTo>
                  <a:cubicBezTo>
                    <a:pt x="185" y="82"/>
                    <a:pt x="45" y="220"/>
                    <a:pt x="22" y="373"/>
                  </a:cubicBezTo>
                  <a:cubicBezTo>
                    <a:pt x="1" y="520"/>
                    <a:pt x="94" y="629"/>
                    <a:pt x="232" y="629"/>
                  </a:cubicBezTo>
                  <a:cubicBezTo>
                    <a:pt x="239" y="629"/>
                    <a:pt x="247" y="629"/>
                    <a:pt x="255" y="628"/>
                  </a:cubicBezTo>
                  <a:cubicBezTo>
                    <a:pt x="2971" y="375"/>
                    <a:pt x="5709" y="248"/>
                    <a:pt x="8461" y="248"/>
                  </a:cubicBezTo>
                  <a:cubicBezTo>
                    <a:pt x="9271" y="248"/>
                    <a:pt x="10082" y="259"/>
                    <a:pt x="10895" y="281"/>
                  </a:cubicBezTo>
                  <a:cubicBezTo>
                    <a:pt x="8521" y="94"/>
                    <a:pt x="6156" y="0"/>
                    <a:pt x="3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5"/>
            <p:cNvSpPr/>
            <p:nvPr/>
          </p:nvSpPr>
          <p:spPr>
            <a:xfrm>
              <a:off x="1611582" y="2154742"/>
              <a:ext cx="207441" cy="90328"/>
            </a:xfrm>
            <a:custGeom>
              <a:avLst/>
              <a:gdLst/>
              <a:ahLst/>
              <a:cxnLst/>
              <a:rect l="l" t="t" r="r" b="b"/>
              <a:pathLst>
                <a:path w="9565" h="4165" extrusionOk="0">
                  <a:moveTo>
                    <a:pt x="373" y="1"/>
                  </a:moveTo>
                  <a:cubicBezTo>
                    <a:pt x="256" y="1"/>
                    <a:pt x="132" y="77"/>
                    <a:pt x="73" y="196"/>
                  </a:cubicBezTo>
                  <a:cubicBezTo>
                    <a:pt x="0" y="343"/>
                    <a:pt x="50" y="499"/>
                    <a:pt x="186" y="545"/>
                  </a:cubicBezTo>
                  <a:cubicBezTo>
                    <a:pt x="3292" y="1588"/>
                    <a:pt x="6423" y="2795"/>
                    <a:pt x="9564" y="4164"/>
                  </a:cubicBezTo>
                  <a:cubicBezTo>
                    <a:pt x="6516" y="2628"/>
                    <a:pt x="3478" y="1246"/>
                    <a:pt x="462" y="18"/>
                  </a:cubicBezTo>
                  <a:cubicBezTo>
                    <a:pt x="459" y="16"/>
                    <a:pt x="454" y="15"/>
                    <a:pt x="451" y="13"/>
                  </a:cubicBezTo>
                  <a:cubicBezTo>
                    <a:pt x="426" y="5"/>
                    <a:pt x="399" y="1"/>
                    <a:pt x="3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5"/>
            <p:cNvSpPr/>
            <p:nvPr/>
          </p:nvSpPr>
          <p:spPr>
            <a:xfrm>
              <a:off x="1537693" y="2342751"/>
              <a:ext cx="232251" cy="56930"/>
            </a:xfrm>
            <a:custGeom>
              <a:avLst/>
              <a:gdLst/>
              <a:ahLst/>
              <a:cxnLst/>
              <a:rect l="l" t="t" r="r" b="b"/>
              <a:pathLst>
                <a:path w="10709" h="2625" extrusionOk="0">
                  <a:moveTo>
                    <a:pt x="10708" y="0"/>
                  </a:moveTo>
                  <a:lnTo>
                    <a:pt x="10708" y="0"/>
                  </a:lnTo>
                  <a:cubicBezTo>
                    <a:pt x="7210" y="488"/>
                    <a:pt x="3727" y="1180"/>
                    <a:pt x="282" y="2073"/>
                  </a:cubicBezTo>
                  <a:cubicBezTo>
                    <a:pt x="277" y="2075"/>
                    <a:pt x="270" y="2076"/>
                    <a:pt x="266" y="2078"/>
                  </a:cubicBezTo>
                  <a:cubicBezTo>
                    <a:pt x="114" y="2125"/>
                    <a:pt x="1" y="2283"/>
                    <a:pt x="14" y="2430"/>
                  </a:cubicBezTo>
                  <a:cubicBezTo>
                    <a:pt x="23" y="2550"/>
                    <a:pt x="110" y="2624"/>
                    <a:pt x="224" y="2624"/>
                  </a:cubicBezTo>
                  <a:cubicBezTo>
                    <a:pt x="252" y="2624"/>
                    <a:pt x="281" y="2620"/>
                    <a:pt x="311" y="2611"/>
                  </a:cubicBezTo>
                  <a:cubicBezTo>
                    <a:pt x="3748" y="1538"/>
                    <a:pt x="7219" y="669"/>
                    <a:pt x="10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5"/>
            <p:cNvSpPr/>
            <p:nvPr/>
          </p:nvSpPr>
          <p:spPr>
            <a:xfrm>
              <a:off x="1503882" y="2196946"/>
              <a:ext cx="476257" cy="120886"/>
            </a:xfrm>
            <a:custGeom>
              <a:avLst/>
              <a:gdLst/>
              <a:ahLst/>
              <a:cxnLst/>
              <a:rect l="l" t="t" r="r" b="b"/>
              <a:pathLst>
                <a:path w="21960" h="5574" extrusionOk="0">
                  <a:moveTo>
                    <a:pt x="615" y="0"/>
                  </a:moveTo>
                  <a:cubicBezTo>
                    <a:pt x="393" y="0"/>
                    <a:pt x="161" y="179"/>
                    <a:pt x="83" y="417"/>
                  </a:cubicBezTo>
                  <a:cubicBezTo>
                    <a:pt x="1" y="669"/>
                    <a:pt x="124" y="891"/>
                    <a:pt x="358" y="913"/>
                  </a:cubicBezTo>
                  <a:cubicBezTo>
                    <a:pt x="7449" y="1600"/>
                    <a:pt x="14702" y="3154"/>
                    <a:pt x="21959" y="5573"/>
                  </a:cubicBezTo>
                  <a:cubicBezTo>
                    <a:pt x="14810" y="2876"/>
                    <a:pt x="7664" y="1020"/>
                    <a:pt x="671" y="4"/>
                  </a:cubicBezTo>
                  <a:cubicBezTo>
                    <a:pt x="666" y="4"/>
                    <a:pt x="660" y="4"/>
                    <a:pt x="654" y="2"/>
                  </a:cubicBezTo>
                  <a:cubicBezTo>
                    <a:pt x="641" y="1"/>
                    <a:pt x="628" y="0"/>
                    <a:pt x="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5"/>
            <p:cNvSpPr/>
            <p:nvPr/>
          </p:nvSpPr>
          <p:spPr>
            <a:xfrm>
              <a:off x="1568489" y="2057886"/>
              <a:ext cx="411846" cy="259664"/>
            </a:xfrm>
            <a:custGeom>
              <a:avLst/>
              <a:gdLst/>
              <a:ahLst/>
              <a:cxnLst/>
              <a:rect l="l" t="t" r="r" b="b"/>
              <a:pathLst>
                <a:path w="18990" h="11973" extrusionOk="0">
                  <a:moveTo>
                    <a:pt x="607" y="0"/>
                  </a:moveTo>
                  <a:cubicBezTo>
                    <a:pt x="437" y="0"/>
                    <a:pt x="254" y="103"/>
                    <a:pt x="146" y="273"/>
                  </a:cubicBezTo>
                  <a:cubicBezTo>
                    <a:pt x="1" y="504"/>
                    <a:pt x="46" y="771"/>
                    <a:pt x="248" y="871"/>
                  </a:cubicBezTo>
                  <a:cubicBezTo>
                    <a:pt x="6424" y="3920"/>
                    <a:pt x="12706" y="7623"/>
                    <a:pt x="18990" y="11972"/>
                  </a:cubicBezTo>
                  <a:cubicBezTo>
                    <a:pt x="12889" y="7385"/>
                    <a:pt x="6791" y="3410"/>
                    <a:pt x="789" y="47"/>
                  </a:cubicBezTo>
                  <a:cubicBezTo>
                    <a:pt x="786" y="44"/>
                    <a:pt x="779" y="40"/>
                    <a:pt x="776" y="39"/>
                  </a:cubicBezTo>
                  <a:cubicBezTo>
                    <a:pt x="724" y="13"/>
                    <a:pt x="666" y="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5"/>
            <p:cNvSpPr/>
            <p:nvPr/>
          </p:nvSpPr>
          <p:spPr>
            <a:xfrm>
              <a:off x="1693734" y="1948473"/>
              <a:ext cx="285733" cy="369121"/>
            </a:xfrm>
            <a:custGeom>
              <a:avLst/>
              <a:gdLst/>
              <a:ahLst/>
              <a:cxnLst/>
              <a:rect l="l" t="t" r="r" b="b"/>
              <a:pathLst>
                <a:path w="13175" h="17020" extrusionOk="0">
                  <a:moveTo>
                    <a:pt x="583" y="0"/>
                  </a:moveTo>
                  <a:cubicBezTo>
                    <a:pt x="469" y="0"/>
                    <a:pt x="348" y="44"/>
                    <a:pt x="247" y="131"/>
                  </a:cubicBezTo>
                  <a:cubicBezTo>
                    <a:pt x="44" y="306"/>
                    <a:pt x="0" y="590"/>
                    <a:pt x="149" y="765"/>
                  </a:cubicBezTo>
                  <a:cubicBezTo>
                    <a:pt x="4466" y="5870"/>
                    <a:pt x="8820" y="11288"/>
                    <a:pt x="13174" y="17019"/>
                  </a:cubicBezTo>
                  <a:cubicBezTo>
                    <a:pt x="9070" y="11118"/>
                    <a:pt x="4967" y="5494"/>
                    <a:pt x="893" y="148"/>
                  </a:cubicBezTo>
                  <a:cubicBezTo>
                    <a:pt x="890" y="143"/>
                    <a:pt x="885" y="138"/>
                    <a:pt x="882" y="133"/>
                  </a:cubicBezTo>
                  <a:cubicBezTo>
                    <a:pt x="807" y="45"/>
                    <a:pt x="699" y="0"/>
                    <a:pt x="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5"/>
            <p:cNvSpPr/>
            <p:nvPr/>
          </p:nvSpPr>
          <p:spPr>
            <a:xfrm>
              <a:off x="1818936" y="1939928"/>
              <a:ext cx="160661" cy="377558"/>
            </a:xfrm>
            <a:custGeom>
              <a:avLst/>
              <a:gdLst/>
              <a:ahLst/>
              <a:cxnLst/>
              <a:rect l="l" t="t" r="r" b="b"/>
              <a:pathLst>
                <a:path w="7408" h="17409" extrusionOk="0">
                  <a:moveTo>
                    <a:pt x="343" y="1"/>
                  </a:moveTo>
                  <a:cubicBezTo>
                    <a:pt x="299" y="1"/>
                    <a:pt x="255" y="10"/>
                    <a:pt x="212" y="31"/>
                  </a:cubicBezTo>
                  <a:cubicBezTo>
                    <a:pt x="70" y="101"/>
                    <a:pt x="0" y="267"/>
                    <a:pt x="58" y="401"/>
                  </a:cubicBezTo>
                  <a:cubicBezTo>
                    <a:pt x="2504" y="5970"/>
                    <a:pt x="4956" y="11640"/>
                    <a:pt x="7408" y="17408"/>
                  </a:cubicBezTo>
                  <a:cubicBezTo>
                    <a:pt x="5130" y="11572"/>
                    <a:pt x="2854" y="5822"/>
                    <a:pt x="582" y="157"/>
                  </a:cubicBezTo>
                  <a:cubicBezTo>
                    <a:pt x="582" y="154"/>
                    <a:pt x="580" y="152"/>
                    <a:pt x="578" y="149"/>
                  </a:cubicBezTo>
                  <a:cubicBezTo>
                    <a:pt x="538" y="55"/>
                    <a:pt x="444" y="1"/>
                    <a:pt x="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45"/>
            <p:cNvSpPr/>
            <p:nvPr/>
          </p:nvSpPr>
          <p:spPr>
            <a:xfrm>
              <a:off x="1863309" y="1885817"/>
              <a:ext cx="68402" cy="223642"/>
            </a:xfrm>
            <a:custGeom>
              <a:avLst/>
              <a:gdLst/>
              <a:ahLst/>
              <a:cxnLst/>
              <a:rect l="l" t="t" r="r" b="b"/>
              <a:pathLst>
                <a:path w="3154" h="10312" extrusionOk="0">
                  <a:moveTo>
                    <a:pt x="333" y="0"/>
                  </a:moveTo>
                  <a:cubicBezTo>
                    <a:pt x="301" y="0"/>
                    <a:pt x="267" y="6"/>
                    <a:pt x="233" y="18"/>
                  </a:cubicBezTo>
                  <a:cubicBezTo>
                    <a:pt x="85" y="69"/>
                    <a:pt x="1" y="228"/>
                    <a:pt x="44" y="368"/>
                  </a:cubicBezTo>
                  <a:cubicBezTo>
                    <a:pt x="1081" y="3665"/>
                    <a:pt x="2117" y="6979"/>
                    <a:pt x="3154" y="10312"/>
                  </a:cubicBezTo>
                  <a:cubicBezTo>
                    <a:pt x="2298" y="6926"/>
                    <a:pt x="1443" y="3553"/>
                    <a:pt x="589" y="192"/>
                  </a:cubicBezTo>
                  <a:cubicBezTo>
                    <a:pt x="587" y="189"/>
                    <a:pt x="585" y="182"/>
                    <a:pt x="584" y="179"/>
                  </a:cubicBezTo>
                  <a:cubicBezTo>
                    <a:pt x="550" y="69"/>
                    <a:pt x="448" y="0"/>
                    <a:pt x="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45"/>
            <p:cNvSpPr/>
            <p:nvPr/>
          </p:nvSpPr>
          <p:spPr>
            <a:xfrm>
              <a:off x="1765151" y="1948971"/>
              <a:ext cx="114337" cy="192346"/>
            </a:xfrm>
            <a:custGeom>
              <a:avLst/>
              <a:gdLst/>
              <a:ahLst/>
              <a:cxnLst/>
              <a:rect l="l" t="t" r="r" b="b"/>
              <a:pathLst>
                <a:path w="5272" h="8869" extrusionOk="0">
                  <a:moveTo>
                    <a:pt x="353" y="1"/>
                  </a:moveTo>
                  <a:cubicBezTo>
                    <a:pt x="296" y="1"/>
                    <a:pt x="237" y="18"/>
                    <a:pt x="183" y="53"/>
                  </a:cubicBezTo>
                  <a:cubicBezTo>
                    <a:pt x="48" y="144"/>
                    <a:pt x="1" y="315"/>
                    <a:pt x="77" y="438"/>
                  </a:cubicBezTo>
                  <a:cubicBezTo>
                    <a:pt x="1805" y="3198"/>
                    <a:pt x="3537" y="6009"/>
                    <a:pt x="5271" y="8868"/>
                  </a:cubicBezTo>
                  <a:cubicBezTo>
                    <a:pt x="3703" y="5914"/>
                    <a:pt x="2136" y="3000"/>
                    <a:pt x="573" y="126"/>
                  </a:cubicBezTo>
                  <a:cubicBezTo>
                    <a:pt x="571" y="121"/>
                    <a:pt x="568" y="118"/>
                    <a:pt x="564" y="113"/>
                  </a:cubicBezTo>
                  <a:cubicBezTo>
                    <a:pt x="519" y="40"/>
                    <a:pt x="439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5"/>
            <p:cNvSpPr/>
            <p:nvPr/>
          </p:nvSpPr>
          <p:spPr>
            <a:xfrm>
              <a:off x="1930258" y="1825721"/>
              <a:ext cx="49729" cy="491764"/>
            </a:xfrm>
            <a:custGeom>
              <a:avLst/>
              <a:gdLst/>
              <a:ahLst/>
              <a:cxnLst/>
              <a:rect l="l" t="t" r="r" b="b"/>
              <a:pathLst>
                <a:path w="2293" h="22675" extrusionOk="0">
                  <a:moveTo>
                    <a:pt x="495" y="0"/>
                  </a:moveTo>
                  <a:cubicBezTo>
                    <a:pt x="475" y="0"/>
                    <a:pt x="456" y="1"/>
                    <a:pt x="437" y="4"/>
                  </a:cubicBezTo>
                  <a:cubicBezTo>
                    <a:pt x="185" y="35"/>
                    <a:pt x="1" y="257"/>
                    <a:pt x="26" y="500"/>
                  </a:cubicBezTo>
                  <a:cubicBezTo>
                    <a:pt x="781" y="7882"/>
                    <a:pt x="1537" y="15273"/>
                    <a:pt x="2293" y="22674"/>
                  </a:cubicBezTo>
                  <a:cubicBezTo>
                    <a:pt x="1842" y="15247"/>
                    <a:pt x="1390" y="7825"/>
                    <a:pt x="939" y="406"/>
                  </a:cubicBezTo>
                  <a:cubicBezTo>
                    <a:pt x="937" y="401"/>
                    <a:pt x="937" y="395"/>
                    <a:pt x="937" y="388"/>
                  </a:cubicBezTo>
                  <a:cubicBezTo>
                    <a:pt x="914" y="165"/>
                    <a:pt x="722" y="0"/>
                    <a:pt x="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5"/>
            <p:cNvSpPr/>
            <p:nvPr/>
          </p:nvSpPr>
          <p:spPr>
            <a:xfrm>
              <a:off x="1980313" y="1832553"/>
              <a:ext cx="115356" cy="484998"/>
            </a:xfrm>
            <a:custGeom>
              <a:avLst/>
              <a:gdLst/>
              <a:ahLst/>
              <a:cxnLst/>
              <a:rect l="l" t="t" r="r" b="b"/>
              <a:pathLst>
                <a:path w="5319" h="22363" extrusionOk="0">
                  <a:moveTo>
                    <a:pt x="4799" y="1"/>
                  </a:moveTo>
                  <a:cubicBezTo>
                    <a:pt x="4592" y="1"/>
                    <a:pt x="4412" y="138"/>
                    <a:pt x="4372" y="341"/>
                  </a:cubicBezTo>
                  <a:cubicBezTo>
                    <a:pt x="2915" y="7647"/>
                    <a:pt x="1458" y="14987"/>
                    <a:pt x="1" y="22362"/>
                  </a:cubicBezTo>
                  <a:cubicBezTo>
                    <a:pt x="1757" y="15047"/>
                    <a:pt x="3512" y="7781"/>
                    <a:pt x="5267" y="566"/>
                  </a:cubicBezTo>
                  <a:cubicBezTo>
                    <a:pt x="5268" y="561"/>
                    <a:pt x="5270" y="555"/>
                    <a:pt x="5271" y="550"/>
                  </a:cubicBezTo>
                  <a:cubicBezTo>
                    <a:pt x="5318" y="312"/>
                    <a:pt x="5155" y="72"/>
                    <a:pt x="4908" y="14"/>
                  </a:cubicBezTo>
                  <a:cubicBezTo>
                    <a:pt x="4871" y="5"/>
                    <a:pt x="4835" y="1"/>
                    <a:pt x="4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">
    <p:spTree>
      <p:nvGrpSpPr>
        <p:cNvPr id="1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3" name="Google Shape;4163;p46"/>
          <p:cNvGrpSpPr/>
          <p:nvPr/>
        </p:nvGrpSpPr>
        <p:grpSpPr>
          <a:xfrm>
            <a:off x="402391" y="398785"/>
            <a:ext cx="8319438" cy="4391252"/>
            <a:chOff x="7669111" y="-4384127"/>
            <a:chExt cx="5026547" cy="2653164"/>
          </a:xfrm>
        </p:grpSpPr>
        <p:sp>
          <p:nvSpPr>
            <p:cNvPr id="4164" name="Google Shape;4164;p46"/>
            <p:cNvSpPr/>
            <p:nvPr/>
          </p:nvSpPr>
          <p:spPr>
            <a:xfrm>
              <a:off x="12303955" y="-4334452"/>
              <a:ext cx="75075" cy="140225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6"/>
            <p:cNvSpPr/>
            <p:nvPr/>
          </p:nvSpPr>
          <p:spPr>
            <a:xfrm>
              <a:off x="12119200" y="-4100435"/>
              <a:ext cx="75925" cy="109850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6"/>
            <p:cNvSpPr/>
            <p:nvPr/>
          </p:nvSpPr>
          <p:spPr>
            <a:xfrm>
              <a:off x="8830278" y="-2810722"/>
              <a:ext cx="72575" cy="125725"/>
            </a:xfrm>
            <a:custGeom>
              <a:avLst/>
              <a:gdLst/>
              <a:ahLst/>
              <a:cxnLst/>
              <a:rect l="l" t="t" r="r" b="b"/>
              <a:pathLst>
                <a:path w="2903" h="5029" extrusionOk="0">
                  <a:moveTo>
                    <a:pt x="617" y="0"/>
                  </a:moveTo>
                  <a:cubicBezTo>
                    <a:pt x="547" y="0"/>
                    <a:pt x="475" y="8"/>
                    <a:pt x="401" y="25"/>
                  </a:cubicBezTo>
                  <a:lnTo>
                    <a:pt x="1" y="526"/>
                  </a:lnTo>
                  <a:cubicBezTo>
                    <a:pt x="668" y="1927"/>
                    <a:pt x="901" y="3528"/>
                    <a:pt x="701" y="5029"/>
                  </a:cubicBezTo>
                  <a:cubicBezTo>
                    <a:pt x="1288" y="4861"/>
                    <a:pt x="1922" y="4787"/>
                    <a:pt x="2543" y="4787"/>
                  </a:cubicBezTo>
                  <a:cubicBezTo>
                    <a:pt x="2664" y="4787"/>
                    <a:pt x="2784" y="4790"/>
                    <a:pt x="2903" y="4795"/>
                  </a:cubicBezTo>
                  <a:cubicBezTo>
                    <a:pt x="2702" y="3761"/>
                    <a:pt x="2436" y="2727"/>
                    <a:pt x="2102" y="1693"/>
                  </a:cubicBezTo>
                  <a:cubicBezTo>
                    <a:pt x="1888" y="930"/>
                    <a:pt x="1368" y="0"/>
                    <a:pt x="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6"/>
            <p:cNvSpPr/>
            <p:nvPr/>
          </p:nvSpPr>
          <p:spPr>
            <a:xfrm>
              <a:off x="10501210" y="-3598143"/>
              <a:ext cx="148450" cy="145950"/>
            </a:xfrm>
            <a:custGeom>
              <a:avLst/>
              <a:gdLst/>
              <a:ahLst/>
              <a:cxnLst/>
              <a:rect l="l" t="t" r="r" b="b"/>
              <a:pathLst>
                <a:path w="5938" h="5838" extrusionOk="0">
                  <a:moveTo>
                    <a:pt x="3870" y="0"/>
                  </a:moveTo>
                  <a:cubicBezTo>
                    <a:pt x="3536" y="501"/>
                    <a:pt x="3269" y="1001"/>
                    <a:pt x="3036" y="1535"/>
                  </a:cubicBezTo>
                  <a:lnTo>
                    <a:pt x="3370" y="1301"/>
                  </a:lnTo>
                  <a:lnTo>
                    <a:pt x="3370" y="1301"/>
                  </a:lnTo>
                  <a:cubicBezTo>
                    <a:pt x="3036" y="2002"/>
                    <a:pt x="2669" y="2702"/>
                    <a:pt x="2135" y="3236"/>
                  </a:cubicBezTo>
                  <a:cubicBezTo>
                    <a:pt x="1734" y="3590"/>
                    <a:pt x="1182" y="3844"/>
                    <a:pt x="646" y="3844"/>
                  </a:cubicBezTo>
                  <a:cubicBezTo>
                    <a:pt x="424" y="3844"/>
                    <a:pt x="205" y="3801"/>
                    <a:pt x="0" y="3703"/>
                  </a:cubicBezTo>
                  <a:lnTo>
                    <a:pt x="0" y="3703"/>
                  </a:lnTo>
                  <a:cubicBezTo>
                    <a:pt x="601" y="4270"/>
                    <a:pt x="968" y="5037"/>
                    <a:pt x="1101" y="5838"/>
                  </a:cubicBezTo>
                  <a:cubicBezTo>
                    <a:pt x="3036" y="5271"/>
                    <a:pt x="4771" y="4037"/>
                    <a:pt x="5938" y="2402"/>
                  </a:cubicBezTo>
                  <a:cubicBezTo>
                    <a:pt x="5137" y="1702"/>
                    <a:pt x="4437" y="901"/>
                    <a:pt x="3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6"/>
            <p:cNvSpPr/>
            <p:nvPr/>
          </p:nvSpPr>
          <p:spPr>
            <a:xfrm>
              <a:off x="9694445" y="-2784264"/>
              <a:ext cx="78400" cy="96425"/>
            </a:xfrm>
            <a:custGeom>
              <a:avLst/>
              <a:gdLst/>
              <a:ahLst/>
              <a:cxnLst/>
              <a:rect l="l" t="t" r="r" b="b"/>
              <a:pathLst>
                <a:path w="3136" h="3857" extrusionOk="0">
                  <a:moveTo>
                    <a:pt x="2941" y="3214"/>
                  </a:moveTo>
                  <a:cubicBezTo>
                    <a:pt x="2934" y="3214"/>
                    <a:pt x="2928" y="3214"/>
                    <a:pt x="2921" y="3214"/>
                  </a:cubicBezTo>
                  <a:lnTo>
                    <a:pt x="2921" y="3214"/>
                  </a:lnTo>
                  <a:cubicBezTo>
                    <a:pt x="2991" y="3238"/>
                    <a:pt x="3063" y="3256"/>
                    <a:pt x="3136" y="3269"/>
                  </a:cubicBezTo>
                  <a:cubicBezTo>
                    <a:pt x="3070" y="3231"/>
                    <a:pt x="3005" y="3214"/>
                    <a:pt x="2941" y="3214"/>
                  </a:cubicBezTo>
                  <a:close/>
                  <a:moveTo>
                    <a:pt x="1968" y="0"/>
                  </a:moveTo>
                  <a:cubicBezTo>
                    <a:pt x="1368" y="0"/>
                    <a:pt x="768" y="167"/>
                    <a:pt x="267" y="467"/>
                  </a:cubicBezTo>
                  <a:cubicBezTo>
                    <a:pt x="167" y="501"/>
                    <a:pt x="100" y="567"/>
                    <a:pt x="67" y="667"/>
                  </a:cubicBezTo>
                  <a:cubicBezTo>
                    <a:pt x="0" y="768"/>
                    <a:pt x="34" y="868"/>
                    <a:pt x="34" y="968"/>
                  </a:cubicBezTo>
                  <a:cubicBezTo>
                    <a:pt x="134" y="1535"/>
                    <a:pt x="267" y="2102"/>
                    <a:pt x="467" y="2636"/>
                  </a:cubicBezTo>
                  <a:cubicBezTo>
                    <a:pt x="567" y="2969"/>
                    <a:pt x="734" y="3303"/>
                    <a:pt x="1001" y="3570"/>
                  </a:cubicBezTo>
                  <a:cubicBezTo>
                    <a:pt x="1195" y="3739"/>
                    <a:pt x="1442" y="3856"/>
                    <a:pt x="1690" y="3856"/>
                  </a:cubicBezTo>
                  <a:cubicBezTo>
                    <a:pt x="1784" y="3856"/>
                    <a:pt x="1877" y="3840"/>
                    <a:pt x="1968" y="3803"/>
                  </a:cubicBezTo>
                  <a:cubicBezTo>
                    <a:pt x="2322" y="3640"/>
                    <a:pt x="2609" y="3232"/>
                    <a:pt x="2921" y="3214"/>
                  </a:cubicBezTo>
                  <a:lnTo>
                    <a:pt x="2921" y="3214"/>
                  </a:lnTo>
                  <a:cubicBezTo>
                    <a:pt x="2098" y="2941"/>
                    <a:pt x="1520" y="1998"/>
                    <a:pt x="1735" y="1168"/>
                  </a:cubicBezTo>
                  <a:lnTo>
                    <a:pt x="1735" y="1168"/>
                  </a:lnTo>
                  <a:lnTo>
                    <a:pt x="1702" y="1568"/>
                  </a:lnTo>
                  <a:cubicBezTo>
                    <a:pt x="1768" y="1034"/>
                    <a:pt x="1868" y="534"/>
                    <a:pt x="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46"/>
            <p:cNvSpPr/>
            <p:nvPr/>
          </p:nvSpPr>
          <p:spPr>
            <a:xfrm rot="5400000">
              <a:off x="7901650" y="-3632150"/>
              <a:ext cx="289400" cy="201825"/>
            </a:xfrm>
            <a:custGeom>
              <a:avLst/>
              <a:gdLst/>
              <a:ahLst/>
              <a:cxnLst/>
              <a:rect l="l" t="t" r="r" b="b"/>
              <a:pathLst>
                <a:path w="11576" h="8073" fill="none" extrusionOk="0">
                  <a:moveTo>
                    <a:pt x="167" y="8073"/>
                  </a:moveTo>
                  <a:cubicBezTo>
                    <a:pt x="0" y="6405"/>
                    <a:pt x="634" y="4637"/>
                    <a:pt x="1868" y="3503"/>
                  </a:cubicBezTo>
                  <a:cubicBezTo>
                    <a:pt x="2202" y="3169"/>
                    <a:pt x="2636" y="2869"/>
                    <a:pt x="3103" y="2936"/>
                  </a:cubicBezTo>
                  <a:cubicBezTo>
                    <a:pt x="3536" y="2969"/>
                    <a:pt x="3870" y="3336"/>
                    <a:pt x="4103" y="3703"/>
                  </a:cubicBezTo>
                  <a:cubicBezTo>
                    <a:pt x="4303" y="3970"/>
                    <a:pt x="4470" y="4303"/>
                    <a:pt x="4437" y="4670"/>
                  </a:cubicBezTo>
                  <a:cubicBezTo>
                    <a:pt x="4437" y="5004"/>
                    <a:pt x="4237" y="5371"/>
                    <a:pt x="3903" y="5471"/>
                  </a:cubicBezTo>
                  <a:cubicBezTo>
                    <a:pt x="3470" y="5571"/>
                    <a:pt x="3069" y="5204"/>
                    <a:pt x="2969" y="4804"/>
                  </a:cubicBezTo>
                  <a:cubicBezTo>
                    <a:pt x="2869" y="4403"/>
                    <a:pt x="3036" y="3970"/>
                    <a:pt x="3236" y="3603"/>
                  </a:cubicBezTo>
                  <a:cubicBezTo>
                    <a:pt x="3570" y="3036"/>
                    <a:pt x="4070" y="2535"/>
                    <a:pt x="4704" y="2402"/>
                  </a:cubicBezTo>
                  <a:cubicBezTo>
                    <a:pt x="5338" y="2268"/>
                    <a:pt x="6105" y="2635"/>
                    <a:pt x="6238" y="3269"/>
                  </a:cubicBezTo>
                  <a:cubicBezTo>
                    <a:pt x="6338" y="3703"/>
                    <a:pt x="5938" y="4237"/>
                    <a:pt x="5538" y="4003"/>
                  </a:cubicBezTo>
                  <a:cubicBezTo>
                    <a:pt x="5137" y="3236"/>
                    <a:pt x="5504" y="2235"/>
                    <a:pt x="6105" y="1601"/>
                  </a:cubicBezTo>
                  <a:cubicBezTo>
                    <a:pt x="6472" y="1201"/>
                    <a:pt x="7005" y="867"/>
                    <a:pt x="7572" y="968"/>
                  </a:cubicBezTo>
                  <a:cubicBezTo>
                    <a:pt x="8106" y="1068"/>
                    <a:pt x="8473" y="1635"/>
                    <a:pt x="8506" y="2202"/>
                  </a:cubicBezTo>
                  <a:cubicBezTo>
                    <a:pt x="8506" y="2735"/>
                    <a:pt x="8240" y="3269"/>
                    <a:pt x="7873" y="3669"/>
                  </a:cubicBezTo>
                  <a:cubicBezTo>
                    <a:pt x="7572" y="2702"/>
                    <a:pt x="7906" y="1535"/>
                    <a:pt x="8673" y="867"/>
                  </a:cubicBezTo>
                  <a:cubicBezTo>
                    <a:pt x="9440" y="167"/>
                    <a:pt x="10608" y="0"/>
                    <a:pt x="11575" y="400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46"/>
            <p:cNvSpPr/>
            <p:nvPr/>
          </p:nvSpPr>
          <p:spPr>
            <a:xfrm>
              <a:off x="12583058" y="-3525691"/>
              <a:ext cx="112600" cy="310250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46"/>
            <p:cNvSpPr/>
            <p:nvPr/>
          </p:nvSpPr>
          <p:spPr>
            <a:xfrm>
              <a:off x="7872450" y="-3110125"/>
              <a:ext cx="86775" cy="139300"/>
            </a:xfrm>
            <a:custGeom>
              <a:avLst/>
              <a:gdLst/>
              <a:ahLst/>
              <a:cxnLst/>
              <a:rect l="l" t="t" r="r" b="b"/>
              <a:pathLst>
                <a:path w="3471" h="5572" extrusionOk="0">
                  <a:moveTo>
                    <a:pt x="1435" y="1"/>
                  </a:moveTo>
                  <a:cubicBezTo>
                    <a:pt x="1702" y="1502"/>
                    <a:pt x="1168" y="3170"/>
                    <a:pt x="1" y="4204"/>
                  </a:cubicBezTo>
                  <a:cubicBezTo>
                    <a:pt x="701" y="4738"/>
                    <a:pt x="1469" y="5205"/>
                    <a:pt x="2269" y="5571"/>
                  </a:cubicBezTo>
                  <a:cubicBezTo>
                    <a:pt x="2503" y="4637"/>
                    <a:pt x="3103" y="3837"/>
                    <a:pt x="3337" y="2903"/>
                  </a:cubicBezTo>
                  <a:cubicBezTo>
                    <a:pt x="3470" y="2269"/>
                    <a:pt x="3470" y="1569"/>
                    <a:pt x="3136" y="1035"/>
                  </a:cubicBezTo>
                  <a:cubicBezTo>
                    <a:pt x="2866" y="574"/>
                    <a:pt x="2375" y="246"/>
                    <a:pt x="1860" y="246"/>
                  </a:cubicBezTo>
                  <a:cubicBezTo>
                    <a:pt x="1741" y="246"/>
                    <a:pt x="1621" y="263"/>
                    <a:pt x="1502" y="301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46"/>
            <p:cNvSpPr/>
            <p:nvPr/>
          </p:nvSpPr>
          <p:spPr>
            <a:xfrm>
              <a:off x="12277275" y="-3190175"/>
              <a:ext cx="86750" cy="140125"/>
            </a:xfrm>
            <a:custGeom>
              <a:avLst/>
              <a:gdLst/>
              <a:ahLst/>
              <a:cxnLst/>
              <a:rect l="l" t="t" r="r" b="b"/>
              <a:pathLst>
                <a:path w="3470" h="5605" extrusionOk="0">
                  <a:moveTo>
                    <a:pt x="1435" y="1"/>
                  </a:moveTo>
                  <a:cubicBezTo>
                    <a:pt x="1735" y="1535"/>
                    <a:pt x="1168" y="3203"/>
                    <a:pt x="0" y="4237"/>
                  </a:cubicBezTo>
                  <a:cubicBezTo>
                    <a:pt x="734" y="4771"/>
                    <a:pt x="1468" y="5238"/>
                    <a:pt x="2269" y="5605"/>
                  </a:cubicBezTo>
                  <a:cubicBezTo>
                    <a:pt x="2502" y="4671"/>
                    <a:pt x="3103" y="3870"/>
                    <a:pt x="3336" y="2936"/>
                  </a:cubicBezTo>
                  <a:cubicBezTo>
                    <a:pt x="3470" y="2302"/>
                    <a:pt x="3470" y="1602"/>
                    <a:pt x="3136" y="1068"/>
                  </a:cubicBezTo>
                  <a:cubicBezTo>
                    <a:pt x="2865" y="607"/>
                    <a:pt x="2374" y="279"/>
                    <a:pt x="1860" y="279"/>
                  </a:cubicBezTo>
                  <a:cubicBezTo>
                    <a:pt x="1741" y="279"/>
                    <a:pt x="1621" y="296"/>
                    <a:pt x="1501" y="334"/>
                  </a:cubicBezTo>
                  <a:lnTo>
                    <a:pt x="14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46"/>
            <p:cNvSpPr/>
            <p:nvPr/>
          </p:nvSpPr>
          <p:spPr>
            <a:xfrm>
              <a:off x="11395748" y="-2932990"/>
              <a:ext cx="138450" cy="370275"/>
            </a:xfrm>
            <a:custGeom>
              <a:avLst/>
              <a:gdLst/>
              <a:ahLst/>
              <a:cxnLst/>
              <a:rect l="l" t="t" r="r" b="b"/>
              <a:pathLst>
                <a:path w="5538" h="14811" fill="none" extrusionOk="0">
                  <a:moveTo>
                    <a:pt x="2235" y="0"/>
                  </a:moveTo>
                  <a:cubicBezTo>
                    <a:pt x="3603" y="1101"/>
                    <a:pt x="4603" y="2602"/>
                    <a:pt x="5104" y="4237"/>
                  </a:cubicBezTo>
                  <a:cubicBezTo>
                    <a:pt x="5271" y="4871"/>
                    <a:pt x="5304" y="5671"/>
                    <a:pt x="4737" y="5938"/>
                  </a:cubicBezTo>
                  <a:cubicBezTo>
                    <a:pt x="4203" y="6205"/>
                    <a:pt x="3536" y="5504"/>
                    <a:pt x="3769" y="4971"/>
                  </a:cubicBezTo>
                  <a:cubicBezTo>
                    <a:pt x="4770" y="5237"/>
                    <a:pt x="5537" y="6205"/>
                    <a:pt x="5504" y="7239"/>
                  </a:cubicBezTo>
                  <a:cubicBezTo>
                    <a:pt x="5471" y="8240"/>
                    <a:pt x="4670" y="9207"/>
                    <a:pt x="3636" y="9374"/>
                  </a:cubicBezTo>
                  <a:cubicBezTo>
                    <a:pt x="3236" y="9440"/>
                    <a:pt x="2602" y="9107"/>
                    <a:pt x="2835" y="8740"/>
                  </a:cubicBezTo>
                  <a:cubicBezTo>
                    <a:pt x="4003" y="8506"/>
                    <a:pt x="5004" y="9874"/>
                    <a:pt x="4804" y="11042"/>
                  </a:cubicBezTo>
                  <a:cubicBezTo>
                    <a:pt x="4637" y="12209"/>
                    <a:pt x="3636" y="13076"/>
                    <a:pt x="2635" y="13677"/>
                  </a:cubicBezTo>
                  <a:cubicBezTo>
                    <a:pt x="1801" y="14177"/>
                    <a:pt x="934" y="14544"/>
                    <a:pt x="0" y="14811"/>
                  </a:cubicBezTo>
                </a:path>
              </a:pathLst>
            </a:custGeom>
            <a:noFill/>
            <a:ln w="6675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46"/>
            <p:cNvSpPr/>
            <p:nvPr/>
          </p:nvSpPr>
          <p:spPr>
            <a:xfrm>
              <a:off x="11840511" y="-3524093"/>
              <a:ext cx="129300" cy="202675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46"/>
            <p:cNvSpPr/>
            <p:nvPr/>
          </p:nvSpPr>
          <p:spPr>
            <a:xfrm>
              <a:off x="12218878" y="-1822713"/>
              <a:ext cx="58400" cy="91750"/>
            </a:xfrm>
            <a:custGeom>
              <a:avLst/>
              <a:gdLst/>
              <a:ahLst/>
              <a:cxnLst/>
              <a:rect l="l" t="t" r="r" b="b"/>
              <a:pathLst>
                <a:path w="2336" h="3670" extrusionOk="0">
                  <a:moveTo>
                    <a:pt x="1435" y="0"/>
                  </a:moveTo>
                  <a:cubicBezTo>
                    <a:pt x="1068" y="134"/>
                    <a:pt x="701" y="301"/>
                    <a:pt x="334" y="467"/>
                  </a:cubicBezTo>
                  <a:cubicBezTo>
                    <a:pt x="201" y="501"/>
                    <a:pt x="101" y="568"/>
                    <a:pt x="34" y="668"/>
                  </a:cubicBezTo>
                  <a:cubicBezTo>
                    <a:pt x="1" y="734"/>
                    <a:pt x="1" y="834"/>
                    <a:pt x="1" y="934"/>
                  </a:cubicBezTo>
                  <a:cubicBezTo>
                    <a:pt x="134" y="1969"/>
                    <a:pt x="568" y="2936"/>
                    <a:pt x="1268" y="3670"/>
                  </a:cubicBezTo>
                  <a:cubicBezTo>
                    <a:pt x="1602" y="3470"/>
                    <a:pt x="1969" y="3269"/>
                    <a:pt x="2336" y="3069"/>
                  </a:cubicBezTo>
                  <a:cubicBezTo>
                    <a:pt x="1902" y="3069"/>
                    <a:pt x="1535" y="2669"/>
                    <a:pt x="1435" y="2269"/>
                  </a:cubicBezTo>
                  <a:cubicBezTo>
                    <a:pt x="1302" y="1835"/>
                    <a:pt x="1368" y="1368"/>
                    <a:pt x="1435" y="934"/>
                  </a:cubicBezTo>
                  <a:lnTo>
                    <a:pt x="1435" y="934"/>
                  </a:lnTo>
                  <a:lnTo>
                    <a:pt x="1335" y="1101"/>
                  </a:lnTo>
                  <a:cubicBezTo>
                    <a:pt x="1368" y="734"/>
                    <a:pt x="1402" y="367"/>
                    <a:pt x="1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46"/>
            <p:cNvSpPr/>
            <p:nvPr/>
          </p:nvSpPr>
          <p:spPr>
            <a:xfrm>
              <a:off x="9934898" y="-3887943"/>
              <a:ext cx="80900" cy="138475"/>
            </a:xfrm>
            <a:custGeom>
              <a:avLst/>
              <a:gdLst/>
              <a:ahLst/>
              <a:cxnLst/>
              <a:rect l="l" t="t" r="r" b="b"/>
              <a:pathLst>
                <a:path w="3236" h="5539" extrusionOk="0">
                  <a:moveTo>
                    <a:pt x="1368" y="1"/>
                  </a:moveTo>
                  <a:cubicBezTo>
                    <a:pt x="1201" y="1"/>
                    <a:pt x="1034" y="1"/>
                    <a:pt x="901" y="67"/>
                  </a:cubicBezTo>
                  <a:cubicBezTo>
                    <a:pt x="734" y="134"/>
                    <a:pt x="634" y="268"/>
                    <a:pt x="567" y="401"/>
                  </a:cubicBezTo>
                  <a:cubicBezTo>
                    <a:pt x="67" y="1168"/>
                    <a:pt x="0" y="2136"/>
                    <a:pt x="134" y="3036"/>
                  </a:cubicBezTo>
                  <a:cubicBezTo>
                    <a:pt x="300" y="3904"/>
                    <a:pt x="667" y="4737"/>
                    <a:pt x="1101" y="5538"/>
                  </a:cubicBezTo>
                  <a:cubicBezTo>
                    <a:pt x="1735" y="5238"/>
                    <a:pt x="2402" y="5071"/>
                    <a:pt x="3102" y="5004"/>
                  </a:cubicBezTo>
                  <a:cubicBezTo>
                    <a:pt x="2368" y="4871"/>
                    <a:pt x="1868" y="4137"/>
                    <a:pt x="1768" y="3403"/>
                  </a:cubicBezTo>
                  <a:cubicBezTo>
                    <a:pt x="1668" y="2703"/>
                    <a:pt x="1868" y="1935"/>
                    <a:pt x="2002" y="1235"/>
                  </a:cubicBezTo>
                  <a:cubicBezTo>
                    <a:pt x="2035" y="1135"/>
                    <a:pt x="2068" y="1001"/>
                    <a:pt x="2202" y="968"/>
                  </a:cubicBezTo>
                  <a:cubicBezTo>
                    <a:pt x="2209" y="966"/>
                    <a:pt x="2217" y="964"/>
                    <a:pt x="2224" y="964"/>
                  </a:cubicBezTo>
                  <a:cubicBezTo>
                    <a:pt x="2311" y="964"/>
                    <a:pt x="2358" y="1135"/>
                    <a:pt x="2235" y="1135"/>
                  </a:cubicBezTo>
                  <a:lnTo>
                    <a:pt x="2335" y="1235"/>
                  </a:lnTo>
                  <a:cubicBezTo>
                    <a:pt x="2469" y="735"/>
                    <a:pt x="2802" y="301"/>
                    <a:pt x="3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46"/>
            <p:cNvSpPr/>
            <p:nvPr/>
          </p:nvSpPr>
          <p:spPr>
            <a:xfrm>
              <a:off x="8776061" y="-1970024"/>
              <a:ext cx="54226" cy="92294"/>
            </a:xfrm>
            <a:custGeom>
              <a:avLst/>
              <a:gdLst/>
              <a:ahLst/>
              <a:cxnLst/>
              <a:rect l="l" t="t" r="r" b="b"/>
              <a:pathLst>
                <a:path w="1235" h="2102" extrusionOk="0">
                  <a:moveTo>
                    <a:pt x="534" y="0"/>
                  </a:moveTo>
                  <a:cubicBezTo>
                    <a:pt x="468" y="0"/>
                    <a:pt x="401" y="0"/>
                    <a:pt x="334" y="34"/>
                  </a:cubicBezTo>
                  <a:cubicBezTo>
                    <a:pt x="301" y="67"/>
                    <a:pt x="268" y="100"/>
                    <a:pt x="234" y="167"/>
                  </a:cubicBezTo>
                  <a:cubicBezTo>
                    <a:pt x="34" y="434"/>
                    <a:pt x="1" y="801"/>
                    <a:pt x="67" y="1168"/>
                  </a:cubicBezTo>
                  <a:cubicBezTo>
                    <a:pt x="134" y="1501"/>
                    <a:pt x="268" y="1802"/>
                    <a:pt x="434" y="2102"/>
                  </a:cubicBezTo>
                  <a:cubicBezTo>
                    <a:pt x="668" y="2002"/>
                    <a:pt x="935" y="1935"/>
                    <a:pt x="1202" y="1902"/>
                  </a:cubicBezTo>
                  <a:cubicBezTo>
                    <a:pt x="901" y="1868"/>
                    <a:pt x="735" y="1568"/>
                    <a:pt x="701" y="1301"/>
                  </a:cubicBezTo>
                  <a:cubicBezTo>
                    <a:pt x="635" y="1034"/>
                    <a:pt x="735" y="734"/>
                    <a:pt x="768" y="467"/>
                  </a:cubicBezTo>
                  <a:cubicBezTo>
                    <a:pt x="801" y="434"/>
                    <a:pt x="801" y="367"/>
                    <a:pt x="835" y="367"/>
                  </a:cubicBezTo>
                  <a:cubicBezTo>
                    <a:pt x="901" y="367"/>
                    <a:pt x="901" y="434"/>
                    <a:pt x="868" y="434"/>
                  </a:cubicBezTo>
                  <a:lnTo>
                    <a:pt x="901" y="467"/>
                  </a:lnTo>
                  <a:cubicBezTo>
                    <a:pt x="968" y="301"/>
                    <a:pt x="1068" y="100"/>
                    <a:pt x="12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46"/>
            <p:cNvSpPr/>
            <p:nvPr/>
          </p:nvSpPr>
          <p:spPr>
            <a:xfrm>
              <a:off x="7690094" y="-4384127"/>
              <a:ext cx="65925" cy="95100"/>
            </a:xfrm>
            <a:custGeom>
              <a:avLst/>
              <a:gdLst/>
              <a:ahLst/>
              <a:cxnLst/>
              <a:rect l="l" t="t" r="r" b="b"/>
              <a:pathLst>
                <a:path w="2637" h="3804" extrusionOk="0">
                  <a:moveTo>
                    <a:pt x="1902" y="1302"/>
                  </a:moveTo>
                  <a:lnTo>
                    <a:pt x="1902" y="1302"/>
                  </a:lnTo>
                  <a:cubicBezTo>
                    <a:pt x="1807" y="1414"/>
                    <a:pt x="1739" y="1542"/>
                    <a:pt x="1698" y="1678"/>
                  </a:cubicBezTo>
                  <a:lnTo>
                    <a:pt x="1698" y="1678"/>
                  </a:lnTo>
                  <a:cubicBezTo>
                    <a:pt x="1699" y="1686"/>
                    <a:pt x="1701" y="1694"/>
                    <a:pt x="1702" y="1702"/>
                  </a:cubicBezTo>
                  <a:lnTo>
                    <a:pt x="1902" y="1302"/>
                  </a:lnTo>
                  <a:close/>
                  <a:moveTo>
                    <a:pt x="2069" y="1"/>
                  </a:moveTo>
                  <a:lnTo>
                    <a:pt x="2069" y="1"/>
                  </a:lnTo>
                  <a:cubicBezTo>
                    <a:pt x="1469" y="168"/>
                    <a:pt x="868" y="334"/>
                    <a:pt x="301" y="535"/>
                  </a:cubicBezTo>
                  <a:cubicBezTo>
                    <a:pt x="234" y="535"/>
                    <a:pt x="134" y="568"/>
                    <a:pt x="68" y="635"/>
                  </a:cubicBezTo>
                  <a:cubicBezTo>
                    <a:pt x="1" y="735"/>
                    <a:pt x="1" y="868"/>
                    <a:pt x="1" y="1002"/>
                  </a:cubicBezTo>
                  <a:cubicBezTo>
                    <a:pt x="134" y="2036"/>
                    <a:pt x="568" y="3036"/>
                    <a:pt x="1235" y="3804"/>
                  </a:cubicBezTo>
                  <a:cubicBezTo>
                    <a:pt x="1635" y="3503"/>
                    <a:pt x="2136" y="3337"/>
                    <a:pt x="2636" y="3337"/>
                  </a:cubicBezTo>
                  <a:cubicBezTo>
                    <a:pt x="1915" y="3198"/>
                    <a:pt x="1494" y="2345"/>
                    <a:pt x="1698" y="1678"/>
                  </a:cubicBezTo>
                  <a:lnTo>
                    <a:pt x="1698" y="1678"/>
                  </a:lnTo>
                  <a:cubicBezTo>
                    <a:pt x="1606" y="1117"/>
                    <a:pt x="1740" y="494"/>
                    <a:pt x="20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46"/>
            <p:cNvSpPr/>
            <p:nvPr/>
          </p:nvSpPr>
          <p:spPr>
            <a:xfrm>
              <a:off x="10836575" y="-2503242"/>
              <a:ext cx="54225" cy="99950"/>
            </a:xfrm>
            <a:custGeom>
              <a:avLst/>
              <a:gdLst/>
              <a:ahLst/>
              <a:cxnLst/>
              <a:rect l="l" t="t" r="r" b="b"/>
              <a:pathLst>
                <a:path w="2169" h="3998" extrusionOk="0">
                  <a:moveTo>
                    <a:pt x="1499" y="0"/>
                  </a:moveTo>
                  <a:cubicBezTo>
                    <a:pt x="911" y="0"/>
                    <a:pt x="303" y="404"/>
                    <a:pt x="100" y="962"/>
                  </a:cubicBezTo>
                  <a:cubicBezTo>
                    <a:pt x="34" y="1262"/>
                    <a:pt x="0" y="1562"/>
                    <a:pt x="0" y="1896"/>
                  </a:cubicBezTo>
                  <a:cubicBezTo>
                    <a:pt x="0" y="2630"/>
                    <a:pt x="34" y="3430"/>
                    <a:pt x="534" y="3997"/>
                  </a:cubicBezTo>
                  <a:cubicBezTo>
                    <a:pt x="1034" y="3697"/>
                    <a:pt x="1601" y="3497"/>
                    <a:pt x="2169" y="3430"/>
                  </a:cubicBezTo>
                  <a:cubicBezTo>
                    <a:pt x="1968" y="3063"/>
                    <a:pt x="1535" y="2830"/>
                    <a:pt x="1501" y="2430"/>
                  </a:cubicBezTo>
                  <a:cubicBezTo>
                    <a:pt x="1435" y="1729"/>
                    <a:pt x="1835" y="795"/>
                    <a:pt x="2035" y="128"/>
                  </a:cubicBezTo>
                  <a:cubicBezTo>
                    <a:pt x="1867" y="40"/>
                    <a:pt x="1684" y="0"/>
                    <a:pt x="1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46"/>
            <p:cNvSpPr/>
            <p:nvPr/>
          </p:nvSpPr>
          <p:spPr>
            <a:xfrm>
              <a:off x="8761884" y="-3598140"/>
              <a:ext cx="82575" cy="72450"/>
            </a:xfrm>
            <a:custGeom>
              <a:avLst/>
              <a:gdLst/>
              <a:ahLst/>
              <a:cxnLst/>
              <a:rect l="l" t="t" r="r" b="b"/>
              <a:pathLst>
                <a:path w="3303" h="2898" extrusionOk="0">
                  <a:moveTo>
                    <a:pt x="1952" y="0"/>
                  </a:moveTo>
                  <a:cubicBezTo>
                    <a:pt x="1922" y="0"/>
                    <a:pt x="1893" y="9"/>
                    <a:pt x="1868" y="29"/>
                  </a:cubicBezTo>
                  <a:cubicBezTo>
                    <a:pt x="1802" y="96"/>
                    <a:pt x="1768" y="329"/>
                    <a:pt x="1702" y="429"/>
                  </a:cubicBezTo>
                  <a:cubicBezTo>
                    <a:pt x="1635" y="563"/>
                    <a:pt x="1535" y="696"/>
                    <a:pt x="1435" y="830"/>
                  </a:cubicBezTo>
                  <a:cubicBezTo>
                    <a:pt x="1235" y="1063"/>
                    <a:pt x="1034" y="1297"/>
                    <a:pt x="801" y="1530"/>
                  </a:cubicBezTo>
                  <a:cubicBezTo>
                    <a:pt x="616" y="1715"/>
                    <a:pt x="402" y="1901"/>
                    <a:pt x="106" y="1901"/>
                  </a:cubicBezTo>
                  <a:cubicBezTo>
                    <a:pt x="83" y="1901"/>
                    <a:pt x="58" y="1899"/>
                    <a:pt x="34" y="1897"/>
                  </a:cubicBezTo>
                  <a:lnTo>
                    <a:pt x="34" y="1897"/>
                  </a:lnTo>
                  <a:cubicBezTo>
                    <a:pt x="0" y="2064"/>
                    <a:pt x="968" y="2898"/>
                    <a:pt x="968" y="2898"/>
                  </a:cubicBezTo>
                  <a:cubicBezTo>
                    <a:pt x="1968" y="2331"/>
                    <a:pt x="2769" y="1497"/>
                    <a:pt x="3303" y="496"/>
                  </a:cubicBezTo>
                  <a:lnTo>
                    <a:pt x="3303" y="496"/>
                  </a:lnTo>
                  <a:cubicBezTo>
                    <a:pt x="3290" y="516"/>
                    <a:pt x="3256" y="524"/>
                    <a:pt x="3209" y="524"/>
                  </a:cubicBezTo>
                  <a:cubicBezTo>
                    <a:pt x="3019" y="524"/>
                    <a:pt x="2616" y="389"/>
                    <a:pt x="2535" y="363"/>
                  </a:cubicBezTo>
                  <a:cubicBezTo>
                    <a:pt x="2366" y="278"/>
                    <a:pt x="2123" y="0"/>
                    <a:pt x="19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46"/>
            <p:cNvSpPr/>
            <p:nvPr/>
          </p:nvSpPr>
          <p:spPr>
            <a:xfrm>
              <a:off x="8065098" y="-4168515"/>
              <a:ext cx="82575" cy="99225"/>
            </a:xfrm>
            <a:custGeom>
              <a:avLst/>
              <a:gdLst/>
              <a:ahLst/>
              <a:cxnLst/>
              <a:rect l="l" t="t" r="r" b="b"/>
              <a:pathLst>
                <a:path w="3303" h="3969" extrusionOk="0">
                  <a:moveTo>
                    <a:pt x="670" y="960"/>
                  </a:moveTo>
                  <a:lnTo>
                    <a:pt x="767" y="1133"/>
                  </a:lnTo>
                  <a:cubicBezTo>
                    <a:pt x="738" y="1074"/>
                    <a:pt x="705" y="1017"/>
                    <a:pt x="670" y="960"/>
                  </a:cubicBezTo>
                  <a:close/>
                  <a:moveTo>
                    <a:pt x="1520" y="1"/>
                  </a:moveTo>
                  <a:cubicBezTo>
                    <a:pt x="1338" y="1"/>
                    <a:pt x="1123" y="107"/>
                    <a:pt x="968" y="133"/>
                  </a:cubicBezTo>
                  <a:cubicBezTo>
                    <a:pt x="667" y="199"/>
                    <a:pt x="334" y="233"/>
                    <a:pt x="0" y="266"/>
                  </a:cubicBezTo>
                  <a:cubicBezTo>
                    <a:pt x="275" y="458"/>
                    <a:pt x="504" y="696"/>
                    <a:pt x="670" y="960"/>
                  </a:cubicBezTo>
                  <a:lnTo>
                    <a:pt x="670" y="960"/>
                  </a:lnTo>
                  <a:lnTo>
                    <a:pt x="467" y="600"/>
                  </a:lnTo>
                  <a:lnTo>
                    <a:pt x="467" y="600"/>
                  </a:lnTo>
                  <a:cubicBezTo>
                    <a:pt x="1368" y="1434"/>
                    <a:pt x="1768" y="2801"/>
                    <a:pt x="1435" y="3969"/>
                  </a:cubicBezTo>
                  <a:cubicBezTo>
                    <a:pt x="1974" y="3759"/>
                    <a:pt x="2540" y="3630"/>
                    <a:pt x="3109" y="3630"/>
                  </a:cubicBezTo>
                  <a:cubicBezTo>
                    <a:pt x="3173" y="3630"/>
                    <a:pt x="3238" y="3632"/>
                    <a:pt x="3303" y="3635"/>
                  </a:cubicBezTo>
                  <a:cubicBezTo>
                    <a:pt x="3069" y="2401"/>
                    <a:pt x="2569" y="1233"/>
                    <a:pt x="1835" y="199"/>
                  </a:cubicBezTo>
                  <a:cubicBezTo>
                    <a:pt x="1802" y="133"/>
                    <a:pt x="1735" y="66"/>
                    <a:pt x="1668" y="33"/>
                  </a:cubicBezTo>
                  <a:cubicBezTo>
                    <a:pt x="1623" y="10"/>
                    <a:pt x="1573" y="1"/>
                    <a:pt x="1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46"/>
            <p:cNvSpPr/>
            <p:nvPr/>
          </p:nvSpPr>
          <p:spPr>
            <a:xfrm>
              <a:off x="7918325" y="-2539700"/>
              <a:ext cx="108425" cy="112600"/>
            </a:xfrm>
            <a:custGeom>
              <a:avLst/>
              <a:gdLst/>
              <a:ahLst/>
              <a:cxnLst/>
              <a:rect l="l" t="t" r="r" b="b"/>
              <a:pathLst>
                <a:path w="4337" h="4504" extrusionOk="0">
                  <a:moveTo>
                    <a:pt x="1602" y="0"/>
                  </a:moveTo>
                  <a:cubicBezTo>
                    <a:pt x="1168" y="467"/>
                    <a:pt x="601" y="867"/>
                    <a:pt x="1" y="1134"/>
                  </a:cubicBezTo>
                  <a:cubicBezTo>
                    <a:pt x="311" y="1367"/>
                    <a:pt x="641" y="1539"/>
                    <a:pt x="1006" y="1652"/>
                  </a:cubicBezTo>
                  <a:lnTo>
                    <a:pt x="1006" y="1652"/>
                  </a:lnTo>
                  <a:cubicBezTo>
                    <a:pt x="1935" y="2322"/>
                    <a:pt x="2574" y="3365"/>
                    <a:pt x="2769" y="4503"/>
                  </a:cubicBezTo>
                  <a:cubicBezTo>
                    <a:pt x="3169" y="4003"/>
                    <a:pt x="3737" y="3603"/>
                    <a:pt x="4337" y="3336"/>
                  </a:cubicBezTo>
                  <a:cubicBezTo>
                    <a:pt x="3737" y="2002"/>
                    <a:pt x="2803" y="834"/>
                    <a:pt x="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46"/>
            <p:cNvSpPr/>
            <p:nvPr/>
          </p:nvSpPr>
          <p:spPr>
            <a:xfrm>
              <a:off x="12411462" y="-2568396"/>
              <a:ext cx="108425" cy="112600"/>
            </a:xfrm>
            <a:custGeom>
              <a:avLst/>
              <a:gdLst/>
              <a:ahLst/>
              <a:cxnLst/>
              <a:rect l="l" t="t" r="r" b="b"/>
              <a:pathLst>
                <a:path w="4337" h="4504" extrusionOk="0">
                  <a:moveTo>
                    <a:pt x="1601" y="0"/>
                  </a:moveTo>
                  <a:cubicBezTo>
                    <a:pt x="1168" y="467"/>
                    <a:pt x="600" y="868"/>
                    <a:pt x="0" y="1135"/>
                  </a:cubicBezTo>
                  <a:cubicBezTo>
                    <a:pt x="314" y="1370"/>
                    <a:pt x="649" y="1544"/>
                    <a:pt x="1020" y="1656"/>
                  </a:cubicBezTo>
                  <a:lnTo>
                    <a:pt x="1020" y="1656"/>
                  </a:lnTo>
                  <a:lnTo>
                    <a:pt x="934" y="1635"/>
                  </a:lnTo>
                  <a:lnTo>
                    <a:pt x="934" y="1635"/>
                  </a:lnTo>
                  <a:cubicBezTo>
                    <a:pt x="1901" y="2269"/>
                    <a:pt x="2569" y="3336"/>
                    <a:pt x="2735" y="4504"/>
                  </a:cubicBezTo>
                  <a:cubicBezTo>
                    <a:pt x="3169" y="4003"/>
                    <a:pt x="3703" y="3603"/>
                    <a:pt x="4336" y="3336"/>
                  </a:cubicBezTo>
                  <a:cubicBezTo>
                    <a:pt x="3736" y="2002"/>
                    <a:pt x="2802" y="834"/>
                    <a:pt x="1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46"/>
            <p:cNvSpPr/>
            <p:nvPr/>
          </p:nvSpPr>
          <p:spPr>
            <a:xfrm>
              <a:off x="10529147" y="-1841731"/>
              <a:ext cx="92575" cy="105925"/>
            </a:xfrm>
            <a:custGeom>
              <a:avLst/>
              <a:gdLst/>
              <a:ahLst/>
              <a:cxnLst/>
              <a:rect l="l" t="t" r="r" b="b"/>
              <a:pathLst>
                <a:path w="3703" h="4237" extrusionOk="0">
                  <a:moveTo>
                    <a:pt x="2035" y="0"/>
                  </a:moveTo>
                  <a:cubicBezTo>
                    <a:pt x="2369" y="1368"/>
                    <a:pt x="1401" y="2869"/>
                    <a:pt x="0" y="3036"/>
                  </a:cubicBezTo>
                  <a:cubicBezTo>
                    <a:pt x="501" y="3336"/>
                    <a:pt x="934" y="3736"/>
                    <a:pt x="1301" y="4236"/>
                  </a:cubicBezTo>
                  <a:cubicBezTo>
                    <a:pt x="1868" y="3870"/>
                    <a:pt x="2469" y="3469"/>
                    <a:pt x="2902" y="2969"/>
                  </a:cubicBezTo>
                  <a:cubicBezTo>
                    <a:pt x="3369" y="2435"/>
                    <a:pt x="3703" y="1768"/>
                    <a:pt x="3636" y="1067"/>
                  </a:cubicBezTo>
                  <a:cubicBezTo>
                    <a:pt x="3603" y="600"/>
                    <a:pt x="2402" y="167"/>
                    <a:pt x="2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46"/>
            <p:cNvSpPr/>
            <p:nvPr/>
          </p:nvSpPr>
          <p:spPr>
            <a:xfrm>
              <a:off x="7669111" y="-2233874"/>
              <a:ext cx="119275" cy="411150"/>
            </a:xfrm>
            <a:custGeom>
              <a:avLst/>
              <a:gdLst/>
              <a:ahLst/>
              <a:cxnLst/>
              <a:rect l="l" t="t" r="r" b="b"/>
              <a:pathLst>
                <a:path w="4771" h="16446" fill="none" extrusionOk="0">
                  <a:moveTo>
                    <a:pt x="835" y="0"/>
                  </a:moveTo>
                  <a:cubicBezTo>
                    <a:pt x="268" y="1868"/>
                    <a:pt x="67" y="3870"/>
                    <a:pt x="234" y="5805"/>
                  </a:cubicBezTo>
                  <a:cubicBezTo>
                    <a:pt x="268" y="6038"/>
                    <a:pt x="301" y="6305"/>
                    <a:pt x="468" y="6472"/>
                  </a:cubicBezTo>
                  <a:cubicBezTo>
                    <a:pt x="801" y="6872"/>
                    <a:pt x="1502" y="6672"/>
                    <a:pt x="1769" y="6238"/>
                  </a:cubicBezTo>
                  <a:cubicBezTo>
                    <a:pt x="2002" y="5771"/>
                    <a:pt x="1935" y="5204"/>
                    <a:pt x="1769" y="4704"/>
                  </a:cubicBezTo>
                  <a:cubicBezTo>
                    <a:pt x="601" y="5471"/>
                    <a:pt x="1" y="6972"/>
                    <a:pt x="268" y="8340"/>
                  </a:cubicBezTo>
                  <a:cubicBezTo>
                    <a:pt x="368" y="9007"/>
                    <a:pt x="768" y="9674"/>
                    <a:pt x="1402" y="9774"/>
                  </a:cubicBezTo>
                  <a:cubicBezTo>
                    <a:pt x="2036" y="9874"/>
                    <a:pt x="2703" y="9007"/>
                    <a:pt x="2236" y="8573"/>
                  </a:cubicBezTo>
                  <a:cubicBezTo>
                    <a:pt x="1302" y="9874"/>
                    <a:pt x="1035" y="11642"/>
                    <a:pt x="1535" y="13143"/>
                  </a:cubicBezTo>
                  <a:cubicBezTo>
                    <a:pt x="2002" y="14678"/>
                    <a:pt x="3270" y="15945"/>
                    <a:pt x="4771" y="16446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6" name="Google Shape;4186;p46"/>
          <p:cNvSpPr/>
          <p:nvPr/>
        </p:nvSpPr>
        <p:spPr>
          <a:xfrm>
            <a:off x="3176388" y="450846"/>
            <a:ext cx="143580" cy="231921"/>
          </a:xfrm>
          <a:custGeom>
            <a:avLst/>
            <a:gdLst/>
            <a:ahLst/>
            <a:cxnLst/>
            <a:rect l="l" t="t" r="r" b="b"/>
            <a:pathLst>
              <a:path w="3470" h="5605" extrusionOk="0">
                <a:moveTo>
                  <a:pt x="1435" y="1"/>
                </a:moveTo>
                <a:cubicBezTo>
                  <a:pt x="1735" y="1535"/>
                  <a:pt x="1168" y="3203"/>
                  <a:pt x="0" y="4237"/>
                </a:cubicBezTo>
                <a:cubicBezTo>
                  <a:pt x="734" y="4771"/>
                  <a:pt x="1468" y="5238"/>
                  <a:pt x="2269" y="5605"/>
                </a:cubicBezTo>
                <a:cubicBezTo>
                  <a:pt x="2502" y="4671"/>
                  <a:pt x="3103" y="3870"/>
                  <a:pt x="3336" y="2936"/>
                </a:cubicBezTo>
                <a:cubicBezTo>
                  <a:pt x="3470" y="2302"/>
                  <a:pt x="3470" y="1602"/>
                  <a:pt x="3136" y="1068"/>
                </a:cubicBezTo>
                <a:cubicBezTo>
                  <a:pt x="2865" y="607"/>
                  <a:pt x="2374" y="279"/>
                  <a:pt x="1860" y="279"/>
                </a:cubicBezTo>
                <a:cubicBezTo>
                  <a:pt x="1741" y="279"/>
                  <a:pt x="1621" y="296"/>
                  <a:pt x="1501" y="334"/>
                </a:cubicBezTo>
                <a:lnTo>
                  <a:pt x="14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7" name="Google Shape;4187;p46"/>
          <p:cNvSpPr/>
          <p:nvPr/>
        </p:nvSpPr>
        <p:spPr>
          <a:xfrm>
            <a:off x="6173872" y="736919"/>
            <a:ext cx="129760" cy="159593"/>
          </a:xfrm>
          <a:custGeom>
            <a:avLst/>
            <a:gdLst/>
            <a:ahLst/>
            <a:cxnLst/>
            <a:rect l="l" t="t" r="r" b="b"/>
            <a:pathLst>
              <a:path w="3136" h="3857" extrusionOk="0">
                <a:moveTo>
                  <a:pt x="2941" y="3214"/>
                </a:moveTo>
                <a:cubicBezTo>
                  <a:pt x="2934" y="3214"/>
                  <a:pt x="2928" y="3214"/>
                  <a:pt x="2921" y="3214"/>
                </a:cubicBezTo>
                <a:lnTo>
                  <a:pt x="2921" y="3214"/>
                </a:lnTo>
                <a:cubicBezTo>
                  <a:pt x="2991" y="3238"/>
                  <a:pt x="3063" y="3256"/>
                  <a:pt x="3136" y="3269"/>
                </a:cubicBezTo>
                <a:cubicBezTo>
                  <a:pt x="3070" y="3231"/>
                  <a:pt x="3005" y="3214"/>
                  <a:pt x="2941" y="3214"/>
                </a:cubicBezTo>
                <a:close/>
                <a:moveTo>
                  <a:pt x="1968" y="0"/>
                </a:moveTo>
                <a:cubicBezTo>
                  <a:pt x="1368" y="0"/>
                  <a:pt x="768" y="167"/>
                  <a:pt x="267" y="467"/>
                </a:cubicBezTo>
                <a:cubicBezTo>
                  <a:pt x="167" y="501"/>
                  <a:pt x="100" y="567"/>
                  <a:pt x="67" y="667"/>
                </a:cubicBezTo>
                <a:cubicBezTo>
                  <a:pt x="0" y="768"/>
                  <a:pt x="34" y="868"/>
                  <a:pt x="34" y="968"/>
                </a:cubicBezTo>
                <a:cubicBezTo>
                  <a:pt x="134" y="1535"/>
                  <a:pt x="267" y="2102"/>
                  <a:pt x="467" y="2636"/>
                </a:cubicBezTo>
                <a:cubicBezTo>
                  <a:pt x="567" y="2969"/>
                  <a:pt x="734" y="3303"/>
                  <a:pt x="1001" y="3570"/>
                </a:cubicBezTo>
                <a:cubicBezTo>
                  <a:pt x="1195" y="3739"/>
                  <a:pt x="1442" y="3856"/>
                  <a:pt x="1690" y="3856"/>
                </a:cubicBezTo>
                <a:cubicBezTo>
                  <a:pt x="1784" y="3856"/>
                  <a:pt x="1877" y="3840"/>
                  <a:pt x="1968" y="3803"/>
                </a:cubicBezTo>
                <a:cubicBezTo>
                  <a:pt x="2322" y="3640"/>
                  <a:pt x="2609" y="3232"/>
                  <a:pt x="2921" y="3214"/>
                </a:cubicBezTo>
                <a:lnTo>
                  <a:pt x="2921" y="3214"/>
                </a:lnTo>
                <a:cubicBezTo>
                  <a:pt x="2098" y="2941"/>
                  <a:pt x="1520" y="1998"/>
                  <a:pt x="1735" y="1168"/>
                </a:cubicBezTo>
                <a:lnTo>
                  <a:pt x="1735" y="1168"/>
                </a:lnTo>
                <a:lnTo>
                  <a:pt x="1702" y="1568"/>
                </a:lnTo>
                <a:cubicBezTo>
                  <a:pt x="1768" y="1034"/>
                  <a:pt x="1868" y="534"/>
                  <a:pt x="19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ecular One"/>
              <a:buNone/>
              <a:defRPr sz="3500" b="1">
                <a:solidFill>
                  <a:schemeClr val="lt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matic SC"/>
              <a:buNone/>
              <a:defRPr sz="4500" b="1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1" r:id="rId5"/>
    <p:sldLayoutId id="2147483680" r:id="rId6"/>
    <p:sldLayoutId id="2147483687" r:id="rId7"/>
    <p:sldLayoutId id="2147483691" r:id="rId8"/>
    <p:sldLayoutId id="214748369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6" name="Google Shape;4196;p49"/>
          <p:cNvSpPr txBox="1">
            <a:spLocks noGrp="1"/>
          </p:cNvSpPr>
          <p:nvPr>
            <p:ph type="ctrTitle"/>
          </p:nvPr>
        </p:nvSpPr>
        <p:spPr>
          <a:xfrm>
            <a:off x="4617493" y="1786759"/>
            <a:ext cx="3848700" cy="1624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TEAM MEMBERS</a:t>
            </a:r>
            <a:endParaRPr dirty="0"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4197" name="Google Shape;4197;p49"/>
          <p:cNvSpPr txBox="1">
            <a:spLocks noGrp="1"/>
          </p:cNvSpPr>
          <p:nvPr>
            <p:ph type="subTitle" idx="1"/>
          </p:nvPr>
        </p:nvSpPr>
        <p:spPr>
          <a:xfrm>
            <a:off x="4410126" y="3137017"/>
            <a:ext cx="2115100" cy="200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J.Ashot</a:t>
            </a:r>
            <a:endParaRPr lang="en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T.Hrach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A.Aram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B.Aurika</a:t>
            </a:r>
          </a:p>
        </p:txBody>
      </p:sp>
      <p:grpSp>
        <p:nvGrpSpPr>
          <p:cNvPr id="4198" name="Google Shape;4198;p49"/>
          <p:cNvGrpSpPr/>
          <p:nvPr/>
        </p:nvGrpSpPr>
        <p:grpSpPr>
          <a:xfrm>
            <a:off x="11428300" y="11806213"/>
            <a:ext cx="3077225" cy="3074125"/>
            <a:chOff x="24135750" y="-2570775"/>
            <a:chExt cx="3077225" cy="3074125"/>
          </a:xfrm>
        </p:grpSpPr>
        <p:sp>
          <p:nvSpPr>
            <p:cNvPr id="4199" name="Google Shape;4199;p49"/>
            <p:cNvSpPr/>
            <p:nvPr/>
          </p:nvSpPr>
          <p:spPr>
            <a:xfrm>
              <a:off x="25632650" y="-2272950"/>
              <a:ext cx="49225" cy="470375"/>
            </a:xfrm>
            <a:custGeom>
              <a:avLst/>
              <a:gdLst/>
              <a:ahLst/>
              <a:cxnLst/>
              <a:rect l="l" t="t" r="r" b="b"/>
              <a:pathLst>
                <a:path w="1969" h="18815" extrusionOk="0">
                  <a:moveTo>
                    <a:pt x="1001" y="1"/>
                  </a:moveTo>
                  <a:cubicBezTo>
                    <a:pt x="467" y="1"/>
                    <a:pt x="0" y="568"/>
                    <a:pt x="0" y="1268"/>
                  </a:cubicBezTo>
                  <a:cubicBezTo>
                    <a:pt x="0" y="1969"/>
                    <a:pt x="467" y="18814"/>
                    <a:pt x="1001" y="18814"/>
                  </a:cubicBezTo>
                  <a:cubicBezTo>
                    <a:pt x="1535" y="18814"/>
                    <a:pt x="1969" y="1969"/>
                    <a:pt x="1969" y="1268"/>
                  </a:cubicBezTo>
                  <a:cubicBezTo>
                    <a:pt x="1969" y="568"/>
                    <a:pt x="1535" y="1"/>
                    <a:pt x="10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49"/>
            <p:cNvSpPr/>
            <p:nvPr/>
          </p:nvSpPr>
          <p:spPr>
            <a:xfrm>
              <a:off x="25317425" y="-2226850"/>
              <a:ext cx="155125" cy="455150"/>
            </a:xfrm>
            <a:custGeom>
              <a:avLst/>
              <a:gdLst/>
              <a:ahLst/>
              <a:cxnLst/>
              <a:rect l="l" t="t" r="r" b="b"/>
              <a:pathLst>
                <a:path w="6205" h="18206" extrusionOk="0">
                  <a:moveTo>
                    <a:pt x="997" y="1"/>
                  </a:moveTo>
                  <a:cubicBezTo>
                    <a:pt x="932" y="1"/>
                    <a:pt x="866" y="8"/>
                    <a:pt x="801" y="25"/>
                  </a:cubicBezTo>
                  <a:cubicBezTo>
                    <a:pt x="267" y="158"/>
                    <a:pt x="0" y="825"/>
                    <a:pt x="167" y="1492"/>
                  </a:cubicBezTo>
                  <a:cubicBezTo>
                    <a:pt x="367" y="2190"/>
                    <a:pt x="5098" y="18205"/>
                    <a:pt x="5664" y="18205"/>
                  </a:cubicBezTo>
                  <a:cubicBezTo>
                    <a:pt x="5667" y="18205"/>
                    <a:pt x="5669" y="18205"/>
                    <a:pt x="5671" y="18204"/>
                  </a:cubicBezTo>
                  <a:cubicBezTo>
                    <a:pt x="6205" y="18071"/>
                    <a:pt x="2269" y="1659"/>
                    <a:pt x="2069" y="992"/>
                  </a:cubicBezTo>
                  <a:cubicBezTo>
                    <a:pt x="1922" y="406"/>
                    <a:pt x="1467" y="1"/>
                    <a:pt x="9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49"/>
            <p:cNvSpPr/>
            <p:nvPr/>
          </p:nvSpPr>
          <p:spPr>
            <a:xfrm>
              <a:off x="25026375" y="-2101100"/>
              <a:ext cx="261050" cy="410350"/>
            </a:xfrm>
            <a:custGeom>
              <a:avLst/>
              <a:gdLst/>
              <a:ahLst/>
              <a:cxnLst/>
              <a:rect l="l" t="t" r="r" b="b"/>
              <a:pathLst>
                <a:path w="10442" h="16414" extrusionOk="0">
                  <a:moveTo>
                    <a:pt x="947" y="0"/>
                  </a:moveTo>
                  <a:cubicBezTo>
                    <a:pt x="814" y="0"/>
                    <a:pt x="685" y="32"/>
                    <a:pt x="568" y="98"/>
                  </a:cubicBezTo>
                  <a:cubicBezTo>
                    <a:pt x="101" y="365"/>
                    <a:pt x="1" y="1099"/>
                    <a:pt x="334" y="1699"/>
                  </a:cubicBezTo>
                  <a:cubicBezTo>
                    <a:pt x="698" y="2294"/>
                    <a:pt x="9346" y="16414"/>
                    <a:pt x="9960" y="16414"/>
                  </a:cubicBezTo>
                  <a:cubicBezTo>
                    <a:pt x="9965" y="16414"/>
                    <a:pt x="9970" y="16412"/>
                    <a:pt x="9975" y="16410"/>
                  </a:cubicBezTo>
                  <a:cubicBezTo>
                    <a:pt x="10442" y="16143"/>
                    <a:pt x="2403" y="1333"/>
                    <a:pt x="2036" y="732"/>
                  </a:cubicBezTo>
                  <a:cubicBezTo>
                    <a:pt x="1785" y="282"/>
                    <a:pt x="1348" y="0"/>
                    <a:pt x="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49"/>
            <p:cNvSpPr/>
            <p:nvPr/>
          </p:nvSpPr>
          <p:spPr>
            <a:xfrm>
              <a:off x="24777050" y="-1903850"/>
              <a:ext cx="351925" cy="339150"/>
            </a:xfrm>
            <a:custGeom>
              <a:avLst/>
              <a:gdLst/>
              <a:ahLst/>
              <a:cxnLst/>
              <a:rect l="l" t="t" r="r" b="b"/>
              <a:pathLst>
                <a:path w="14077" h="13566" extrusionOk="0">
                  <a:moveTo>
                    <a:pt x="989" y="0"/>
                  </a:moveTo>
                  <a:cubicBezTo>
                    <a:pt x="753" y="0"/>
                    <a:pt x="534" y="80"/>
                    <a:pt x="367" y="247"/>
                  </a:cubicBezTo>
                  <a:cubicBezTo>
                    <a:pt x="0" y="614"/>
                    <a:pt x="67" y="1348"/>
                    <a:pt x="567" y="1815"/>
                  </a:cubicBezTo>
                  <a:cubicBezTo>
                    <a:pt x="1060" y="2308"/>
                    <a:pt x="12932" y="13565"/>
                    <a:pt x="13651" y="13565"/>
                  </a:cubicBezTo>
                  <a:cubicBezTo>
                    <a:pt x="13662" y="13565"/>
                    <a:pt x="13671" y="13563"/>
                    <a:pt x="13676" y="13557"/>
                  </a:cubicBezTo>
                  <a:cubicBezTo>
                    <a:pt x="14077" y="13157"/>
                    <a:pt x="2468" y="948"/>
                    <a:pt x="1968" y="448"/>
                  </a:cubicBezTo>
                  <a:cubicBezTo>
                    <a:pt x="1677" y="156"/>
                    <a:pt x="1317" y="0"/>
                    <a:pt x="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49"/>
            <p:cNvSpPr/>
            <p:nvPr/>
          </p:nvSpPr>
          <p:spPr>
            <a:xfrm>
              <a:off x="24586075" y="-1649075"/>
              <a:ext cx="421150" cy="246425"/>
            </a:xfrm>
            <a:custGeom>
              <a:avLst/>
              <a:gdLst/>
              <a:ahLst/>
              <a:cxnLst/>
              <a:rect l="l" t="t" r="r" b="b"/>
              <a:pathLst>
                <a:path w="16846" h="9857" extrusionOk="0">
                  <a:moveTo>
                    <a:pt x="1128" y="1"/>
                  </a:moveTo>
                  <a:cubicBezTo>
                    <a:pt x="759" y="1"/>
                    <a:pt x="428" y="149"/>
                    <a:pt x="267" y="430"/>
                  </a:cubicBezTo>
                  <a:cubicBezTo>
                    <a:pt x="0" y="897"/>
                    <a:pt x="267" y="1565"/>
                    <a:pt x="868" y="1898"/>
                  </a:cubicBezTo>
                  <a:cubicBezTo>
                    <a:pt x="1483" y="2255"/>
                    <a:pt x="15488" y="9857"/>
                    <a:pt x="16522" y="9857"/>
                  </a:cubicBezTo>
                  <a:cubicBezTo>
                    <a:pt x="16552" y="9857"/>
                    <a:pt x="16571" y="9850"/>
                    <a:pt x="16579" y="9837"/>
                  </a:cubicBezTo>
                  <a:cubicBezTo>
                    <a:pt x="16846" y="9370"/>
                    <a:pt x="2469" y="564"/>
                    <a:pt x="1868" y="197"/>
                  </a:cubicBezTo>
                  <a:cubicBezTo>
                    <a:pt x="1630" y="65"/>
                    <a:pt x="1371" y="1"/>
                    <a:pt x="11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49"/>
            <p:cNvSpPr/>
            <p:nvPr/>
          </p:nvSpPr>
          <p:spPr>
            <a:xfrm>
              <a:off x="24469325" y="-1355200"/>
              <a:ext cx="462000" cy="140100"/>
            </a:xfrm>
            <a:custGeom>
              <a:avLst/>
              <a:gdLst/>
              <a:ahLst/>
              <a:cxnLst/>
              <a:rect l="l" t="t" r="r" b="b"/>
              <a:pathLst>
                <a:path w="18480" h="5604" extrusionOk="0">
                  <a:moveTo>
                    <a:pt x="1239" y="1"/>
                  </a:moveTo>
                  <a:cubicBezTo>
                    <a:pt x="722" y="1"/>
                    <a:pt x="274" y="257"/>
                    <a:pt x="167" y="684"/>
                  </a:cubicBezTo>
                  <a:cubicBezTo>
                    <a:pt x="0" y="1218"/>
                    <a:pt x="434" y="1785"/>
                    <a:pt x="1134" y="1952"/>
                  </a:cubicBezTo>
                  <a:cubicBezTo>
                    <a:pt x="1759" y="2139"/>
                    <a:pt x="16167" y="5604"/>
                    <a:pt x="18128" y="5604"/>
                  </a:cubicBezTo>
                  <a:cubicBezTo>
                    <a:pt x="18260" y="5604"/>
                    <a:pt x="18336" y="5588"/>
                    <a:pt x="18347" y="5554"/>
                  </a:cubicBezTo>
                  <a:cubicBezTo>
                    <a:pt x="18480" y="5021"/>
                    <a:pt x="2302" y="250"/>
                    <a:pt x="1635" y="50"/>
                  </a:cubicBezTo>
                  <a:cubicBezTo>
                    <a:pt x="1501" y="17"/>
                    <a:pt x="1368" y="1"/>
                    <a:pt x="1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49"/>
            <p:cNvSpPr/>
            <p:nvPr/>
          </p:nvSpPr>
          <p:spPr>
            <a:xfrm>
              <a:off x="24435125" y="-1041225"/>
              <a:ext cx="470350" cy="49225"/>
            </a:xfrm>
            <a:custGeom>
              <a:avLst/>
              <a:gdLst/>
              <a:ahLst/>
              <a:cxnLst/>
              <a:rect l="l" t="t" r="r" b="b"/>
              <a:pathLst>
                <a:path w="18814" h="1969" extrusionOk="0">
                  <a:moveTo>
                    <a:pt x="1268" y="0"/>
                  </a:moveTo>
                  <a:cubicBezTo>
                    <a:pt x="568" y="0"/>
                    <a:pt x="1" y="434"/>
                    <a:pt x="1" y="968"/>
                  </a:cubicBezTo>
                  <a:cubicBezTo>
                    <a:pt x="1" y="1501"/>
                    <a:pt x="568" y="1968"/>
                    <a:pt x="1268" y="1968"/>
                  </a:cubicBezTo>
                  <a:cubicBezTo>
                    <a:pt x="1969" y="1968"/>
                    <a:pt x="18814" y="1501"/>
                    <a:pt x="18814" y="968"/>
                  </a:cubicBezTo>
                  <a:cubicBezTo>
                    <a:pt x="18814" y="434"/>
                    <a:pt x="1969" y="0"/>
                    <a:pt x="1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49"/>
            <p:cNvSpPr/>
            <p:nvPr/>
          </p:nvSpPr>
          <p:spPr>
            <a:xfrm>
              <a:off x="24478500" y="-819825"/>
              <a:ext cx="461175" cy="140100"/>
            </a:xfrm>
            <a:custGeom>
              <a:avLst/>
              <a:gdLst/>
              <a:ahLst/>
              <a:cxnLst/>
              <a:rect l="l" t="t" r="r" b="b"/>
              <a:pathLst>
                <a:path w="18447" h="5604" extrusionOk="0">
                  <a:moveTo>
                    <a:pt x="18100" y="1"/>
                  </a:moveTo>
                  <a:cubicBezTo>
                    <a:pt x="16162" y="1"/>
                    <a:pt x="1726" y="3466"/>
                    <a:pt x="1101" y="3653"/>
                  </a:cubicBezTo>
                  <a:cubicBezTo>
                    <a:pt x="434" y="3820"/>
                    <a:pt x="0" y="4387"/>
                    <a:pt x="134" y="4921"/>
                  </a:cubicBezTo>
                  <a:cubicBezTo>
                    <a:pt x="240" y="5348"/>
                    <a:pt x="689" y="5604"/>
                    <a:pt x="1222" y="5604"/>
                  </a:cubicBezTo>
                  <a:cubicBezTo>
                    <a:pt x="1356" y="5604"/>
                    <a:pt x="1495" y="5588"/>
                    <a:pt x="1635" y="5555"/>
                  </a:cubicBezTo>
                  <a:cubicBezTo>
                    <a:pt x="2302" y="5354"/>
                    <a:pt x="18447" y="584"/>
                    <a:pt x="18313" y="51"/>
                  </a:cubicBezTo>
                  <a:cubicBezTo>
                    <a:pt x="18305" y="17"/>
                    <a:pt x="18231" y="1"/>
                    <a:pt x="18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49"/>
            <p:cNvSpPr/>
            <p:nvPr/>
          </p:nvSpPr>
          <p:spPr>
            <a:xfrm>
              <a:off x="24602750" y="-635600"/>
              <a:ext cx="421150" cy="246425"/>
            </a:xfrm>
            <a:custGeom>
              <a:avLst/>
              <a:gdLst/>
              <a:ahLst/>
              <a:cxnLst/>
              <a:rect l="l" t="t" r="r" b="b"/>
              <a:pathLst>
                <a:path w="16846" h="9857" extrusionOk="0">
                  <a:moveTo>
                    <a:pt x="16522" y="1"/>
                  </a:moveTo>
                  <a:cubicBezTo>
                    <a:pt x="15488" y="1"/>
                    <a:pt x="1485" y="7603"/>
                    <a:pt x="901" y="7959"/>
                  </a:cubicBezTo>
                  <a:cubicBezTo>
                    <a:pt x="267" y="8293"/>
                    <a:pt x="0" y="8960"/>
                    <a:pt x="267" y="9427"/>
                  </a:cubicBezTo>
                  <a:cubicBezTo>
                    <a:pt x="448" y="9709"/>
                    <a:pt x="775" y="9857"/>
                    <a:pt x="1138" y="9857"/>
                  </a:cubicBezTo>
                  <a:cubicBezTo>
                    <a:pt x="1376" y="9857"/>
                    <a:pt x="1630" y="9793"/>
                    <a:pt x="1868" y="9660"/>
                  </a:cubicBezTo>
                  <a:cubicBezTo>
                    <a:pt x="2469" y="9294"/>
                    <a:pt x="16846" y="487"/>
                    <a:pt x="16579" y="20"/>
                  </a:cubicBezTo>
                  <a:cubicBezTo>
                    <a:pt x="16571" y="7"/>
                    <a:pt x="16552" y="1"/>
                    <a:pt x="165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49"/>
            <p:cNvSpPr/>
            <p:nvPr/>
          </p:nvSpPr>
          <p:spPr>
            <a:xfrm>
              <a:off x="24800400" y="-478575"/>
              <a:ext cx="351925" cy="338825"/>
            </a:xfrm>
            <a:custGeom>
              <a:avLst/>
              <a:gdLst/>
              <a:ahLst/>
              <a:cxnLst/>
              <a:rect l="l" t="t" r="r" b="b"/>
              <a:pathLst>
                <a:path w="14077" h="13553" extrusionOk="0">
                  <a:moveTo>
                    <a:pt x="13679" y="0"/>
                  </a:moveTo>
                  <a:cubicBezTo>
                    <a:pt x="12899" y="0"/>
                    <a:pt x="1092" y="11227"/>
                    <a:pt x="600" y="11719"/>
                  </a:cubicBezTo>
                  <a:cubicBezTo>
                    <a:pt x="100" y="12219"/>
                    <a:pt x="0" y="12920"/>
                    <a:pt x="400" y="13320"/>
                  </a:cubicBezTo>
                  <a:cubicBezTo>
                    <a:pt x="556" y="13475"/>
                    <a:pt x="776" y="13553"/>
                    <a:pt x="1015" y="13553"/>
                  </a:cubicBezTo>
                  <a:cubicBezTo>
                    <a:pt x="1340" y="13553"/>
                    <a:pt x="1699" y="13408"/>
                    <a:pt x="1968" y="13120"/>
                  </a:cubicBezTo>
                  <a:cubicBezTo>
                    <a:pt x="2468" y="12619"/>
                    <a:pt x="14077" y="377"/>
                    <a:pt x="13710" y="10"/>
                  </a:cubicBezTo>
                  <a:cubicBezTo>
                    <a:pt x="13703" y="4"/>
                    <a:pt x="13693" y="0"/>
                    <a:pt x="136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49"/>
            <p:cNvSpPr/>
            <p:nvPr/>
          </p:nvSpPr>
          <p:spPr>
            <a:xfrm>
              <a:off x="25055575" y="-360000"/>
              <a:ext cx="261025" cy="410500"/>
            </a:xfrm>
            <a:custGeom>
              <a:avLst/>
              <a:gdLst/>
              <a:ahLst/>
              <a:cxnLst/>
              <a:rect l="l" t="t" r="r" b="b"/>
              <a:pathLst>
                <a:path w="10441" h="16420" extrusionOk="0">
                  <a:moveTo>
                    <a:pt x="9959" y="0"/>
                  </a:moveTo>
                  <a:cubicBezTo>
                    <a:pt x="9346" y="0"/>
                    <a:pt x="697" y="14120"/>
                    <a:pt x="334" y="14715"/>
                  </a:cubicBezTo>
                  <a:cubicBezTo>
                    <a:pt x="0" y="15315"/>
                    <a:pt x="100" y="16049"/>
                    <a:pt x="534" y="16316"/>
                  </a:cubicBezTo>
                  <a:cubicBezTo>
                    <a:pt x="666" y="16386"/>
                    <a:pt x="806" y="16419"/>
                    <a:pt x="949" y="16419"/>
                  </a:cubicBezTo>
                  <a:cubicBezTo>
                    <a:pt x="1349" y="16419"/>
                    <a:pt x="1765" y="16158"/>
                    <a:pt x="2035" y="15715"/>
                  </a:cubicBezTo>
                  <a:cubicBezTo>
                    <a:pt x="2369" y="15082"/>
                    <a:pt x="10441" y="271"/>
                    <a:pt x="9974" y="4"/>
                  </a:cubicBezTo>
                  <a:cubicBezTo>
                    <a:pt x="9970" y="2"/>
                    <a:pt x="9965" y="0"/>
                    <a:pt x="99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49"/>
            <p:cNvSpPr/>
            <p:nvPr/>
          </p:nvSpPr>
          <p:spPr>
            <a:xfrm>
              <a:off x="25349950" y="-287375"/>
              <a:ext cx="155125" cy="455975"/>
            </a:xfrm>
            <a:custGeom>
              <a:avLst/>
              <a:gdLst/>
              <a:ahLst/>
              <a:cxnLst/>
              <a:rect l="l" t="t" r="r" b="b"/>
              <a:pathLst>
                <a:path w="6205" h="18239" extrusionOk="0">
                  <a:moveTo>
                    <a:pt x="5664" y="0"/>
                  </a:moveTo>
                  <a:cubicBezTo>
                    <a:pt x="5098" y="0"/>
                    <a:pt x="366" y="16049"/>
                    <a:pt x="167" y="16713"/>
                  </a:cubicBezTo>
                  <a:cubicBezTo>
                    <a:pt x="0" y="17380"/>
                    <a:pt x="267" y="18047"/>
                    <a:pt x="801" y="18214"/>
                  </a:cubicBezTo>
                  <a:cubicBezTo>
                    <a:pt x="866" y="18230"/>
                    <a:pt x="931" y="18238"/>
                    <a:pt x="996" y="18238"/>
                  </a:cubicBezTo>
                  <a:cubicBezTo>
                    <a:pt x="1467" y="18238"/>
                    <a:pt x="1922" y="17829"/>
                    <a:pt x="2069" y="17213"/>
                  </a:cubicBezTo>
                  <a:cubicBezTo>
                    <a:pt x="2269" y="16546"/>
                    <a:pt x="6205" y="168"/>
                    <a:pt x="5671" y="1"/>
                  </a:cubicBezTo>
                  <a:cubicBezTo>
                    <a:pt x="5669" y="1"/>
                    <a:pt x="5667" y="0"/>
                    <a:pt x="56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49"/>
            <p:cNvSpPr/>
            <p:nvPr/>
          </p:nvSpPr>
          <p:spPr>
            <a:xfrm>
              <a:off x="25666850" y="-264850"/>
              <a:ext cx="49225" cy="470375"/>
            </a:xfrm>
            <a:custGeom>
              <a:avLst/>
              <a:gdLst/>
              <a:ahLst/>
              <a:cxnLst/>
              <a:rect l="l" t="t" r="r" b="b"/>
              <a:pathLst>
                <a:path w="1969" h="18815" extrusionOk="0">
                  <a:moveTo>
                    <a:pt x="967" y="1"/>
                  </a:moveTo>
                  <a:cubicBezTo>
                    <a:pt x="434" y="1"/>
                    <a:pt x="0" y="16846"/>
                    <a:pt x="0" y="17547"/>
                  </a:cubicBezTo>
                  <a:cubicBezTo>
                    <a:pt x="0" y="18247"/>
                    <a:pt x="434" y="18814"/>
                    <a:pt x="967" y="18814"/>
                  </a:cubicBezTo>
                  <a:cubicBezTo>
                    <a:pt x="1535" y="18814"/>
                    <a:pt x="1968" y="18247"/>
                    <a:pt x="1968" y="17547"/>
                  </a:cubicBezTo>
                  <a:cubicBezTo>
                    <a:pt x="1968" y="16846"/>
                    <a:pt x="1535" y="1"/>
                    <a:pt x="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49"/>
            <p:cNvSpPr/>
            <p:nvPr/>
          </p:nvSpPr>
          <p:spPr>
            <a:xfrm>
              <a:off x="25876150" y="-295725"/>
              <a:ext cx="155150" cy="455150"/>
            </a:xfrm>
            <a:custGeom>
              <a:avLst/>
              <a:gdLst/>
              <a:ahLst/>
              <a:cxnLst/>
              <a:rect l="l" t="t" r="r" b="b"/>
              <a:pathLst>
                <a:path w="6206" h="18206" extrusionOk="0">
                  <a:moveTo>
                    <a:pt x="541" y="1"/>
                  </a:moveTo>
                  <a:cubicBezTo>
                    <a:pt x="539" y="1"/>
                    <a:pt x="537" y="1"/>
                    <a:pt x="534" y="2"/>
                  </a:cubicBezTo>
                  <a:cubicBezTo>
                    <a:pt x="1" y="135"/>
                    <a:pt x="3937" y="16547"/>
                    <a:pt x="4137" y="17214"/>
                  </a:cubicBezTo>
                  <a:cubicBezTo>
                    <a:pt x="4283" y="17800"/>
                    <a:pt x="4764" y="18205"/>
                    <a:pt x="5218" y="18205"/>
                  </a:cubicBezTo>
                  <a:cubicBezTo>
                    <a:pt x="5281" y="18205"/>
                    <a:pt x="5344" y="18198"/>
                    <a:pt x="5405" y="18181"/>
                  </a:cubicBezTo>
                  <a:cubicBezTo>
                    <a:pt x="5938" y="18048"/>
                    <a:pt x="6205" y="17381"/>
                    <a:pt x="6038" y="16714"/>
                  </a:cubicBezTo>
                  <a:cubicBezTo>
                    <a:pt x="5839" y="16016"/>
                    <a:pt x="1107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49"/>
            <p:cNvSpPr/>
            <p:nvPr/>
          </p:nvSpPr>
          <p:spPr>
            <a:xfrm>
              <a:off x="26061300" y="-376675"/>
              <a:ext cx="261025" cy="410475"/>
            </a:xfrm>
            <a:custGeom>
              <a:avLst/>
              <a:gdLst/>
              <a:ahLst/>
              <a:cxnLst/>
              <a:rect l="l" t="t" r="r" b="b"/>
              <a:pathLst>
                <a:path w="10441" h="16419" extrusionOk="0">
                  <a:moveTo>
                    <a:pt x="482" y="0"/>
                  </a:moveTo>
                  <a:cubicBezTo>
                    <a:pt x="476" y="0"/>
                    <a:pt x="471" y="2"/>
                    <a:pt x="467" y="4"/>
                  </a:cubicBezTo>
                  <a:cubicBezTo>
                    <a:pt x="0" y="271"/>
                    <a:pt x="8039" y="15081"/>
                    <a:pt x="8406" y="15682"/>
                  </a:cubicBezTo>
                  <a:cubicBezTo>
                    <a:pt x="8677" y="16150"/>
                    <a:pt x="9095" y="16418"/>
                    <a:pt x="9482" y="16418"/>
                  </a:cubicBezTo>
                  <a:cubicBezTo>
                    <a:pt x="9619" y="16418"/>
                    <a:pt x="9752" y="16385"/>
                    <a:pt x="9874" y="16316"/>
                  </a:cubicBezTo>
                  <a:cubicBezTo>
                    <a:pt x="10341" y="16049"/>
                    <a:pt x="10441" y="15315"/>
                    <a:pt x="10107" y="14714"/>
                  </a:cubicBezTo>
                  <a:cubicBezTo>
                    <a:pt x="9744" y="14120"/>
                    <a:pt x="1095" y="0"/>
                    <a:pt x="4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49"/>
            <p:cNvSpPr/>
            <p:nvPr/>
          </p:nvSpPr>
          <p:spPr>
            <a:xfrm>
              <a:off x="26219725" y="-501925"/>
              <a:ext cx="352775" cy="338525"/>
            </a:xfrm>
            <a:custGeom>
              <a:avLst/>
              <a:gdLst/>
              <a:ahLst/>
              <a:cxnLst/>
              <a:rect l="l" t="t" r="r" b="b"/>
              <a:pathLst>
                <a:path w="14111" h="13541" extrusionOk="0">
                  <a:moveTo>
                    <a:pt x="432" y="0"/>
                  </a:moveTo>
                  <a:cubicBezTo>
                    <a:pt x="418" y="0"/>
                    <a:pt x="408" y="4"/>
                    <a:pt x="401" y="10"/>
                  </a:cubicBezTo>
                  <a:cubicBezTo>
                    <a:pt x="1" y="377"/>
                    <a:pt x="11609" y="12586"/>
                    <a:pt x="12110" y="13086"/>
                  </a:cubicBezTo>
                  <a:cubicBezTo>
                    <a:pt x="12407" y="13384"/>
                    <a:pt x="12788" y="13540"/>
                    <a:pt x="13125" y="13540"/>
                  </a:cubicBezTo>
                  <a:cubicBezTo>
                    <a:pt x="13354" y="13540"/>
                    <a:pt x="13562" y="13468"/>
                    <a:pt x="13711" y="13320"/>
                  </a:cubicBezTo>
                  <a:cubicBezTo>
                    <a:pt x="14111" y="12920"/>
                    <a:pt x="14011" y="12219"/>
                    <a:pt x="13511" y="11719"/>
                  </a:cubicBezTo>
                  <a:cubicBezTo>
                    <a:pt x="13019" y="11227"/>
                    <a:pt x="1212" y="0"/>
                    <a:pt x="4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49"/>
            <p:cNvSpPr/>
            <p:nvPr/>
          </p:nvSpPr>
          <p:spPr>
            <a:xfrm>
              <a:off x="26341500" y="-664775"/>
              <a:ext cx="421150" cy="246725"/>
            </a:xfrm>
            <a:custGeom>
              <a:avLst/>
              <a:gdLst/>
              <a:ahLst/>
              <a:cxnLst/>
              <a:rect l="l" t="t" r="r" b="b"/>
              <a:pathLst>
                <a:path w="16846" h="9869" extrusionOk="0">
                  <a:moveTo>
                    <a:pt x="323" y="0"/>
                  </a:moveTo>
                  <a:cubicBezTo>
                    <a:pt x="293" y="0"/>
                    <a:pt x="274" y="7"/>
                    <a:pt x="267" y="20"/>
                  </a:cubicBezTo>
                  <a:cubicBezTo>
                    <a:pt x="0" y="487"/>
                    <a:pt x="14377" y="9293"/>
                    <a:pt x="14977" y="9660"/>
                  </a:cubicBezTo>
                  <a:cubicBezTo>
                    <a:pt x="15228" y="9799"/>
                    <a:pt x="15501" y="9868"/>
                    <a:pt x="15754" y="9868"/>
                  </a:cubicBezTo>
                  <a:cubicBezTo>
                    <a:pt x="16108" y="9868"/>
                    <a:pt x="16423" y="9732"/>
                    <a:pt x="16579" y="9460"/>
                  </a:cubicBezTo>
                  <a:cubicBezTo>
                    <a:pt x="16845" y="8959"/>
                    <a:pt x="16579" y="8326"/>
                    <a:pt x="15978" y="7959"/>
                  </a:cubicBezTo>
                  <a:cubicBezTo>
                    <a:pt x="15362" y="7635"/>
                    <a:pt x="1355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49"/>
            <p:cNvSpPr/>
            <p:nvPr/>
          </p:nvSpPr>
          <p:spPr>
            <a:xfrm>
              <a:off x="26417375" y="-852325"/>
              <a:ext cx="462025" cy="140075"/>
            </a:xfrm>
            <a:custGeom>
              <a:avLst/>
              <a:gdLst/>
              <a:ahLst/>
              <a:cxnLst/>
              <a:rect l="l" t="t" r="r" b="b"/>
              <a:pathLst>
                <a:path w="18481" h="5603" extrusionOk="0">
                  <a:moveTo>
                    <a:pt x="353" y="0"/>
                  </a:moveTo>
                  <a:cubicBezTo>
                    <a:pt x="220" y="0"/>
                    <a:pt x="145" y="16"/>
                    <a:pt x="134" y="50"/>
                  </a:cubicBezTo>
                  <a:cubicBezTo>
                    <a:pt x="1" y="583"/>
                    <a:pt x="16179" y="5354"/>
                    <a:pt x="16846" y="5554"/>
                  </a:cubicBezTo>
                  <a:cubicBezTo>
                    <a:pt x="16979" y="5587"/>
                    <a:pt x="17113" y="5603"/>
                    <a:pt x="17242" y="5603"/>
                  </a:cubicBezTo>
                  <a:cubicBezTo>
                    <a:pt x="17760" y="5603"/>
                    <a:pt x="18214" y="5347"/>
                    <a:pt x="18347" y="4920"/>
                  </a:cubicBezTo>
                  <a:cubicBezTo>
                    <a:pt x="18480" y="4386"/>
                    <a:pt x="18047" y="3819"/>
                    <a:pt x="17346" y="3652"/>
                  </a:cubicBezTo>
                  <a:cubicBezTo>
                    <a:pt x="16721" y="3465"/>
                    <a:pt x="2314" y="0"/>
                    <a:pt x="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49"/>
            <p:cNvSpPr/>
            <p:nvPr/>
          </p:nvSpPr>
          <p:spPr>
            <a:xfrm>
              <a:off x="26443225" y="-1074600"/>
              <a:ext cx="470350" cy="48400"/>
            </a:xfrm>
            <a:custGeom>
              <a:avLst/>
              <a:gdLst/>
              <a:ahLst/>
              <a:cxnLst/>
              <a:rect l="l" t="t" r="r" b="b"/>
              <a:pathLst>
                <a:path w="18814" h="1936" extrusionOk="0">
                  <a:moveTo>
                    <a:pt x="17546" y="1"/>
                  </a:moveTo>
                  <a:cubicBezTo>
                    <a:pt x="16846" y="1"/>
                    <a:pt x="1" y="435"/>
                    <a:pt x="1" y="968"/>
                  </a:cubicBezTo>
                  <a:cubicBezTo>
                    <a:pt x="1" y="1502"/>
                    <a:pt x="16846" y="1936"/>
                    <a:pt x="17546" y="1936"/>
                  </a:cubicBezTo>
                  <a:cubicBezTo>
                    <a:pt x="18247" y="1936"/>
                    <a:pt x="18814" y="1502"/>
                    <a:pt x="18814" y="968"/>
                  </a:cubicBezTo>
                  <a:cubicBezTo>
                    <a:pt x="18814" y="435"/>
                    <a:pt x="18247" y="1"/>
                    <a:pt x="17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49"/>
            <p:cNvSpPr/>
            <p:nvPr/>
          </p:nvSpPr>
          <p:spPr>
            <a:xfrm>
              <a:off x="26409025" y="-1387700"/>
              <a:ext cx="461200" cy="140075"/>
            </a:xfrm>
            <a:custGeom>
              <a:avLst/>
              <a:gdLst/>
              <a:ahLst/>
              <a:cxnLst/>
              <a:rect l="l" t="t" r="r" b="b"/>
              <a:pathLst>
                <a:path w="18448" h="5603" extrusionOk="0">
                  <a:moveTo>
                    <a:pt x="17242" y="0"/>
                  </a:moveTo>
                  <a:cubicBezTo>
                    <a:pt x="17113" y="0"/>
                    <a:pt x="16980" y="16"/>
                    <a:pt x="16846" y="49"/>
                  </a:cubicBezTo>
                  <a:cubicBezTo>
                    <a:pt x="16146" y="250"/>
                    <a:pt x="1" y="5020"/>
                    <a:pt x="134" y="5553"/>
                  </a:cubicBezTo>
                  <a:cubicBezTo>
                    <a:pt x="143" y="5587"/>
                    <a:pt x="217" y="5603"/>
                    <a:pt x="348" y="5603"/>
                  </a:cubicBezTo>
                  <a:cubicBezTo>
                    <a:pt x="2285" y="5603"/>
                    <a:pt x="16722" y="2138"/>
                    <a:pt x="17347" y="1951"/>
                  </a:cubicBezTo>
                  <a:cubicBezTo>
                    <a:pt x="18014" y="1784"/>
                    <a:pt x="18447" y="1217"/>
                    <a:pt x="18314" y="683"/>
                  </a:cubicBezTo>
                  <a:cubicBezTo>
                    <a:pt x="18207" y="256"/>
                    <a:pt x="17759" y="0"/>
                    <a:pt x="172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49"/>
            <p:cNvSpPr/>
            <p:nvPr/>
          </p:nvSpPr>
          <p:spPr>
            <a:xfrm>
              <a:off x="26324800" y="-1678250"/>
              <a:ext cx="421175" cy="246425"/>
            </a:xfrm>
            <a:custGeom>
              <a:avLst/>
              <a:gdLst/>
              <a:ahLst/>
              <a:cxnLst/>
              <a:rect l="l" t="t" r="r" b="b"/>
              <a:pathLst>
                <a:path w="16847" h="9857" extrusionOk="0">
                  <a:moveTo>
                    <a:pt x="15718" y="0"/>
                  </a:moveTo>
                  <a:cubicBezTo>
                    <a:pt x="15476" y="0"/>
                    <a:pt x="15216" y="64"/>
                    <a:pt x="14978" y="196"/>
                  </a:cubicBezTo>
                  <a:cubicBezTo>
                    <a:pt x="14378" y="563"/>
                    <a:pt x="1" y="9370"/>
                    <a:pt x="268" y="9837"/>
                  </a:cubicBezTo>
                  <a:cubicBezTo>
                    <a:pt x="275" y="9850"/>
                    <a:pt x="294" y="9856"/>
                    <a:pt x="324" y="9856"/>
                  </a:cubicBezTo>
                  <a:cubicBezTo>
                    <a:pt x="1359" y="9856"/>
                    <a:pt x="15363" y="2254"/>
                    <a:pt x="15979" y="1898"/>
                  </a:cubicBezTo>
                  <a:cubicBezTo>
                    <a:pt x="16579" y="1564"/>
                    <a:pt x="16846" y="897"/>
                    <a:pt x="16579" y="430"/>
                  </a:cubicBezTo>
                  <a:cubicBezTo>
                    <a:pt x="16418" y="148"/>
                    <a:pt x="16087" y="0"/>
                    <a:pt x="157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49"/>
            <p:cNvSpPr/>
            <p:nvPr/>
          </p:nvSpPr>
          <p:spPr>
            <a:xfrm>
              <a:off x="26196375" y="-1927675"/>
              <a:ext cx="351950" cy="338825"/>
            </a:xfrm>
            <a:custGeom>
              <a:avLst/>
              <a:gdLst/>
              <a:ahLst/>
              <a:cxnLst/>
              <a:rect l="l" t="t" r="r" b="b"/>
              <a:pathLst>
                <a:path w="14078" h="13553" extrusionOk="0">
                  <a:moveTo>
                    <a:pt x="13073" y="0"/>
                  </a:moveTo>
                  <a:cubicBezTo>
                    <a:pt x="12753" y="0"/>
                    <a:pt x="12398" y="145"/>
                    <a:pt x="12110" y="433"/>
                  </a:cubicBezTo>
                  <a:cubicBezTo>
                    <a:pt x="11609" y="934"/>
                    <a:pt x="1" y="13176"/>
                    <a:pt x="368" y="13543"/>
                  </a:cubicBezTo>
                  <a:cubicBezTo>
                    <a:pt x="375" y="13549"/>
                    <a:pt x="385" y="13553"/>
                    <a:pt x="398" y="13553"/>
                  </a:cubicBezTo>
                  <a:cubicBezTo>
                    <a:pt x="1178" y="13553"/>
                    <a:pt x="12985" y="2326"/>
                    <a:pt x="13477" y="1834"/>
                  </a:cubicBezTo>
                  <a:cubicBezTo>
                    <a:pt x="13978" y="1334"/>
                    <a:pt x="14078" y="633"/>
                    <a:pt x="13677" y="233"/>
                  </a:cubicBezTo>
                  <a:cubicBezTo>
                    <a:pt x="13522" y="78"/>
                    <a:pt x="13307" y="0"/>
                    <a:pt x="13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49"/>
            <p:cNvSpPr/>
            <p:nvPr/>
          </p:nvSpPr>
          <p:spPr>
            <a:xfrm>
              <a:off x="26032100" y="-2117925"/>
              <a:ext cx="261050" cy="410500"/>
            </a:xfrm>
            <a:custGeom>
              <a:avLst/>
              <a:gdLst/>
              <a:ahLst/>
              <a:cxnLst/>
              <a:rect l="l" t="t" r="r" b="b"/>
              <a:pathLst>
                <a:path w="10442" h="16420" extrusionOk="0">
                  <a:moveTo>
                    <a:pt x="9507" y="1"/>
                  </a:moveTo>
                  <a:cubicBezTo>
                    <a:pt x="9110" y="1"/>
                    <a:pt x="8677" y="262"/>
                    <a:pt x="8407" y="705"/>
                  </a:cubicBezTo>
                  <a:cubicBezTo>
                    <a:pt x="8073" y="1338"/>
                    <a:pt x="1" y="16149"/>
                    <a:pt x="468" y="16416"/>
                  </a:cubicBezTo>
                  <a:cubicBezTo>
                    <a:pt x="472" y="16418"/>
                    <a:pt x="477" y="16420"/>
                    <a:pt x="483" y="16420"/>
                  </a:cubicBezTo>
                  <a:cubicBezTo>
                    <a:pt x="1096" y="16420"/>
                    <a:pt x="9744" y="2300"/>
                    <a:pt x="10108" y="1705"/>
                  </a:cubicBezTo>
                  <a:cubicBezTo>
                    <a:pt x="10441" y="1105"/>
                    <a:pt x="10375" y="371"/>
                    <a:pt x="9908" y="104"/>
                  </a:cubicBezTo>
                  <a:cubicBezTo>
                    <a:pt x="9785" y="34"/>
                    <a:pt x="9648" y="1"/>
                    <a:pt x="95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49"/>
            <p:cNvSpPr/>
            <p:nvPr/>
          </p:nvSpPr>
          <p:spPr>
            <a:xfrm>
              <a:off x="25843625" y="-2235475"/>
              <a:ext cx="155150" cy="455425"/>
            </a:xfrm>
            <a:custGeom>
              <a:avLst/>
              <a:gdLst/>
              <a:ahLst/>
              <a:cxnLst/>
              <a:rect l="l" t="t" r="r" b="b"/>
              <a:pathLst>
                <a:path w="6206" h="18217" extrusionOk="0">
                  <a:moveTo>
                    <a:pt x="5172" y="0"/>
                  </a:moveTo>
                  <a:cubicBezTo>
                    <a:pt x="4715" y="0"/>
                    <a:pt x="4280" y="404"/>
                    <a:pt x="4137" y="1003"/>
                  </a:cubicBezTo>
                  <a:cubicBezTo>
                    <a:pt x="3937" y="1671"/>
                    <a:pt x="1" y="18049"/>
                    <a:pt x="535" y="18216"/>
                  </a:cubicBezTo>
                  <a:cubicBezTo>
                    <a:pt x="537" y="18216"/>
                    <a:pt x="539" y="18217"/>
                    <a:pt x="541" y="18217"/>
                  </a:cubicBezTo>
                  <a:cubicBezTo>
                    <a:pt x="1107" y="18217"/>
                    <a:pt x="5839" y="2168"/>
                    <a:pt x="6038" y="1504"/>
                  </a:cubicBezTo>
                  <a:cubicBezTo>
                    <a:pt x="6205" y="837"/>
                    <a:pt x="5938" y="170"/>
                    <a:pt x="5405" y="36"/>
                  </a:cubicBezTo>
                  <a:cubicBezTo>
                    <a:pt x="5327" y="12"/>
                    <a:pt x="5250" y="0"/>
                    <a:pt x="5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9"/>
            <p:cNvSpPr/>
            <p:nvPr/>
          </p:nvSpPr>
          <p:spPr>
            <a:xfrm>
              <a:off x="25761075" y="-2570775"/>
              <a:ext cx="121775" cy="583050"/>
            </a:xfrm>
            <a:custGeom>
              <a:avLst/>
              <a:gdLst/>
              <a:ahLst/>
              <a:cxnLst/>
              <a:rect l="l" t="t" r="r" b="b"/>
              <a:pathLst>
                <a:path w="4871" h="23322" extrusionOk="0">
                  <a:moveTo>
                    <a:pt x="3640" y="0"/>
                  </a:moveTo>
                  <a:cubicBezTo>
                    <a:pt x="3009" y="0"/>
                    <a:pt x="2429" y="614"/>
                    <a:pt x="2302" y="1439"/>
                  </a:cubicBezTo>
                  <a:cubicBezTo>
                    <a:pt x="2202" y="2307"/>
                    <a:pt x="0" y="23222"/>
                    <a:pt x="701" y="23322"/>
                  </a:cubicBezTo>
                  <a:cubicBezTo>
                    <a:pt x="702" y="23322"/>
                    <a:pt x="703" y="23322"/>
                    <a:pt x="704" y="23322"/>
                  </a:cubicBezTo>
                  <a:cubicBezTo>
                    <a:pt x="1379" y="23322"/>
                    <a:pt x="4637" y="2606"/>
                    <a:pt x="4737" y="1740"/>
                  </a:cubicBezTo>
                  <a:cubicBezTo>
                    <a:pt x="4871" y="872"/>
                    <a:pt x="4404" y="105"/>
                    <a:pt x="3736" y="5"/>
                  </a:cubicBezTo>
                  <a:cubicBezTo>
                    <a:pt x="3704" y="2"/>
                    <a:pt x="3672" y="0"/>
                    <a:pt x="3640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9"/>
            <p:cNvSpPr/>
            <p:nvPr/>
          </p:nvSpPr>
          <p:spPr>
            <a:xfrm>
              <a:off x="25422500" y="-2564950"/>
              <a:ext cx="121775" cy="583075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1231" y="1"/>
                  </a:moveTo>
                  <a:cubicBezTo>
                    <a:pt x="1199" y="1"/>
                    <a:pt x="1167" y="2"/>
                    <a:pt x="1135" y="6"/>
                  </a:cubicBezTo>
                  <a:cubicBezTo>
                    <a:pt x="467" y="106"/>
                    <a:pt x="0" y="873"/>
                    <a:pt x="101" y="1740"/>
                  </a:cubicBezTo>
                  <a:cubicBezTo>
                    <a:pt x="234" y="2606"/>
                    <a:pt x="3526" y="23322"/>
                    <a:pt x="4200" y="23322"/>
                  </a:cubicBezTo>
                  <a:cubicBezTo>
                    <a:pt x="4201" y="23322"/>
                    <a:pt x="4202" y="23322"/>
                    <a:pt x="4203" y="23322"/>
                  </a:cubicBezTo>
                  <a:cubicBezTo>
                    <a:pt x="4871" y="23222"/>
                    <a:pt x="2669" y="2307"/>
                    <a:pt x="2536" y="1440"/>
                  </a:cubicBezTo>
                  <a:cubicBezTo>
                    <a:pt x="2440" y="615"/>
                    <a:pt x="1862" y="1"/>
                    <a:pt x="1231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9"/>
            <p:cNvSpPr/>
            <p:nvPr/>
          </p:nvSpPr>
          <p:spPr>
            <a:xfrm>
              <a:off x="25040550" y="-2456325"/>
              <a:ext cx="262725" cy="544575"/>
            </a:xfrm>
            <a:custGeom>
              <a:avLst/>
              <a:gdLst/>
              <a:ahLst/>
              <a:cxnLst/>
              <a:rect l="l" t="t" r="r" b="b"/>
              <a:pathLst>
                <a:path w="10509" h="21783" extrusionOk="0">
                  <a:moveTo>
                    <a:pt x="1225" y="1"/>
                  </a:moveTo>
                  <a:cubicBezTo>
                    <a:pt x="1104" y="1"/>
                    <a:pt x="984" y="21"/>
                    <a:pt x="868" y="64"/>
                  </a:cubicBezTo>
                  <a:cubicBezTo>
                    <a:pt x="234" y="331"/>
                    <a:pt x="1" y="1198"/>
                    <a:pt x="334" y="1999"/>
                  </a:cubicBezTo>
                  <a:cubicBezTo>
                    <a:pt x="666" y="2827"/>
                    <a:pt x="9123" y="21782"/>
                    <a:pt x="9860" y="21782"/>
                  </a:cubicBezTo>
                  <a:cubicBezTo>
                    <a:pt x="9865" y="21782"/>
                    <a:pt x="9870" y="21781"/>
                    <a:pt x="9875" y="21779"/>
                  </a:cubicBezTo>
                  <a:cubicBezTo>
                    <a:pt x="10508" y="21512"/>
                    <a:pt x="2936" y="1898"/>
                    <a:pt x="2603" y="1065"/>
                  </a:cubicBezTo>
                  <a:cubicBezTo>
                    <a:pt x="2330" y="410"/>
                    <a:pt x="1768" y="1"/>
                    <a:pt x="1225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9"/>
            <p:cNvSpPr/>
            <p:nvPr/>
          </p:nvSpPr>
          <p:spPr>
            <a:xfrm>
              <a:off x="24701975" y="-2252575"/>
              <a:ext cx="384475" cy="471025"/>
            </a:xfrm>
            <a:custGeom>
              <a:avLst/>
              <a:gdLst/>
              <a:ahLst/>
              <a:cxnLst/>
              <a:rect l="l" t="t" r="r" b="b"/>
              <a:pathLst>
                <a:path w="15379" h="18841" extrusionOk="0">
                  <a:moveTo>
                    <a:pt x="1174" y="1"/>
                  </a:moveTo>
                  <a:cubicBezTo>
                    <a:pt x="939" y="1"/>
                    <a:pt x="717" y="71"/>
                    <a:pt x="535" y="220"/>
                  </a:cubicBezTo>
                  <a:cubicBezTo>
                    <a:pt x="1" y="620"/>
                    <a:pt x="1" y="1521"/>
                    <a:pt x="535" y="2221"/>
                  </a:cubicBezTo>
                  <a:cubicBezTo>
                    <a:pt x="1062" y="2880"/>
                    <a:pt x="13993" y="18840"/>
                    <a:pt x="14820" y="18840"/>
                  </a:cubicBezTo>
                  <a:cubicBezTo>
                    <a:pt x="14830" y="18840"/>
                    <a:pt x="14838" y="18838"/>
                    <a:pt x="14845" y="18833"/>
                  </a:cubicBezTo>
                  <a:cubicBezTo>
                    <a:pt x="15379" y="18433"/>
                    <a:pt x="3003" y="1421"/>
                    <a:pt x="2469" y="720"/>
                  </a:cubicBezTo>
                  <a:cubicBezTo>
                    <a:pt x="2118" y="260"/>
                    <a:pt x="1623" y="1"/>
                    <a:pt x="1174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9"/>
            <p:cNvSpPr/>
            <p:nvPr/>
          </p:nvSpPr>
          <p:spPr>
            <a:xfrm>
              <a:off x="24423450" y="-1967725"/>
              <a:ext cx="487050" cy="367375"/>
            </a:xfrm>
            <a:custGeom>
              <a:avLst/>
              <a:gdLst/>
              <a:ahLst/>
              <a:cxnLst/>
              <a:rect l="l" t="t" r="r" b="b"/>
              <a:pathLst>
                <a:path w="19482" h="14695" extrusionOk="0">
                  <a:moveTo>
                    <a:pt x="1314" y="0"/>
                  </a:moveTo>
                  <a:cubicBezTo>
                    <a:pt x="951" y="0"/>
                    <a:pt x="618" y="134"/>
                    <a:pt x="401" y="401"/>
                  </a:cubicBezTo>
                  <a:cubicBezTo>
                    <a:pt x="1" y="934"/>
                    <a:pt x="234" y="1802"/>
                    <a:pt x="935" y="2335"/>
                  </a:cubicBezTo>
                  <a:cubicBezTo>
                    <a:pt x="1620" y="2858"/>
                    <a:pt x="17935" y="14694"/>
                    <a:pt x="19000" y="14694"/>
                  </a:cubicBezTo>
                  <a:cubicBezTo>
                    <a:pt x="19023" y="14694"/>
                    <a:pt x="19039" y="14689"/>
                    <a:pt x="19048" y="14678"/>
                  </a:cubicBezTo>
                  <a:cubicBezTo>
                    <a:pt x="19481" y="14144"/>
                    <a:pt x="3103" y="934"/>
                    <a:pt x="2402" y="401"/>
                  </a:cubicBezTo>
                  <a:cubicBezTo>
                    <a:pt x="2069" y="134"/>
                    <a:pt x="1677" y="0"/>
                    <a:pt x="1314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9"/>
            <p:cNvSpPr/>
            <p:nvPr/>
          </p:nvSpPr>
          <p:spPr>
            <a:xfrm>
              <a:off x="24229975" y="-1622100"/>
              <a:ext cx="556250" cy="242350"/>
            </a:xfrm>
            <a:custGeom>
              <a:avLst/>
              <a:gdLst/>
              <a:ahLst/>
              <a:cxnLst/>
              <a:rect l="l" t="t" r="r" b="b"/>
              <a:pathLst>
                <a:path w="22250" h="9694" extrusionOk="0">
                  <a:moveTo>
                    <a:pt x="1463" y="0"/>
                  </a:moveTo>
                  <a:cubicBezTo>
                    <a:pt x="924" y="0"/>
                    <a:pt x="452" y="247"/>
                    <a:pt x="268" y="686"/>
                  </a:cubicBezTo>
                  <a:cubicBezTo>
                    <a:pt x="1" y="1286"/>
                    <a:pt x="468" y="2087"/>
                    <a:pt x="1268" y="2420"/>
                  </a:cubicBezTo>
                  <a:cubicBezTo>
                    <a:pt x="2038" y="2741"/>
                    <a:pt x="20234" y="9693"/>
                    <a:pt x="21869" y="9693"/>
                  </a:cubicBezTo>
                  <a:cubicBezTo>
                    <a:pt x="21934" y="9693"/>
                    <a:pt x="21973" y="9682"/>
                    <a:pt x="21983" y="9659"/>
                  </a:cubicBezTo>
                  <a:cubicBezTo>
                    <a:pt x="22250" y="9025"/>
                    <a:pt x="3003" y="486"/>
                    <a:pt x="2202" y="152"/>
                  </a:cubicBezTo>
                  <a:cubicBezTo>
                    <a:pt x="1956" y="49"/>
                    <a:pt x="1703" y="0"/>
                    <a:pt x="1463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9"/>
            <p:cNvSpPr/>
            <p:nvPr/>
          </p:nvSpPr>
          <p:spPr>
            <a:xfrm>
              <a:off x="24135750" y="-1239450"/>
              <a:ext cx="587100" cy="105475"/>
            </a:xfrm>
            <a:custGeom>
              <a:avLst/>
              <a:gdLst/>
              <a:ahLst/>
              <a:cxnLst/>
              <a:rect l="l" t="t" r="r" b="b"/>
              <a:pathLst>
                <a:path w="23484" h="4219" extrusionOk="0">
                  <a:moveTo>
                    <a:pt x="1506" y="1"/>
                  </a:moveTo>
                  <a:cubicBezTo>
                    <a:pt x="766" y="1"/>
                    <a:pt x="156" y="434"/>
                    <a:pt x="67" y="1024"/>
                  </a:cubicBezTo>
                  <a:cubicBezTo>
                    <a:pt x="0" y="1691"/>
                    <a:pt x="634" y="2325"/>
                    <a:pt x="1501" y="2459"/>
                  </a:cubicBezTo>
                  <a:cubicBezTo>
                    <a:pt x="2255" y="2546"/>
                    <a:pt x="18141" y="4219"/>
                    <a:pt x="22362" y="4219"/>
                  </a:cubicBezTo>
                  <a:cubicBezTo>
                    <a:pt x="22999" y="4219"/>
                    <a:pt x="23371" y="4181"/>
                    <a:pt x="23384" y="4093"/>
                  </a:cubicBezTo>
                  <a:cubicBezTo>
                    <a:pt x="23484" y="3426"/>
                    <a:pt x="2669" y="124"/>
                    <a:pt x="1802" y="24"/>
                  </a:cubicBezTo>
                  <a:cubicBezTo>
                    <a:pt x="1701" y="8"/>
                    <a:pt x="1603" y="1"/>
                    <a:pt x="1506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9"/>
            <p:cNvSpPr/>
            <p:nvPr/>
          </p:nvSpPr>
          <p:spPr>
            <a:xfrm>
              <a:off x="24141575" y="-890100"/>
              <a:ext cx="586275" cy="106075"/>
            </a:xfrm>
            <a:custGeom>
              <a:avLst/>
              <a:gdLst/>
              <a:ahLst/>
              <a:cxnLst/>
              <a:rect l="l" t="t" r="r" b="b"/>
              <a:pathLst>
                <a:path w="23451" h="4243" extrusionOk="0">
                  <a:moveTo>
                    <a:pt x="22364" y="1"/>
                  </a:moveTo>
                  <a:cubicBezTo>
                    <a:pt x="18146" y="1"/>
                    <a:pt x="2256" y="1678"/>
                    <a:pt x="1502" y="1794"/>
                  </a:cubicBezTo>
                  <a:cubicBezTo>
                    <a:pt x="635" y="1894"/>
                    <a:pt x="1" y="2528"/>
                    <a:pt x="101" y="3195"/>
                  </a:cubicBezTo>
                  <a:cubicBezTo>
                    <a:pt x="162" y="3802"/>
                    <a:pt x="801" y="4243"/>
                    <a:pt x="1569" y="4243"/>
                  </a:cubicBezTo>
                  <a:cubicBezTo>
                    <a:pt x="1645" y="4243"/>
                    <a:pt x="1723" y="4238"/>
                    <a:pt x="1802" y="4229"/>
                  </a:cubicBezTo>
                  <a:cubicBezTo>
                    <a:pt x="2669" y="4096"/>
                    <a:pt x="23451" y="793"/>
                    <a:pt x="23384" y="126"/>
                  </a:cubicBezTo>
                  <a:cubicBezTo>
                    <a:pt x="23371" y="39"/>
                    <a:pt x="23000" y="1"/>
                    <a:pt x="22364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9"/>
            <p:cNvSpPr/>
            <p:nvPr/>
          </p:nvSpPr>
          <p:spPr>
            <a:xfrm>
              <a:off x="24247500" y="-647625"/>
              <a:ext cx="555400" cy="243175"/>
            </a:xfrm>
            <a:custGeom>
              <a:avLst/>
              <a:gdLst/>
              <a:ahLst/>
              <a:cxnLst/>
              <a:rect l="l" t="t" r="r" b="b"/>
              <a:pathLst>
                <a:path w="22216" h="9727" extrusionOk="0">
                  <a:moveTo>
                    <a:pt x="21836" y="0"/>
                  </a:moveTo>
                  <a:cubicBezTo>
                    <a:pt x="20209" y="0"/>
                    <a:pt x="2036" y="6985"/>
                    <a:pt x="1234" y="7306"/>
                  </a:cubicBezTo>
                  <a:cubicBezTo>
                    <a:pt x="434" y="7640"/>
                    <a:pt x="0" y="8440"/>
                    <a:pt x="234" y="9041"/>
                  </a:cubicBezTo>
                  <a:cubicBezTo>
                    <a:pt x="418" y="9479"/>
                    <a:pt x="890" y="9726"/>
                    <a:pt x="1429" y="9726"/>
                  </a:cubicBezTo>
                  <a:cubicBezTo>
                    <a:pt x="1669" y="9726"/>
                    <a:pt x="1922" y="9677"/>
                    <a:pt x="2168" y="9574"/>
                  </a:cubicBezTo>
                  <a:cubicBezTo>
                    <a:pt x="3002" y="9241"/>
                    <a:pt x="22216" y="668"/>
                    <a:pt x="21949" y="34"/>
                  </a:cubicBezTo>
                  <a:cubicBezTo>
                    <a:pt x="21939" y="11"/>
                    <a:pt x="21900" y="0"/>
                    <a:pt x="21836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9"/>
            <p:cNvSpPr/>
            <p:nvPr/>
          </p:nvSpPr>
          <p:spPr>
            <a:xfrm>
              <a:off x="24450150" y="-432875"/>
              <a:ext cx="486200" cy="368200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9000" y="0"/>
                  </a:moveTo>
                  <a:cubicBezTo>
                    <a:pt x="17935" y="0"/>
                    <a:pt x="1587" y="11870"/>
                    <a:pt x="934" y="12393"/>
                  </a:cubicBezTo>
                  <a:cubicBezTo>
                    <a:pt x="234" y="12926"/>
                    <a:pt x="0" y="13794"/>
                    <a:pt x="400" y="14327"/>
                  </a:cubicBezTo>
                  <a:cubicBezTo>
                    <a:pt x="617" y="14594"/>
                    <a:pt x="951" y="14728"/>
                    <a:pt x="1313" y="14728"/>
                  </a:cubicBezTo>
                  <a:cubicBezTo>
                    <a:pt x="1676" y="14728"/>
                    <a:pt x="2068" y="14594"/>
                    <a:pt x="2402" y="14327"/>
                  </a:cubicBezTo>
                  <a:cubicBezTo>
                    <a:pt x="3102" y="13794"/>
                    <a:pt x="19447" y="551"/>
                    <a:pt x="19047" y="17"/>
                  </a:cubicBezTo>
                  <a:cubicBezTo>
                    <a:pt x="19039" y="6"/>
                    <a:pt x="19023" y="0"/>
                    <a:pt x="19000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49"/>
            <p:cNvSpPr/>
            <p:nvPr/>
          </p:nvSpPr>
          <p:spPr>
            <a:xfrm>
              <a:off x="24737000" y="-259225"/>
              <a:ext cx="383650" cy="471300"/>
            </a:xfrm>
            <a:custGeom>
              <a:avLst/>
              <a:gdLst/>
              <a:ahLst/>
              <a:cxnLst/>
              <a:rect l="l" t="t" r="r" b="b"/>
              <a:pathLst>
                <a:path w="15346" h="18852" extrusionOk="0">
                  <a:moveTo>
                    <a:pt x="14784" y="1"/>
                  </a:moveTo>
                  <a:cubicBezTo>
                    <a:pt x="13934" y="1"/>
                    <a:pt x="1028" y="15963"/>
                    <a:pt x="501" y="16655"/>
                  </a:cubicBezTo>
                  <a:cubicBezTo>
                    <a:pt x="1" y="17355"/>
                    <a:pt x="1" y="18222"/>
                    <a:pt x="535" y="18656"/>
                  </a:cubicBezTo>
                  <a:cubicBezTo>
                    <a:pt x="711" y="18788"/>
                    <a:pt x="923" y="18851"/>
                    <a:pt x="1148" y="18851"/>
                  </a:cubicBezTo>
                  <a:cubicBezTo>
                    <a:pt x="1605" y="18851"/>
                    <a:pt x="2112" y="18592"/>
                    <a:pt x="2469" y="18122"/>
                  </a:cubicBezTo>
                  <a:cubicBezTo>
                    <a:pt x="3003" y="17455"/>
                    <a:pt x="15345" y="410"/>
                    <a:pt x="14811" y="9"/>
                  </a:cubicBezTo>
                  <a:cubicBezTo>
                    <a:pt x="14804" y="4"/>
                    <a:pt x="14795" y="1"/>
                    <a:pt x="14784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49"/>
            <p:cNvSpPr/>
            <p:nvPr/>
          </p:nvSpPr>
          <p:spPr>
            <a:xfrm>
              <a:off x="25081425" y="-138975"/>
              <a:ext cx="261875" cy="544850"/>
            </a:xfrm>
            <a:custGeom>
              <a:avLst/>
              <a:gdLst/>
              <a:ahLst/>
              <a:cxnLst/>
              <a:rect l="l" t="t" r="r" b="b"/>
              <a:pathLst>
                <a:path w="10475" h="21794" extrusionOk="0">
                  <a:moveTo>
                    <a:pt x="9827" y="0"/>
                  </a:moveTo>
                  <a:cubicBezTo>
                    <a:pt x="9090" y="0"/>
                    <a:pt x="665" y="18989"/>
                    <a:pt x="334" y="19784"/>
                  </a:cubicBezTo>
                  <a:cubicBezTo>
                    <a:pt x="0" y="20584"/>
                    <a:pt x="234" y="21451"/>
                    <a:pt x="868" y="21718"/>
                  </a:cubicBezTo>
                  <a:cubicBezTo>
                    <a:pt x="983" y="21770"/>
                    <a:pt x="1105" y="21794"/>
                    <a:pt x="1231" y="21794"/>
                  </a:cubicBezTo>
                  <a:cubicBezTo>
                    <a:pt x="1758" y="21794"/>
                    <a:pt x="2333" y="21365"/>
                    <a:pt x="2602" y="20718"/>
                  </a:cubicBezTo>
                  <a:cubicBezTo>
                    <a:pt x="2936" y="19917"/>
                    <a:pt x="10475" y="270"/>
                    <a:pt x="9841" y="3"/>
                  </a:cubicBezTo>
                  <a:cubicBezTo>
                    <a:pt x="9836" y="1"/>
                    <a:pt x="9832" y="0"/>
                    <a:pt x="9827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49"/>
            <p:cNvSpPr/>
            <p:nvPr/>
          </p:nvSpPr>
          <p:spPr>
            <a:xfrm>
              <a:off x="25466700" y="-79725"/>
              <a:ext cx="120950" cy="583075"/>
            </a:xfrm>
            <a:custGeom>
              <a:avLst/>
              <a:gdLst/>
              <a:ahLst/>
              <a:cxnLst/>
              <a:rect l="l" t="t" r="r" b="b"/>
              <a:pathLst>
                <a:path w="4838" h="23323" extrusionOk="0">
                  <a:moveTo>
                    <a:pt x="4167" y="1"/>
                  </a:moveTo>
                  <a:cubicBezTo>
                    <a:pt x="3492" y="1"/>
                    <a:pt x="200" y="20717"/>
                    <a:pt x="100" y="21583"/>
                  </a:cubicBezTo>
                  <a:cubicBezTo>
                    <a:pt x="0" y="22451"/>
                    <a:pt x="434" y="23218"/>
                    <a:pt x="1101" y="23318"/>
                  </a:cubicBezTo>
                  <a:cubicBezTo>
                    <a:pt x="1133" y="23321"/>
                    <a:pt x="1166" y="23323"/>
                    <a:pt x="1198" y="23323"/>
                  </a:cubicBezTo>
                  <a:cubicBezTo>
                    <a:pt x="1828" y="23323"/>
                    <a:pt x="2409" y="22709"/>
                    <a:pt x="2536" y="21883"/>
                  </a:cubicBezTo>
                  <a:cubicBezTo>
                    <a:pt x="2636" y="21016"/>
                    <a:pt x="4837" y="101"/>
                    <a:pt x="4170" y="1"/>
                  </a:cubicBezTo>
                  <a:cubicBezTo>
                    <a:pt x="4169" y="1"/>
                    <a:pt x="4168" y="1"/>
                    <a:pt x="4167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49"/>
            <p:cNvSpPr/>
            <p:nvPr/>
          </p:nvSpPr>
          <p:spPr>
            <a:xfrm>
              <a:off x="25804450" y="-85550"/>
              <a:ext cx="121775" cy="583075"/>
            </a:xfrm>
            <a:custGeom>
              <a:avLst/>
              <a:gdLst/>
              <a:ahLst/>
              <a:cxnLst/>
              <a:rect l="l" t="t" r="r" b="b"/>
              <a:pathLst>
                <a:path w="4871" h="23323" extrusionOk="0">
                  <a:moveTo>
                    <a:pt x="670" y="0"/>
                  </a:moveTo>
                  <a:cubicBezTo>
                    <a:pt x="669" y="0"/>
                    <a:pt x="668" y="1"/>
                    <a:pt x="667" y="1"/>
                  </a:cubicBezTo>
                  <a:cubicBezTo>
                    <a:pt x="0" y="101"/>
                    <a:pt x="2202" y="21016"/>
                    <a:pt x="2335" y="21883"/>
                  </a:cubicBezTo>
                  <a:cubicBezTo>
                    <a:pt x="2430" y="22708"/>
                    <a:pt x="3009" y="23322"/>
                    <a:pt x="3668" y="23322"/>
                  </a:cubicBezTo>
                  <a:cubicBezTo>
                    <a:pt x="3702" y="23322"/>
                    <a:pt x="3735" y="23321"/>
                    <a:pt x="3769" y="23317"/>
                  </a:cubicBezTo>
                  <a:cubicBezTo>
                    <a:pt x="4437" y="23217"/>
                    <a:pt x="4870" y="22450"/>
                    <a:pt x="4770" y="21583"/>
                  </a:cubicBezTo>
                  <a:cubicBezTo>
                    <a:pt x="4637" y="20717"/>
                    <a:pt x="1345" y="0"/>
                    <a:pt x="670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49"/>
            <p:cNvSpPr/>
            <p:nvPr/>
          </p:nvSpPr>
          <p:spPr>
            <a:xfrm>
              <a:off x="26046275" y="-155675"/>
              <a:ext cx="261875" cy="544575"/>
            </a:xfrm>
            <a:custGeom>
              <a:avLst/>
              <a:gdLst/>
              <a:ahLst/>
              <a:cxnLst/>
              <a:rect l="l" t="t" r="r" b="b"/>
              <a:pathLst>
                <a:path w="10475" h="21783" extrusionOk="0">
                  <a:moveTo>
                    <a:pt x="615" y="1"/>
                  </a:moveTo>
                  <a:cubicBezTo>
                    <a:pt x="610" y="1"/>
                    <a:pt x="605" y="2"/>
                    <a:pt x="601" y="4"/>
                  </a:cubicBezTo>
                  <a:cubicBezTo>
                    <a:pt x="1" y="270"/>
                    <a:pt x="7539" y="19918"/>
                    <a:pt x="7873" y="20718"/>
                  </a:cubicBezTo>
                  <a:cubicBezTo>
                    <a:pt x="8146" y="21373"/>
                    <a:pt x="8730" y="21782"/>
                    <a:pt x="9263" y="21782"/>
                  </a:cubicBezTo>
                  <a:cubicBezTo>
                    <a:pt x="9382" y="21782"/>
                    <a:pt x="9498" y="21762"/>
                    <a:pt x="9607" y="21719"/>
                  </a:cubicBezTo>
                  <a:cubicBezTo>
                    <a:pt x="10241" y="21452"/>
                    <a:pt x="10475" y="20585"/>
                    <a:pt x="10141" y="19784"/>
                  </a:cubicBezTo>
                  <a:cubicBezTo>
                    <a:pt x="9810" y="18989"/>
                    <a:pt x="1352" y="1"/>
                    <a:pt x="615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49"/>
            <p:cNvSpPr/>
            <p:nvPr/>
          </p:nvSpPr>
          <p:spPr>
            <a:xfrm>
              <a:off x="26262275" y="-285875"/>
              <a:ext cx="385275" cy="471250"/>
            </a:xfrm>
            <a:custGeom>
              <a:avLst/>
              <a:gdLst/>
              <a:ahLst/>
              <a:cxnLst/>
              <a:rect l="l" t="t" r="r" b="b"/>
              <a:pathLst>
                <a:path w="15411" h="18850" extrusionOk="0">
                  <a:moveTo>
                    <a:pt x="559" y="1"/>
                  </a:moveTo>
                  <a:cubicBezTo>
                    <a:pt x="549" y="1"/>
                    <a:pt x="540" y="3"/>
                    <a:pt x="534" y="8"/>
                  </a:cubicBezTo>
                  <a:cubicBezTo>
                    <a:pt x="0" y="408"/>
                    <a:pt x="12376" y="17454"/>
                    <a:pt x="12909" y="18121"/>
                  </a:cubicBezTo>
                  <a:cubicBezTo>
                    <a:pt x="13267" y="18590"/>
                    <a:pt x="13774" y="18850"/>
                    <a:pt x="14230" y="18850"/>
                  </a:cubicBezTo>
                  <a:cubicBezTo>
                    <a:pt x="14455" y="18850"/>
                    <a:pt x="14668" y="18787"/>
                    <a:pt x="14844" y="18655"/>
                  </a:cubicBezTo>
                  <a:cubicBezTo>
                    <a:pt x="15378" y="18221"/>
                    <a:pt x="15411" y="17320"/>
                    <a:pt x="14877" y="16653"/>
                  </a:cubicBezTo>
                  <a:cubicBezTo>
                    <a:pt x="14350" y="15961"/>
                    <a:pt x="1387" y="1"/>
                    <a:pt x="559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49"/>
            <p:cNvSpPr/>
            <p:nvPr/>
          </p:nvSpPr>
          <p:spPr>
            <a:xfrm>
              <a:off x="26438225" y="-467075"/>
              <a:ext cx="487025" cy="367800"/>
            </a:xfrm>
            <a:custGeom>
              <a:avLst/>
              <a:gdLst/>
              <a:ahLst/>
              <a:cxnLst/>
              <a:rect l="l" t="t" r="r" b="b"/>
              <a:pathLst>
                <a:path w="19481" h="14712" extrusionOk="0">
                  <a:moveTo>
                    <a:pt x="482" y="1"/>
                  </a:moveTo>
                  <a:cubicBezTo>
                    <a:pt x="458" y="1"/>
                    <a:pt x="443" y="6"/>
                    <a:pt x="434" y="17"/>
                  </a:cubicBezTo>
                  <a:cubicBezTo>
                    <a:pt x="0" y="551"/>
                    <a:pt x="16379" y="13794"/>
                    <a:pt x="17079" y="14328"/>
                  </a:cubicBezTo>
                  <a:cubicBezTo>
                    <a:pt x="17419" y="14586"/>
                    <a:pt x="17805" y="14712"/>
                    <a:pt x="18159" y="14712"/>
                  </a:cubicBezTo>
                  <a:cubicBezTo>
                    <a:pt x="18535" y="14712"/>
                    <a:pt x="18874" y="14569"/>
                    <a:pt x="19081" y="14294"/>
                  </a:cubicBezTo>
                  <a:cubicBezTo>
                    <a:pt x="19481" y="13761"/>
                    <a:pt x="19248" y="12893"/>
                    <a:pt x="18580" y="12360"/>
                  </a:cubicBezTo>
                  <a:cubicBezTo>
                    <a:pt x="17895" y="11837"/>
                    <a:pt x="1548" y="1"/>
                    <a:pt x="482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49"/>
            <p:cNvSpPr/>
            <p:nvPr/>
          </p:nvSpPr>
          <p:spPr>
            <a:xfrm>
              <a:off x="26562475" y="-687675"/>
              <a:ext cx="556250" cy="242375"/>
            </a:xfrm>
            <a:custGeom>
              <a:avLst/>
              <a:gdLst/>
              <a:ahLst/>
              <a:cxnLst/>
              <a:rect l="l" t="t" r="r" b="b"/>
              <a:pathLst>
                <a:path w="22250" h="9695" extrusionOk="0">
                  <a:moveTo>
                    <a:pt x="382" y="1"/>
                  </a:moveTo>
                  <a:cubicBezTo>
                    <a:pt x="317" y="1"/>
                    <a:pt x="278" y="12"/>
                    <a:pt x="268" y="35"/>
                  </a:cubicBezTo>
                  <a:cubicBezTo>
                    <a:pt x="1" y="669"/>
                    <a:pt x="19248" y="9208"/>
                    <a:pt x="20048" y="9542"/>
                  </a:cubicBezTo>
                  <a:cubicBezTo>
                    <a:pt x="20297" y="9646"/>
                    <a:pt x="20553" y="9695"/>
                    <a:pt x="20795" y="9695"/>
                  </a:cubicBezTo>
                  <a:cubicBezTo>
                    <a:pt x="21331" y="9695"/>
                    <a:pt x="21799" y="9455"/>
                    <a:pt x="21983" y="9042"/>
                  </a:cubicBezTo>
                  <a:cubicBezTo>
                    <a:pt x="22250" y="8408"/>
                    <a:pt x="21783" y="7607"/>
                    <a:pt x="20982" y="7274"/>
                  </a:cubicBezTo>
                  <a:cubicBezTo>
                    <a:pt x="20213" y="6953"/>
                    <a:pt x="2017" y="1"/>
                    <a:pt x="382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9"/>
            <p:cNvSpPr/>
            <p:nvPr/>
          </p:nvSpPr>
          <p:spPr>
            <a:xfrm>
              <a:off x="26626700" y="-933450"/>
              <a:ext cx="586275" cy="105475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1089" y="0"/>
                  </a:moveTo>
                  <a:cubicBezTo>
                    <a:pt x="451" y="0"/>
                    <a:pt x="80" y="38"/>
                    <a:pt x="67" y="126"/>
                  </a:cubicBezTo>
                  <a:cubicBezTo>
                    <a:pt x="0" y="826"/>
                    <a:pt x="20782" y="4095"/>
                    <a:pt x="21649" y="4195"/>
                  </a:cubicBezTo>
                  <a:cubicBezTo>
                    <a:pt x="21749" y="4211"/>
                    <a:pt x="21848" y="4218"/>
                    <a:pt x="21945" y="4218"/>
                  </a:cubicBezTo>
                  <a:cubicBezTo>
                    <a:pt x="22685" y="4218"/>
                    <a:pt x="23295" y="3785"/>
                    <a:pt x="23384" y="3195"/>
                  </a:cubicBezTo>
                  <a:cubicBezTo>
                    <a:pt x="23450" y="2527"/>
                    <a:pt x="22816" y="1894"/>
                    <a:pt x="21949" y="1760"/>
                  </a:cubicBezTo>
                  <a:cubicBezTo>
                    <a:pt x="21196" y="1673"/>
                    <a:pt x="5310" y="0"/>
                    <a:pt x="1089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49"/>
            <p:cNvSpPr/>
            <p:nvPr/>
          </p:nvSpPr>
          <p:spPr>
            <a:xfrm>
              <a:off x="26620850" y="-1282800"/>
              <a:ext cx="586275" cy="105475"/>
            </a:xfrm>
            <a:custGeom>
              <a:avLst/>
              <a:gdLst/>
              <a:ahLst/>
              <a:cxnLst/>
              <a:rect l="l" t="t" r="r" b="b"/>
              <a:pathLst>
                <a:path w="23451" h="4219" extrusionOk="0">
                  <a:moveTo>
                    <a:pt x="21945" y="0"/>
                  </a:moveTo>
                  <a:cubicBezTo>
                    <a:pt x="21849" y="0"/>
                    <a:pt x="21750" y="8"/>
                    <a:pt x="21649" y="23"/>
                  </a:cubicBezTo>
                  <a:cubicBezTo>
                    <a:pt x="20782" y="123"/>
                    <a:pt x="1" y="3425"/>
                    <a:pt x="67" y="4093"/>
                  </a:cubicBezTo>
                  <a:cubicBezTo>
                    <a:pt x="81" y="4180"/>
                    <a:pt x="451" y="4218"/>
                    <a:pt x="1087" y="4218"/>
                  </a:cubicBezTo>
                  <a:cubicBezTo>
                    <a:pt x="5305" y="4218"/>
                    <a:pt x="21196" y="2541"/>
                    <a:pt x="21950" y="2425"/>
                  </a:cubicBezTo>
                  <a:cubicBezTo>
                    <a:pt x="22817" y="2325"/>
                    <a:pt x="23451" y="1691"/>
                    <a:pt x="23384" y="1024"/>
                  </a:cubicBezTo>
                  <a:cubicBezTo>
                    <a:pt x="23296" y="434"/>
                    <a:pt x="22685" y="0"/>
                    <a:pt x="21945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49"/>
            <p:cNvSpPr/>
            <p:nvPr/>
          </p:nvSpPr>
          <p:spPr>
            <a:xfrm>
              <a:off x="26545800" y="-1662975"/>
              <a:ext cx="556250" cy="243275"/>
            </a:xfrm>
            <a:custGeom>
              <a:avLst/>
              <a:gdLst/>
              <a:ahLst/>
              <a:cxnLst/>
              <a:rect l="l" t="t" r="r" b="b"/>
              <a:pathLst>
                <a:path w="22250" h="9731" extrusionOk="0">
                  <a:moveTo>
                    <a:pt x="20788" y="1"/>
                  </a:moveTo>
                  <a:cubicBezTo>
                    <a:pt x="20548" y="1"/>
                    <a:pt x="20295" y="50"/>
                    <a:pt x="20048" y="153"/>
                  </a:cubicBezTo>
                  <a:cubicBezTo>
                    <a:pt x="19248" y="486"/>
                    <a:pt x="1" y="9059"/>
                    <a:pt x="267" y="9693"/>
                  </a:cubicBezTo>
                  <a:cubicBezTo>
                    <a:pt x="278" y="9718"/>
                    <a:pt x="320" y="9730"/>
                    <a:pt x="391" y="9730"/>
                  </a:cubicBezTo>
                  <a:cubicBezTo>
                    <a:pt x="2081" y="9730"/>
                    <a:pt x="20214" y="2741"/>
                    <a:pt x="20982" y="2421"/>
                  </a:cubicBezTo>
                  <a:cubicBezTo>
                    <a:pt x="21783" y="2087"/>
                    <a:pt x="22250" y="1287"/>
                    <a:pt x="21983" y="686"/>
                  </a:cubicBezTo>
                  <a:cubicBezTo>
                    <a:pt x="21798" y="248"/>
                    <a:pt x="21326" y="1"/>
                    <a:pt x="20788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49"/>
            <p:cNvSpPr/>
            <p:nvPr/>
          </p:nvSpPr>
          <p:spPr>
            <a:xfrm>
              <a:off x="26412375" y="-2002750"/>
              <a:ext cx="486200" cy="368200"/>
            </a:xfrm>
            <a:custGeom>
              <a:avLst/>
              <a:gdLst/>
              <a:ahLst/>
              <a:cxnLst/>
              <a:rect l="l" t="t" r="r" b="b"/>
              <a:pathLst>
                <a:path w="19448" h="14728" extrusionOk="0">
                  <a:moveTo>
                    <a:pt x="18134" y="0"/>
                  </a:moveTo>
                  <a:cubicBezTo>
                    <a:pt x="17771" y="0"/>
                    <a:pt x="17379" y="134"/>
                    <a:pt x="17046" y="401"/>
                  </a:cubicBezTo>
                  <a:cubicBezTo>
                    <a:pt x="16345" y="934"/>
                    <a:pt x="0" y="14177"/>
                    <a:pt x="401" y="14711"/>
                  </a:cubicBezTo>
                  <a:cubicBezTo>
                    <a:pt x="409" y="14722"/>
                    <a:pt x="425" y="14728"/>
                    <a:pt x="448" y="14728"/>
                  </a:cubicBezTo>
                  <a:cubicBezTo>
                    <a:pt x="1512" y="14728"/>
                    <a:pt x="17828" y="2858"/>
                    <a:pt x="18514" y="2335"/>
                  </a:cubicBezTo>
                  <a:cubicBezTo>
                    <a:pt x="19214" y="1802"/>
                    <a:pt x="19448" y="934"/>
                    <a:pt x="19047" y="401"/>
                  </a:cubicBezTo>
                  <a:cubicBezTo>
                    <a:pt x="18831" y="134"/>
                    <a:pt x="18497" y="0"/>
                    <a:pt x="18134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49"/>
            <p:cNvSpPr/>
            <p:nvPr/>
          </p:nvSpPr>
          <p:spPr>
            <a:xfrm>
              <a:off x="26228075" y="-2279500"/>
              <a:ext cx="384450" cy="471300"/>
            </a:xfrm>
            <a:custGeom>
              <a:avLst/>
              <a:gdLst/>
              <a:ahLst/>
              <a:cxnLst/>
              <a:rect l="l" t="t" r="r" b="b"/>
              <a:pathLst>
                <a:path w="15378" h="18852" extrusionOk="0">
                  <a:moveTo>
                    <a:pt x="14197" y="1"/>
                  </a:moveTo>
                  <a:cubicBezTo>
                    <a:pt x="13741" y="1"/>
                    <a:pt x="13234" y="260"/>
                    <a:pt x="12876" y="730"/>
                  </a:cubicBezTo>
                  <a:cubicBezTo>
                    <a:pt x="12343" y="1430"/>
                    <a:pt x="0" y="18442"/>
                    <a:pt x="534" y="18843"/>
                  </a:cubicBezTo>
                  <a:cubicBezTo>
                    <a:pt x="541" y="18848"/>
                    <a:pt x="550" y="18851"/>
                    <a:pt x="562" y="18851"/>
                  </a:cubicBezTo>
                  <a:cubicBezTo>
                    <a:pt x="1412" y="18851"/>
                    <a:pt x="14318" y="2889"/>
                    <a:pt x="14844" y="2197"/>
                  </a:cubicBezTo>
                  <a:cubicBezTo>
                    <a:pt x="15378" y="1530"/>
                    <a:pt x="15345" y="630"/>
                    <a:pt x="14811" y="196"/>
                  </a:cubicBezTo>
                  <a:cubicBezTo>
                    <a:pt x="14635" y="64"/>
                    <a:pt x="14422" y="1"/>
                    <a:pt x="14197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49"/>
            <p:cNvSpPr/>
            <p:nvPr/>
          </p:nvSpPr>
          <p:spPr>
            <a:xfrm>
              <a:off x="26006250" y="-2473300"/>
              <a:ext cx="261050" cy="544850"/>
            </a:xfrm>
            <a:custGeom>
              <a:avLst/>
              <a:gdLst/>
              <a:ahLst/>
              <a:cxnLst/>
              <a:rect l="l" t="t" r="r" b="b"/>
              <a:pathLst>
                <a:path w="10442" h="21794" extrusionOk="0">
                  <a:moveTo>
                    <a:pt x="9229" y="0"/>
                  </a:moveTo>
                  <a:cubicBezTo>
                    <a:pt x="8684" y="0"/>
                    <a:pt x="8109" y="429"/>
                    <a:pt x="7839" y="1076"/>
                  </a:cubicBezTo>
                  <a:cubicBezTo>
                    <a:pt x="7506" y="1877"/>
                    <a:pt x="0" y="21524"/>
                    <a:pt x="601" y="21791"/>
                  </a:cubicBezTo>
                  <a:cubicBezTo>
                    <a:pt x="605" y="21793"/>
                    <a:pt x="610" y="21794"/>
                    <a:pt x="615" y="21794"/>
                  </a:cubicBezTo>
                  <a:cubicBezTo>
                    <a:pt x="1352" y="21794"/>
                    <a:pt x="9776" y="2805"/>
                    <a:pt x="10108" y="2010"/>
                  </a:cubicBezTo>
                  <a:cubicBezTo>
                    <a:pt x="10441" y="1210"/>
                    <a:pt x="10208" y="343"/>
                    <a:pt x="9607" y="76"/>
                  </a:cubicBezTo>
                  <a:cubicBezTo>
                    <a:pt x="9486" y="24"/>
                    <a:pt x="9358" y="0"/>
                    <a:pt x="9229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7" name="Google Shape;4247;p49"/>
          <p:cNvGrpSpPr/>
          <p:nvPr/>
        </p:nvGrpSpPr>
        <p:grpSpPr>
          <a:xfrm>
            <a:off x="11428288" y="7650763"/>
            <a:ext cx="2228125" cy="2581050"/>
            <a:chOff x="16082500" y="-2505625"/>
            <a:chExt cx="2228125" cy="2581050"/>
          </a:xfrm>
        </p:grpSpPr>
        <p:sp>
          <p:nvSpPr>
            <p:cNvPr id="4248" name="Google Shape;4248;p49"/>
            <p:cNvSpPr/>
            <p:nvPr/>
          </p:nvSpPr>
          <p:spPr>
            <a:xfrm>
              <a:off x="17234975" y="-1253050"/>
              <a:ext cx="176825" cy="1328475"/>
            </a:xfrm>
            <a:custGeom>
              <a:avLst/>
              <a:gdLst/>
              <a:ahLst/>
              <a:cxnLst/>
              <a:rect l="l" t="t" r="r" b="b"/>
              <a:pathLst>
                <a:path w="7073" h="53139" fill="none" extrusionOk="0">
                  <a:moveTo>
                    <a:pt x="1" y="1"/>
                  </a:moveTo>
                  <a:cubicBezTo>
                    <a:pt x="7073" y="18247"/>
                    <a:pt x="6706" y="39495"/>
                    <a:pt x="1" y="5313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49"/>
            <p:cNvSpPr/>
            <p:nvPr/>
          </p:nvSpPr>
          <p:spPr>
            <a:xfrm>
              <a:off x="17245825" y="-943650"/>
              <a:ext cx="321075" cy="1019075"/>
            </a:xfrm>
            <a:custGeom>
              <a:avLst/>
              <a:gdLst/>
              <a:ahLst/>
              <a:cxnLst/>
              <a:rect l="l" t="t" r="r" b="b"/>
              <a:pathLst>
                <a:path w="12843" h="40763" fill="none" extrusionOk="0">
                  <a:moveTo>
                    <a:pt x="11309" y="0"/>
                  </a:moveTo>
                  <a:cubicBezTo>
                    <a:pt x="12843" y="15478"/>
                    <a:pt x="8040" y="31723"/>
                    <a:pt x="1" y="40763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49"/>
            <p:cNvSpPr/>
            <p:nvPr/>
          </p:nvSpPr>
          <p:spPr>
            <a:xfrm>
              <a:off x="16826350" y="-900300"/>
              <a:ext cx="427000" cy="975725"/>
            </a:xfrm>
            <a:custGeom>
              <a:avLst/>
              <a:gdLst/>
              <a:ahLst/>
              <a:cxnLst/>
              <a:rect l="l" t="t" r="r" b="b"/>
              <a:pathLst>
                <a:path w="17080" h="39029" fill="none" extrusionOk="0">
                  <a:moveTo>
                    <a:pt x="1" y="1"/>
                  </a:moveTo>
                  <a:cubicBezTo>
                    <a:pt x="10809" y="11209"/>
                    <a:pt x="17080" y="26920"/>
                    <a:pt x="16346" y="39029"/>
                  </a:cubicBezTo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49"/>
            <p:cNvSpPr/>
            <p:nvPr/>
          </p:nvSpPr>
          <p:spPr>
            <a:xfrm>
              <a:off x="16635400" y="-2504775"/>
              <a:ext cx="1200025" cy="1199200"/>
            </a:xfrm>
            <a:custGeom>
              <a:avLst/>
              <a:gdLst/>
              <a:ahLst/>
              <a:cxnLst/>
              <a:rect l="l" t="t" r="r" b="b"/>
              <a:pathLst>
                <a:path w="48001" h="47968" extrusionOk="0">
                  <a:moveTo>
                    <a:pt x="23984" y="0"/>
                  </a:moveTo>
                  <a:cubicBezTo>
                    <a:pt x="10741" y="0"/>
                    <a:pt x="0" y="10741"/>
                    <a:pt x="0" y="23984"/>
                  </a:cubicBezTo>
                  <a:cubicBezTo>
                    <a:pt x="0" y="28487"/>
                    <a:pt x="1234" y="32690"/>
                    <a:pt x="3403" y="36293"/>
                  </a:cubicBezTo>
                  <a:cubicBezTo>
                    <a:pt x="7572" y="43298"/>
                    <a:pt x="15244" y="47968"/>
                    <a:pt x="23984" y="47968"/>
                  </a:cubicBezTo>
                  <a:cubicBezTo>
                    <a:pt x="37260" y="47968"/>
                    <a:pt x="48001" y="37227"/>
                    <a:pt x="48001" y="23984"/>
                  </a:cubicBezTo>
                  <a:cubicBezTo>
                    <a:pt x="48001" y="14778"/>
                    <a:pt x="42831" y="6805"/>
                    <a:pt x="35259" y="2802"/>
                  </a:cubicBezTo>
                  <a:cubicBezTo>
                    <a:pt x="31890" y="1001"/>
                    <a:pt x="28053" y="0"/>
                    <a:pt x="23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49"/>
            <p:cNvSpPr/>
            <p:nvPr/>
          </p:nvSpPr>
          <p:spPr>
            <a:xfrm>
              <a:off x="16635400" y="-2505625"/>
              <a:ext cx="966525" cy="978225"/>
            </a:xfrm>
            <a:custGeom>
              <a:avLst/>
              <a:gdLst/>
              <a:ahLst/>
              <a:cxnLst/>
              <a:rect l="l" t="t" r="r" b="b"/>
              <a:pathLst>
                <a:path w="38661" h="39129" extrusionOk="0">
                  <a:moveTo>
                    <a:pt x="23984" y="1"/>
                  </a:moveTo>
                  <a:cubicBezTo>
                    <a:pt x="10741" y="1"/>
                    <a:pt x="0" y="10742"/>
                    <a:pt x="0" y="24018"/>
                  </a:cubicBezTo>
                  <a:cubicBezTo>
                    <a:pt x="0" y="28521"/>
                    <a:pt x="1234" y="32724"/>
                    <a:pt x="3403" y="36327"/>
                  </a:cubicBezTo>
                  <a:cubicBezTo>
                    <a:pt x="6772" y="38128"/>
                    <a:pt x="10608" y="39129"/>
                    <a:pt x="14677" y="39129"/>
                  </a:cubicBezTo>
                  <a:cubicBezTo>
                    <a:pt x="27920" y="39129"/>
                    <a:pt x="38661" y="28388"/>
                    <a:pt x="38661" y="15145"/>
                  </a:cubicBezTo>
                  <a:cubicBezTo>
                    <a:pt x="38661" y="10642"/>
                    <a:pt x="37393" y="6406"/>
                    <a:pt x="35259" y="2803"/>
                  </a:cubicBezTo>
                  <a:cubicBezTo>
                    <a:pt x="31890" y="1035"/>
                    <a:pt x="28053" y="1"/>
                    <a:pt x="239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49"/>
            <p:cNvSpPr/>
            <p:nvPr/>
          </p:nvSpPr>
          <p:spPr>
            <a:xfrm>
              <a:off x="17169100" y="-1363125"/>
              <a:ext cx="132625" cy="140950"/>
            </a:xfrm>
            <a:custGeom>
              <a:avLst/>
              <a:gdLst/>
              <a:ahLst/>
              <a:cxnLst/>
              <a:rect l="l" t="t" r="r" b="b"/>
              <a:pathLst>
                <a:path w="5305" h="5638" extrusionOk="0">
                  <a:moveTo>
                    <a:pt x="2636" y="0"/>
                  </a:moveTo>
                  <a:lnTo>
                    <a:pt x="968" y="2402"/>
                  </a:lnTo>
                  <a:cubicBezTo>
                    <a:pt x="1" y="3770"/>
                    <a:pt x="968" y="5638"/>
                    <a:pt x="2636" y="5638"/>
                  </a:cubicBezTo>
                  <a:cubicBezTo>
                    <a:pt x="4304" y="5638"/>
                    <a:pt x="5304" y="3770"/>
                    <a:pt x="4337" y="2402"/>
                  </a:cubicBezTo>
                  <a:lnTo>
                    <a:pt x="26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49"/>
            <p:cNvSpPr/>
            <p:nvPr/>
          </p:nvSpPr>
          <p:spPr>
            <a:xfrm>
              <a:off x="17184125" y="-1921975"/>
              <a:ext cx="992400" cy="955650"/>
            </a:xfrm>
            <a:custGeom>
              <a:avLst/>
              <a:gdLst/>
              <a:ahLst/>
              <a:cxnLst/>
              <a:rect l="l" t="t" r="r" b="b"/>
              <a:pathLst>
                <a:path w="39696" h="38226" extrusionOk="0">
                  <a:moveTo>
                    <a:pt x="19321" y="0"/>
                  </a:moveTo>
                  <a:cubicBezTo>
                    <a:pt x="10956" y="0"/>
                    <a:pt x="3292" y="5554"/>
                    <a:pt x="934" y="14015"/>
                  </a:cubicBezTo>
                  <a:cubicBezTo>
                    <a:pt x="0" y="17317"/>
                    <a:pt x="33" y="20687"/>
                    <a:pt x="801" y="23789"/>
                  </a:cubicBezTo>
                  <a:cubicBezTo>
                    <a:pt x="2435" y="30227"/>
                    <a:pt x="7372" y="35597"/>
                    <a:pt x="14244" y="37532"/>
                  </a:cubicBezTo>
                  <a:cubicBezTo>
                    <a:pt x="15948" y="38001"/>
                    <a:pt x="17662" y="38225"/>
                    <a:pt x="19348" y="38225"/>
                  </a:cubicBezTo>
                  <a:cubicBezTo>
                    <a:pt x="27723" y="38225"/>
                    <a:pt x="35400" y="32692"/>
                    <a:pt x="37760" y="24222"/>
                  </a:cubicBezTo>
                  <a:cubicBezTo>
                    <a:pt x="39695" y="17217"/>
                    <a:pt x="37460" y="10046"/>
                    <a:pt x="32590" y="5342"/>
                  </a:cubicBezTo>
                  <a:cubicBezTo>
                    <a:pt x="30388" y="3207"/>
                    <a:pt x="27620" y="1573"/>
                    <a:pt x="24451" y="706"/>
                  </a:cubicBezTo>
                  <a:cubicBezTo>
                    <a:pt x="22738" y="228"/>
                    <a:pt x="21015" y="0"/>
                    <a:pt x="193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49"/>
            <p:cNvSpPr/>
            <p:nvPr/>
          </p:nvSpPr>
          <p:spPr>
            <a:xfrm>
              <a:off x="17184125" y="-1922050"/>
              <a:ext cx="834775" cy="728050"/>
            </a:xfrm>
            <a:custGeom>
              <a:avLst/>
              <a:gdLst/>
              <a:ahLst/>
              <a:cxnLst/>
              <a:rect l="l" t="t" r="r" b="b"/>
              <a:pathLst>
                <a:path w="33391" h="29122" extrusionOk="0">
                  <a:moveTo>
                    <a:pt x="19303" y="1"/>
                  </a:moveTo>
                  <a:cubicBezTo>
                    <a:pt x="10945" y="1"/>
                    <a:pt x="3290" y="5530"/>
                    <a:pt x="934" y="13985"/>
                  </a:cubicBezTo>
                  <a:cubicBezTo>
                    <a:pt x="0" y="17320"/>
                    <a:pt x="33" y="20656"/>
                    <a:pt x="801" y="23792"/>
                  </a:cubicBezTo>
                  <a:cubicBezTo>
                    <a:pt x="3036" y="25927"/>
                    <a:pt x="5771" y="27528"/>
                    <a:pt x="8973" y="28428"/>
                  </a:cubicBezTo>
                  <a:cubicBezTo>
                    <a:pt x="10672" y="28898"/>
                    <a:pt x="12382" y="29122"/>
                    <a:pt x="14066" y="29122"/>
                  </a:cubicBezTo>
                  <a:cubicBezTo>
                    <a:pt x="22429" y="29122"/>
                    <a:pt x="30130" y="23588"/>
                    <a:pt x="32490" y="15119"/>
                  </a:cubicBezTo>
                  <a:cubicBezTo>
                    <a:pt x="33391" y="11816"/>
                    <a:pt x="33391" y="8447"/>
                    <a:pt x="32590" y="5345"/>
                  </a:cubicBezTo>
                  <a:cubicBezTo>
                    <a:pt x="30388" y="3210"/>
                    <a:pt x="27620" y="1576"/>
                    <a:pt x="24451" y="709"/>
                  </a:cubicBezTo>
                  <a:cubicBezTo>
                    <a:pt x="22732" y="229"/>
                    <a:pt x="21003" y="1"/>
                    <a:pt x="19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49"/>
            <p:cNvSpPr/>
            <p:nvPr/>
          </p:nvSpPr>
          <p:spPr>
            <a:xfrm>
              <a:off x="17481000" y="-1028725"/>
              <a:ext cx="100425" cy="110075"/>
            </a:xfrm>
            <a:custGeom>
              <a:avLst/>
              <a:gdLst/>
              <a:ahLst/>
              <a:cxnLst/>
              <a:rect l="l" t="t" r="r" b="b"/>
              <a:pathLst>
                <a:path w="4017" h="4403" extrusionOk="0">
                  <a:moveTo>
                    <a:pt x="2836" y="1"/>
                  </a:moveTo>
                  <a:lnTo>
                    <a:pt x="1034" y="1502"/>
                  </a:lnTo>
                  <a:cubicBezTo>
                    <a:pt x="0" y="2336"/>
                    <a:pt x="367" y="3970"/>
                    <a:pt x="1635" y="4337"/>
                  </a:cubicBezTo>
                  <a:cubicBezTo>
                    <a:pt x="1793" y="4382"/>
                    <a:pt x="1949" y="4403"/>
                    <a:pt x="2100" y="4403"/>
                  </a:cubicBezTo>
                  <a:cubicBezTo>
                    <a:pt x="3189" y="4403"/>
                    <a:pt x="4017" y="3315"/>
                    <a:pt x="3636" y="2202"/>
                  </a:cubicBez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49"/>
            <p:cNvSpPr/>
            <p:nvPr/>
          </p:nvSpPr>
          <p:spPr>
            <a:xfrm>
              <a:off x="16082500" y="-1857075"/>
              <a:ext cx="1085800" cy="955675"/>
            </a:xfrm>
            <a:custGeom>
              <a:avLst/>
              <a:gdLst/>
              <a:ahLst/>
              <a:cxnLst/>
              <a:rect l="l" t="t" r="r" b="b"/>
              <a:pathLst>
                <a:path w="43432" h="38227" extrusionOk="0">
                  <a:moveTo>
                    <a:pt x="21671" y="1"/>
                  </a:moveTo>
                  <a:cubicBezTo>
                    <a:pt x="19220" y="1"/>
                    <a:pt x="16733" y="475"/>
                    <a:pt x="14344" y="1479"/>
                  </a:cubicBezTo>
                  <a:cubicBezTo>
                    <a:pt x="4604" y="5582"/>
                    <a:pt x="0" y="16756"/>
                    <a:pt x="4103" y="26497"/>
                  </a:cubicBezTo>
                  <a:cubicBezTo>
                    <a:pt x="4971" y="28565"/>
                    <a:pt x="6171" y="30433"/>
                    <a:pt x="7606" y="32000"/>
                  </a:cubicBezTo>
                  <a:cubicBezTo>
                    <a:pt x="11236" y="35973"/>
                    <a:pt x="16382" y="38227"/>
                    <a:pt x="21728" y="38227"/>
                  </a:cubicBezTo>
                  <a:cubicBezTo>
                    <a:pt x="24193" y="38227"/>
                    <a:pt x="26700" y="37748"/>
                    <a:pt x="29121" y="36737"/>
                  </a:cubicBezTo>
                  <a:cubicBezTo>
                    <a:pt x="38828" y="32668"/>
                    <a:pt x="43431" y="21460"/>
                    <a:pt x="39328" y="11719"/>
                  </a:cubicBezTo>
                  <a:cubicBezTo>
                    <a:pt x="37194" y="6616"/>
                    <a:pt x="33091" y="2946"/>
                    <a:pt x="28287" y="1178"/>
                  </a:cubicBezTo>
                  <a:cubicBezTo>
                    <a:pt x="26185" y="408"/>
                    <a:pt x="23944" y="1"/>
                    <a:pt x="21671" y="1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9"/>
            <p:cNvSpPr/>
            <p:nvPr/>
          </p:nvSpPr>
          <p:spPr>
            <a:xfrm>
              <a:off x="16083325" y="-1857075"/>
              <a:ext cx="895675" cy="828750"/>
            </a:xfrm>
            <a:custGeom>
              <a:avLst/>
              <a:gdLst/>
              <a:ahLst/>
              <a:cxnLst/>
              <a:rect l="l" t="t" r="r" b="b"/>
              <a:pathLst>
                <a:path w="35827" h="33150" extrusionOk="0">
                  <a:moveTo>
                    <a:pt x="21638" y="1"/>
                  </a:moveTo>
                  <a:cubicBezTo>
                    <a:pt x="19187" y="1"/>
                    <a:pt x="16700" y="475"/>
                    <a:pt x="14311" y="1479"/>
                  </a:cubicBezTo>
                  <a:cubicBezTo>
                    <a:pt x="4571" y="5582"/>
                    <a:pt x="1" y="16756"/>
                    <a:pt x="4070" y="26497"/>
                  </a:cubicBezTo>
                  <a:cubicBezTo>
                    <a:pt x="4938" y="28565"/>
                    <a:pt x="6138" y="30433"/>
                    <a:pt x="7573" y="32000"/>
                  </a:cubicBezTo>
                  <a:cubicBezTo>
                    <a:pt x="9664" y="32751"/>
                    <a:pt x="11885" y="33150"/>
                    <a:pt x="14137" y="33150"/>
                  </a:cubicBezTo>
                  <a:cubicBezTo>
                    <a:pt x="16591" y="33150"/>
                    <a:pt x="19082" y="32676"/>
                    <a:pt x="21483" y="31667"/>
                  </a:cubicBezTo>
                  <a:cubicBezTo>
                    <a:pt x="31223" y="27564"/>
                    <a:pt x="35826" y="16389"/>
                    <a:pt x="31723" y="6649"/>
                  </a:cubicBezTo>
                  <a:cubicBezTo>
                    <a:pt x="30856" y="4581"/>
                    <a:pt x="29689" y="2746"/>
                    <a:pt x="28254" y="1178"/>
                  </a:cubicBezTo>
                  <a:cubicBezTo>
                    <a:pt x="26152" y="408"/>
                    <a:pt x="23911" y="1"/>
                    <a:pt x="21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9"/>
            <p:cNvSpPr/>
            <p:nvPr/>
          </p:nvSpPr>
          <p:spPr>
            <a:xfrm>
              <a:off x="16774175" y="-981200"/>
              <a:ext cx="95575" cy="106875"/>
            </a:xfrm>
            <a:custGeom>
              <a:avLst/>
              <a:gdLst/>
              <a:ahLst/>
              <a:cxnLst/>
              <a:rect l="l" t="t" r="r" b="b"/>
              <a:pathLst>
                <a:path w="3823" h="4275" extrusionOk="0">
                  <a:moveTo>
                    <a:pt x="720" y="1"/>
                  </a:moveTo>
                  <a:lnTo>
                    <a:pt x="220" y="2269"/>
                  </a:lnTo>
                  <a:cubicBezTo>
                    <a:pt x="0" y="3340"/>
                    <a:pt x="843" y="4275"/>
                    <a:pt x="1836" y="4275"/>
                  </a:cubicBezTo>
                  <a:cubicBezTo>
                    <a:pt x="2049" y="4275"/>
                    <a:pt x="2270" y="4232"/>
                    <a:pt x="2488" y="4137"/>
                  </a:cubicBezTo>
                  <a:cubicBezTo>
                    <a:pt x="3689" y="3637"/>
                    <a:pt x="3822" y="1969"/>
                    <a:pt x="2722" y="1235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49"/>
            <p:cNvSpPr/>
            <p:nvPr/>
          </p:nvSpPr>
          <p:spPr>
            <a:xfrm>
              <a:off x="17390100" y="-1837225"/>
              <a:ext cx="160975" cy="134875"/>
            </a:xfrm>
            <a:custGeom>
              <a:avLst/>
              <a:gdLst/>
              <a:ahLst/>
              <a:cxnLst/>
              <a:rect l="l" t="t" r="r" b="b"/>
              <a:pathLst>
                <a:path w="6439" h="5395" extrusionOk="0">
                  <a:moveTo>
                    <a:pt x="4941" y="0"/>
                  </a:moveTo>
                  <a:cubicBezTo>
                    <a:pt x="4134" y="0"/>
                    <a:pt x="3029" y="517"/>
                    <a:pt x="2035" y="1418"/>
                  </a:cubicBezTo>
                  <a:cubicBezTo>
                    <a:pt x="634" y="2719"/>
                    <a:pt x="0" y="4354"/>
                    <a:pt x="667" y="5054"/>
                  </a:cubicBezTo>
                  <a:cubicBezTo>
                    <a:pt x="867" y="5285"/>
                    <a:pt x="1172" y="5394"/>
                    <a:pt x="1540" y="5394"/>
                  </a:cubicBezTo>
                  <a:cubicBezTo>
                    <a:pt x="2342" y="5394"/>
                    <a:pt x="3443" y="4879"/>
                    <a:pt x="4403" y="3987"/>
                  </a:cubicBezTo>
                  <a:cubicBezTo>
                    <a:pt x="5838" y="2686"/>
                    <a:pt x="6438" y="1052"/>
                    <a:pt x="5804" y="318"/>
                  </a:cubicBezTo>
                  <a:cubicBezTo>
                    <a:pt x="5599" y="102"/>
                    <a:pt x="5300" y="0"/>
                    <a:pt x="4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49"/>
            <p:cNvSpPr/>
            <p:nvPr/>
          </p:nvSpPr>
          <p:spPr>
            <a:xfrm>
              <a:off x="16833025" y="-2309425"/>
              <a:ext cx="161800" cy="134675"/>
            </a:xfrm>
            <a:custGeom>
              <a:avLst/>
              <a:gdLst/>
              <a:ahLst/>
              <a:cxnLst/>
              <a:rect l="l" t="t" r="r" b="b"/>
              <a:pathLst>
                <a:path w="6472" h="5387" extrusionOk="0">
                  <a:moveTo>
                    <a:pt x="4918" y="1"/>
                  </a:moveTo>
                  <a:cubicBezTo>
                    <a:pt x="4113" y="1"/>
                    <a:pt x="3019" y="501"/>
                    <a:pt x="2036" y="1393"/>
                  </a:cubicBezTo>
                  <a:cubicBezTo>
                    <a:pt x="635" y="2727"/>
                    <a:pt x="1" y="4362"/>
                    <a:pt x="668" y="5062"/>
                  </a:cubicBezTo>
                  <a:cubicBezTo>
                    <a:pt x="876" y="5281"/>
                    <a:pt x="1183" y="5386"/>
                    <a:pt x="1548" y="5386"/>
                  </a:cubicBezTo>
                  <a:cubicBezTo>
                    <a:pt x="2352" y="5386"/>
                    <a:pt x="3441" y="4879"/>
                    <a:pt x="4404" y="3961"/>
                  </a:cubicBezTo>
                  <a:cubicBezTo>
                    <a:pt x="5838" y="2661"/>
                    <a:pt x="6472" y="1026"/>
                    <a:pt x="5805" y="326"/>
                  </a:cubicBezTo>
                  <a:cubicBezTo>
                    <a:pt x="5595" y="105"/>
                    <a:pt x="5287" y="1"/>
                    <a:pt x="49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9"/>
            <p:cNvSpPr/>
            <p:nvPr/>
          </p:nvSpPr>
          <p:spPr>
            <a:xfrm>
              <a:off x="16110175" y="-779475"/>
              <a:ext cx="394300" cy="303025"/>
            </a:xfrm>
            <a:custGeom>
              <a:avLst/>
              <a:gdLst/>
              <a:ahLst/>
              <a:cxnLst/>
              <a:rect l="l" t="t" r="r" b="b"/>
              <a:pathLst>
                <a:path w="15772" h="12121" extrusionOk="0">
                  <a:moveTo>
                    <a:pt x="11583" y="1"/>
                  </a:moveTo>
                  <a:cubicBezTo>
                    <a:pt x="8517" y="1"/>
                    <a:pt x="6121" y="3142"/>
                    <a:pt x="3024" y="3142"/>
                  </a:cubicBezTo>
                  <a:cubicBezTo>
                    <a:pt x="2176" y="3142"/>
                    <a:pt x="1276" y="2906"/>
                    <a:pt x="294" y="2306"/>
                  </a:cubicBezTo>
                  <a:lnTo>
                    <a:pt x="294" y="2306"/>
                  </a:lnTo>
                  <a:cubicBezTo>
                    <a:pt x="294" y="2307"/>
                    <a:pt x="0" y="7178"/>
                    <a:pt x="4655" y="7178"/>
                  </a:cubicBezTo>
                  <a:cubicBezTo>
                    <a:pt x="4702" y="7178"/>
                    <a:pt x="4750" y="7177"/>
                    <a:pt x="4798" y="7176"/>
                  </a:cubicBezTo>
                  <a:lnTo>
                    <a:pt x="4798" y="7176"/>
                  </a:lnTo>
                  <a:cubicBezTo>
                    <a:pt x="4797" y="7176"/>
                    <a:pt x="3273" y="8399"/>
                    <a:pt x="1862" y="8399"/>
                  </a:cubicBezTo>
                  <a:cubicBezTo>
                    <a:pt x="1282" y="8399"/>
                    <a:pt x="722" y="8193"/>
                    <a:pt x="294" y="7610"/>
                  </a:cubicBezTo>
                  <a:lnTo>
                    <a:pt x="294" y="7610"/>
                  </a:lnTo>
                  <a:cubicBezTo>
                    <a:pt x="294" y="7611"/>
                    <a:pt x="397" y="12121"/>
                    <a:pt x="4654" y="12121"/>
                  </a:cubicBezTo>
                  <a:cubicBezTo>
                    <a:pt x="5268" y="12121"/>
                    <a:pt x="5968" y="12027"/>
                    <a:pt x="6766" y="11813"/>
                  </a:cubicBezTo>
                  <a:cubicBezTo>
                    <a:pt x="10483" y="10820"/>
                    <a:pt x="11997" y="10327"/>
                    <a:pt x="13038" y="10327"/>
                  </a:cubicBezTo>
                  <a:cubicBezTo>
                    <a:pt x="13781" y="10327"/>
                    <a:pt x="14282" y="10579"/>
                    <a:pt x="15172" y="11079"/>
                  </a:cubicBezTo>
                  <a:lnTo>
                    <a:pt x="13871" y="2306"/>
                  </a:lnTo>
                  <a:cubicBezTo>
                    <a:pt x="13871" y="2306"/>
                    <a:pt x="15772" y="205"/>
                    <a:pt x="11769" y="4"/>
                  </a:cubicBezTo>
                  <a:cubicBezTo>
                    <a:pt x="11707" y="2"/>
                    <a:pt x="11645" y="1"/>
                    <a:pt x="11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9"/>
            <p:cNvSpPr/>
            <p:nvPr/>
          </p:nvSpPr>
          <p:spPr>
            <a:xfrm>
              <a:off x="16310150" y="-780050"/>
              <a:ext cx="211025" cy="180000"/>
            </a:xfrm>
            <a:custGeom>
              <a:avLst/>
              <a:gdLst/>
              <a:ahLst/>
              <a:cxnLst/>
              <a:rect l="l" t="t" r="r" b="b"/>
              <a:pathLst>
                <a:path w="8441" h="7200" extrusionOk="0">
                  <a:moveTo>
                    <a:pt x="4318" y="0"/>
                  </a:moveTo>
                  <a:cubicBezTo>
                    <a:pt x="3989" y="0"/>
                    <a:pt x="3770" y="27"/>
                    <a:pt x="3770" y="27"/>
                  </a:cubicBezTo>
                  <a:cubicBezTo>
                    <a:pt x="5805" y="161"/>
                    <a:pt x="6672" y="1095"/>
                    <a:pt x="3337" y="2563"/>
                  </a:cubicBezTo>
                  <a:cubicBezTo>
                    <a:pt x="1" y="4030"/>
                    <a:pt x="2603" y="5832"/>
                    <a:pt x="2603" y="5832"/>
                  </a:cubicBezTo>
                  <a:lnTo>
                    <a:pt x="8440" y="7199"/>
                  </a:lnTo>
                  <a:cubicBezTo>
                    <a:pt x="7540" y="6265"/>
                    <a:pt x="7406" y="4798"/>
                    <a:pt x="7339" y="2196"/>
                  </a:cubicBezTo>
                  <a:cubicBezTo>
                    <a:pt x="7289" y="244"/>
                    <a:pt x="5307" y="0"/>
                    <a:pt x="4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9"/>
            <p:cNvSpPr/>
            <p:nvPr/>
          </p:nvSpPr>
          <p:spPr>
            <a:xfrm>
              <a:off x="16280975" y="-716000"/>
              <a:ext cx="331925" cy="341925"/>
            </a:xfrm>
            <a:custGeom>
              <a:avLst/>
              <a:gdLst/>
              <a:ahLst/>
              <a:cxnLst/>
              <a:rect l="l" t="t" r="r" b="b"/>
              <a:pathLst>
                <a:path w="13277" h="13677" extrusionOk="0">
                  <a:moveTo>
                    <a:pt x="4504" y="1"/>
                  </a:moveTo>
                  <a:cubicBezTo>
                    <a:pt x="4502" y="1"/>
                    <a:pt x="1" y="1369"/>
                    <a:pt x="3036" y="5605"/>
                  </a:cubicBezTo>
                  <a:cubicBezTo>
                    <a:pt x="4637" y="7639"/>
                    <a:pt x="7272" y="9441"/>
                    <a:pt x="7172" y="13677"/>
                  </a:cubicBezTo>
                  <a:lnTo>
                    <a:pt x="12342" y="7639"/>
                  </a:lnTo>
                  <a:lnTo>
                    <a:pt x="13010" y="5171"/>
                  </a:lnTo>
                  <a:cubicBezTo>
                    <a:pt x="13010" y="5171"/>
                    <a:pt x="13276" y="3503"/>
                    <a:pt x="11675" y="3270"/>
                  </a:cubicBezTo>
                  <a:cubicBezTo>
                    <a:pt x="10074" y="3036"/>
                    <a:pt x="768" y="2402"/>
                    <a:pt x="4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9"/>
            <p:cNvSpPr/>
            <p:nvPr/>
          </p:nvSpPr>
          <p:spPr>
            <a:xfrm>
              <a:off x="16424400" y="-634325"/>
              <a:ext cx="252700" cy="337825"/>
            </a:xfrm>
            <a:custGeom>
              <a:avLst/>
              <a:gdLst/>
              <a:ahLst/>
              <a:cxnLst/>
              <a:rect l="l" t="t" r="r" b="b"/>
              <a:pathLst>
                <a:path w="10108" h="13513" extrusionOk="0">
                  <a:moveTo>
                    <a:pt x="5992" y="1"/>
                  </a:moveTo>
                  <a:cubicBezTo>
                    <a:pt x="5957" y="1"/>
                    <a:pt x="5938" y="3"/>
                    <a:pt x="5938" y="3"/>
                  </a:cubicBezTo>
                  <a:cubicBezTo>
                    <a:pt x="8640" y="1737"/>
                    <a:pt x="1468" y="5607"/>
                    <a:pt x="735" y="7041"/>
                  </a:cubicBezTo>
                  <a:cubicBezTo>
                    <a:pt x="1" y="8475"/>
                    <a:pt x="3203" y="12345"/>
                    <a:pt x="3203" y="12345"/>
                  </a:cubicBezTo>
                  <a:lnTo>
                    <a:pt x="10108" y="13512"/>
                  </a:lnTo>
                  <a:cubicBezTo>
                    <a:pt x="7706" y="9943"/>
                    <a:pt x="8874" y="7341"/>
                    <a:pt x="8440" y="3572"/>
                  </a:cubicBezTo>
                  <a:cubicBezTo>
                    <a:pt x="8048" y="164"/>
                    <a:pt x="6320" y="1"/>
                    <a:pt x="5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9"/>
            <p:cNvSpPr/>
            <p:nvPr/>
          </p:nvSpPr>
          <p:spPr>
            <a:xfrm>
              <a:off x="17916300" y="-779475"/>
              <a:ext cx="394325" cy="303025"/>
            </a:xfrm>
            <a:custGeom>
              <a:avLst/>
              <a:gdLst/>
              <a:ahLst/>
              <a:cxnLst/>
              <a:rect l="l" t="t" r="r" b="b"/>
              <a:pathLst>
                <a:path w="15773" h="12121" extrusionOk="0">
                  <a:moveTo>
                    <a:pt x="4191" y="1"/>
                  </a:moveTo>
                  <a:cubicBezTo>
                    <a:pt x="4129" y="1"/>
                    <a:pt x="4066" y="2"/>
                    <a:pt x="4004" y="4"/>
                  </a:cubicBezTo>
                  <a:cubicBezTo>
                    <a:pt x="1" y="205"/>
                    <a:pt x="1935" y="2306"/>
                    <a:pt x="1935" y="2306"/>
                  </a:cubicBezTo>
                  <a:lnTo>
                    <a:pt x="601" y="11079"/>
                  </a:lnTo>
                  <a:cubicBezTo>
                    <a:pt x="1490" y="10579"/>
                    <a:pt x="1998" y="10327"/>
                    <a:pt x="2745" y="10327"/>
                  </a:cubicBezTo>
                  <a:cubicBezTo>
                    <a:pt x="3792" y="10327"/>
                    <a:pt x="5310" y="10820"/>
                    <a:pt x="9007" y="11813"/>
                  </a:cubicBezTo>
                  <a:cubicBezTo>
                    <a:pt x="9805" y="12027"/>
                    <a:pt x="10505" y="12121"/>
                    <a:pt x="11118" y="12121"/>
                  </a:cubicBezTo>
                  <a:cubicBezTo>
                    <a:pt x="15376" y="12121"/>
                    <a:pt x="15478" y="7611"/>
                    <a:pt x="15478" y="7610"/>
                  </a:cubicBezTo>
                  <a:lnTo>
                    <a:pt x="15478" y="7610"/>
                  </a:lnTo>
                  <a:cubicBezTo>
                    <a:pt x="15051" y="8193"/>
                    <a:pt x="14490" y="8399"/>
                    <a:pt x="13911" y="8399"/>
                  </a:cubicBezTo>
                  <a:cubicBezTo>
                    <a:pt x="12500" y="8399"/>
                    <a:pt x="10975" y="7176"/>
                    <a:pt x="10975" y="7176"/>
                  </a:cubicBezTo>
                  <a:lnTo>
                    <a:pt x="10975" y="7176"/>
                  </a:lnTo>
                  <a:cubicBezTo>
                    <a:pt x="11023" y="7177"/>
                    <a:pt x="11070" y="7178"/>
                    <a:pt x="11117" y="7178"/>
                  </a:cubicBezTo>
                  <a:cubicBezTo>
                    <a:pt x="15772" y="7178"/>
                    <a:pt x="15478" y="2307"/>
                    <a:pt x="15478" y="2306"/>
                  </a:cubicBezTo>
                  <a:lnTo>
                    <a:pt x="15478" y="2306"/>
                  </a:lnTo>
                  <a:cubicBezTo>
                    <a:pt x="14504" y="2906"/>
                    <a:pt x="13609" y="3142"/>
                    <a:pt x="12765" y="3142"/>
                  </a:cubicBezTo>
                  <a:cubicBezTo>
                    <a:pt x="9683" y="3142"/>
                    <a:pt x="7282" y="1"/>
                    <a:pt x="41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9"/>
            <p:cNvSpPr/>
            <p:nvPr/>
          </p:nvSpPr>
          <p:spPr>
            <a:xfrm>
              <a:off x="17899625" y="-780050"/>
              <a:ext cx="211000" cy="180000"/>
            </a:xfrm>
            <a:custGeom>
              <a:avLst/>
              <a:gdLst/>
              <a:ahLst/>
              <a:cxnLst/>
              <a:rect l="l" t="t" r="r" b="b"/>
              <a:pathLst>
                <a:path w="8440" h="7200" extrusionOk="0">
                  <a:moveTo>
                    <a:pt x="4122" y="0"/>
                  </a:moveTo>
                  <a:cubicBezTo>
                    <a:pt x="3134" y="0"/>
                    <a:pt x="1151" y="244"/>
                    <a:pt x="1101" y="2196"/>
                  </a:cubicBezTo>
                  <a:cubicBezTo>
                    <a:pt x="1035" y="4798"/>
                    <a:pt x="935" y="6265"/>
                    <a:pt x="1" y="7199"/>
                  </a:cubicBezTo>
                  <a:lnTo>
                    <a:pt x="5871" y="5832"/>
                  </a:lnTo>
                  <a:cubicBezTo>
                    <a:pt x="5871" y="5832"/>
                    <a:pt x="8440" y="4030"/>
                    <a:pt x="5104" y="2563"/>
                  </a:cubicBezTo>
                  <a:cubicBezTo>
                    <a:pt x="1802" y="1095"/>
                    <a:pt x="2669" y="161"/>
                    <a:pt x="4671" y="27"/>
                  </a:cubicBezTo>
                  <a:cubicBezTo>
                    <a:pt x="4671" y="27"/>
                    <a:pt x="4452" y="0"/>
                    <a:pt x="41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49"/>
            <p:cNvSpPr/>
            <p:nvPr/>
          </p:nvSpPr>
          <p:spPr>
            <a:xfrm>
              <a:off x="17808725" y="-716000"/>
              <a:ext cx="331075" cy="341925"/>
            </a:xfrm>
            <a:custGeom>
              <a:avLst/>
              <a:gdLst/>
              <a:ahLst/>
              <a:cxnLst/>
              <a:rect l="l" t="t" r="r" b="b"/>
              <a:pathLst>
                <a:path w="13243" h="13677" extrusionOk="0">
                  <a:moveTo>
                    <a:pt x="8740" y="1"/>
                  </a:moveTo>
                  <a:cubicBezTo>
                    <a:pt x="12510" y="2402"/>
                    <a:pt x="3203" y="3036"/>
                    <a:pt x="1602" y="3270"/>
                  </a:cubicBezTo>
                  <a:cubicBezTo>
                    <a:pt x="1" y="3503"/>
                    <a:pt x="234" y="5171"/>
                    <a:pt x="234" y="5171"/>
                  </a:cubicBezTo>
                  <a:lnTo>
                    <a:pt x="935" y="7639"/>
                  </a:lnTo>
                  <a:lnTo>
                    <a:pt x="6105" y="13677"/>
                  </a:lnTo>
                  <a:cubicBezTo>
                    <a:pt x="5972" y="9441"/>
                    <a:pt x="8640" y="7639"/>
                    <a:pt x="10241" y="5605"/>
                  </a:cubicBezTo>
                  <a:cubicBezTo>
                    <a:pt x="13243" y="1369"/>
                    <a:pt x="8742" y="1"/>
                    <a:pt x="8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49"/>
            <p:cNvSpPr/>
            <p:nvPr/>
          </p:nvSpPr>
          <p:spPr>
            <a:xfrm>
              <a:off x="17743675" y="-634325"/>
              <a:ext cx="252700" cy="337825"/>
            </a:xfrm>
            <a:custGeom>
              <a:avLst/>
              <a:gdLst/>
              <a:ahLst/>
              <a:cxnLst/>
              <a:rect l="l" t="t" r="r" b="b"/>
              <a:pathLst>
                <a:path w="10108" h="13513" extrusionOk="0">
                  <a:moveTo>
                    <a:pt x="4149" y="1"/>
                  </a:moveTo>
                  <a:cubicBezTo>
                    <a:pt x="3816" y="1"/>
                    <a:pt x="2061" y="164"/>
                    <a:pt x="1669" y="3572"/>
                  </a:cubicBezTo>
                  <a:cubicBezTo>
                    <a:pt x="1235" y="7341"/>
                    <a:pt x="2402" y="9943"/>
                    <a:pt x="1" y="13512"/>
                  </a:cubicBezTo>
                  <a:lnTo>
                    <a:pt x="6906" y="12345"/>
                  </a:lnTo>
                  <a:cubicBezTo>
                    <a:pt x="6906" y="12345"/>
                    <a:pt x="10108" y="8475"/>
                    <a:pt x="9374" y="7041"/>
                  </a:cubicBezTo>
                  <a:cubicBezTo>
                    <a:pt x="8640" y="5607"/>
                    <a:pt x="1502" y="1737"/>
                    <a:pt x="4204" y="3"/>
                  </a:cubicBezTo>
                  <a:cubicBezTo>
                    <a:pt x="4204" y="3"/>
                    <a:pt x="4184" y="1"/>
                    <a:pt x="41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49"/>
            <p:cNvSpPr/>
            <p:nvPr/>
          </p:nvSpPr>
          <p:spPr>
            <a:xfrm>
              <a:off x="16426900" y="-458325"/>
              <a:ext cx="1566975" cy="518750"/>
            </a:xfrm>
            <a:custGeom>
              <a:avLst/>
              <a:gdLst/>
              <a:ahLst/>
              <a:cxnLst/>
              <a:rect l="l" t="t" r="r" b="b"/>
              <a:pathLst>
                <a:path w="62679" h="20750" extrusionOk="0">
                  <a:moveTo>
                    <a:pt x="635" y="1"/>
                  </a:moveTo>
                  <a:lnTo>
                    <a:pt x="1" y="14244"/>
                  </a:lnTo>
                  <a:cubicBezTo>
                    <a:pt x="485" y="18581"/>
                    <a:pt x="15921" y="20749"/>
                    <a:pt x="31352" y="20749"/>
                  </a:cubicBezTo>
                  <a:cubicBezTo>
                    <a:pt x="46784" y="20749"/>
                    <a:pt x="62212" y="18581"/>
                    <a:pt x="62679" y="14244"/>
                  </a:cubicBezTo>
                  <a:lnTo>
                    <a:pt x="62045" y="1"/>
                  </a:lnTo>
                  <a:cubicBezTo>
                    <a:pt x="62045" y="1"/>
                    <a:pt x="61225" y="6295"/>
                    <a:pt x="36658" y="6295"/>
                  </a:cubicBezTo>
                  <a:cubicBezTo>
                    <a:pt x="35001" y="6295"/>
                    <a:pt x="33236" y="6267"/>
                    <a:pt x="31357" y="6205"/>
                  </a:cubicBezTo>
                  <a:cubicBezTo>
                    <a:pt x="29477" y="6267"/>
                    <a:pt x="27712" y="6295"/>
                    <a:pt x="26055" y="6295"/>
                  </a:cubicBezTo>
                  <a:cubicBezTo>
                    <a:pt x="1484" y="6295"/>
                    <a:pt x="635" y="1"/>
                    <a:pt x="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1" name="Google Shape;4271;p49"/>
          <p:cNvGrpSpPr/>
          <p:nvPr/>
        </p:nvGrpSpPr>
        <p:grpSpPr>
          <a:xfrm>
            <a:off x="3477900" y="6951775"/>
            <a:ext cx="2869575" cy="1527800"/>
            <a:chOff x="-10105775" y="3569000"/>
            <a:chExt cx="2869575" cy="1527800"/>
          </a:xfrm>
        </p:grpSpPr>
        <p:sp>
          <p:nvSpPr>
            <p:cNvPr id="4272" name="Google Shape;4272;p49"/>
            <p:cNvSpPr/>
            <p:nvPr/>
          </p:nvSpPr>
          <p:spPr>
            <a:xfrm>
              <a:off x="-10105775" y="3569000"/>
              <a:ext cx="2869575" cy="1324300"/>
            </a:xfrm>
            <a:custGeom>
              <a:avLst/>
              <a:gdLst/>
              <a:ahLst/>
              <a:cxnLst/>
              <a:rect l="l" t="t" r="r" b="b"/>
              <a:pathLst>
                <a:path w="114783" h="52972" fill="none" extrusionOk="0">
                  <a:moveTo>
                    <a:pt x="1" y="52972"/>
                  </a:moveTo>
                  <a:cubicBezTo>
                    <a:pt x="1" y="52972"/>
                    <a:pt x="57142" y="49470"/>
                    <a:pt x="114783" y="1"/>
                  </a:cubicBezTo>
                </a:path>
              </a:pathLst>
            </a:custGeom>
            <a:noFill/>
            <a:ln w="22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49"/>
            <p:cNvSpPr/>
            <p:nvPr/>
          </p:nvSpPr>
          <p:spPr>
            <a:xfrm>
              <a:off x="-10074900" y="4854100"/>
              <a:ext cx="249350" cy="242700"/>
            </a:xfrm>
            <a:custGeom>
              <a:avLst/>
              <a:gdLst/>
              <a:ahLst/>
              <a:cxnLst/>
              <a:rect l="l" t="t" r="r" b="b"/>
              <a:pathLst>
                <a:path w="9974" h="9708" extrusionOk="0">
                  <a:moveTo>
                    <a:pt x="9974" y="0"/>
                  </a:moveTo>
                  <a:lnTo>
                    <a:pt x="0" y="1568"/>
                  </a:lnTo>
                  <a:lnTo>
                    <a:pt x="6705" y="9707"/>
                  </a:lnTo>
                  <a:lnTo>
                    <a:pt x="99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49"/>
            <p:cNvSpPr/>
            <p:nvPr/>
          </p:nvSpPr>
          <p:spPr>
            <a:xfrm>
              <a:off x="-9549525" y="4695650"/>
              <a:ext cx="295225" cy="268550"/>
            </a:xfrm>
            <a:custGeom>
              <a:avLst/>
              <a:gdLst/>
              <a:ahLst/>
              <a:cxnLst/>
              <a:rect l="l" t="t" r="r" b="b"/>
              <a:pathLst>
                <a:path w="11809" h="10742" extrusionOk="0">
                  <a:moveTo>
                    <a:pt x="11808" y="0"/>
                  </a:moveTo>
                  <a:lnTo>
                    <a:pt x="0" y="3536"/>
                  </a:lnTo>
                  <a:lnTo>
                    <a:pt x="9340" y="10741"/>
                  </a:lnTo>
                  <a:lnTo>
                    <a:pt x="118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49"/>
            <p:cNvSpPr/>
            <p:nvPr/>
          </p:nvSpPr>
          <p:spPr>
            <a:xfrm>
              <a:off x="-9006650" y="4510525"/>
              <a:ext cx="290225" cy="285225"/>
            </a:xfrm>
            <a:custGeom>
              <a:avLst/>
              <a:gdLst/>
              <a:ahLst/>
              <a:cxnLst/>
              <a:rect l="l" t="t" r="r" b="b"/>
              <a:pathLst>
                <a:path w="11609" h="11409" extrusionOk="0">
                  <a:moveTo>
                    <a:pt x="11609" y="0"/>
                  </a:moveTo>
                  <a:lnTo>
                    <a:pt x="1" y="4570"/>
                  </a:lnTo>
                  <a:lnTo>
                    <a:pt x="11175" y="11408"/>
                  </a:lnTo>
                  <a:lnTo>
                    <a:pt x="116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49"/>
            <p:cNvSpPr/>
            <p:nvPr/>
          </p:nvSpPr>
          <p:spPr>
            <a:xfrm>
              <a:off x="-8479600" y="4247000"/>
              <a:ext cx="283550" cy="283550"/>
            </a:xfrm>
            <a:custGeom>
              <a:avLst/>
              <a:gdLst/>
              <a:ahLst/>
              <a:cxnLst/>
              <a:rect l="l" t="t" r="r" b="b"/>
              <a:pathLst>
                <a:path w="11342" h="11342" extrusionOk="0">
                  <a:moveTo>
                    <a:pt x="10341" y="0"/>
                  </a:moveTo>
                  <a:lnTo>
                    <a:pt x="0" y="5504"/>
                  </a:lnTo>
                  <a:lnTo>
                    <a:pt x="11342" y="11342"/>
                  </a:lnTo>
                  <a:lnTo>
                    <a:pt x="11342" y="11342"/>
                  </a:lnTo>
                  <a:lnTo>
                    <a:pt x="10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49"/>
            <p:cNvSpPr/>
            <p:nvPr/>
          </p:nvSpPr>
          <p:spPr>
            <a:xfrm>
              <a:off x="-7994250" y="3964300"/>
              <a:ext cx="298550" cy="279375"/>
            </a:xfrm>
            <a:custGeom>
              <a:avLst/>
              <a:gdLst/>
              <a:ahLst/>
              <a:cxnLst/>
              <a:rect l="l" t="t" r="r" b="b"/>
              <a:pathLst>
                <a:path w="11942" h="11175" extrusionOk="0">
                  <a:moveTo>
                    <a:pt x="9607" y="0"/>
                  </a:moveTo>
                  <a:lnTo>
                    <a:pt x="0" y="6571"/>
                  </a:lnTo>
                  <a:lnTo>
                    <a:pt x="11942" y="11175"/>
                  </a:lnTo>
                  <a:lnTo>
                    <a:pt x="11942" y="11175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49"/>
            <p:cNvSpPr/>
            <p:nvPr/>
          </p:nvSpPr>
          <p:spPr>
            <a:xfrm>
              <a:off x="-7553950" y="3649075"/>
              <a:ext cx="306925" cy="275200"/>
            </a:xfrm>
            <a:custGeom>
              <a:avLst/>
              <a:gdLst/>
              <a:ahLst/>
              <a:cxnLst/>
              <a:rect l="l" t="t" r="r" b="b"/>
              <a:pathLst>
                <a:path w="12277" h="11008" extrusionOk="0">
                  <a:moveTo>
                    <a:pt x="9107" y="0"/>
                  </a:moveTo>
                  <a:lnTo>
                    <a:pt x="1" y="7205"/>
                  </a:lnTo>
                  <a:lnTo>
                    <a:pt x="12276" y="11008"/>
                  </a:lnTo>
                  <a:lnTo>
                    <a:pt x="91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49"/>
            <p:cNvSpPr/>
            <p:nvPr/>
          </p:nvSpPr>
          <p:spPr>
            <a:xfrm>
              <a:off x="-9822225" y="4795725"/>
              <a:ext cx="273550" cy="268550"/>
            </a:xfrm>
            <a:custGeom>
              <a:avLst/>
              <a:gdLst/>
              <a:ahLst/>
              <a:cxnLst/>
              <a:rect l="l" t="t" r="r" b="b"/>
              <a:pathLst>
                <a:path w="10942" h="10742" extrusionOk="0">
                  <a:moveTo>
                    <a:pt x="10941" y="0"/>
                  </a:moveTo>
                  <a:lnTo>
                    <a:pt x="0" y="2202"/>
                  </a:lnTo>
                  <a:lnTo>
                    <a:pt x="7839" y="10741"/>
                  </a:lnTo>
                  <a:lnTo>
                    <a:pt x="10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49"/>
            <p:cNvSpPr/>
            <p:nvPr/>
          </p:nvSpPr>
          <p:spPr>
            <a:xfrm>
              <a:off x="-9253500" y="4605575"/>
              <a:ext cx="256050" cy="274400"/>
            </a:xfrm>
            <a:custGeom>
              <a:avLst/>
              <a:gdLst/>
              <a:ahLst/>
              <a:cxnLst/>
              <a:rect l="l" t="t" r="r" b="b"/>
              <a:pathLst>
                <a:path w="10242" h="10976" extrusionOk="0">
                  <a:moveTo>
                    <a:pt x="10241" y="1"/>
                  </a:moveTo>
                  <a:lnTo>
                    <a:pt x="1" y="4037"/>
                  </a:lnTo>
                  <a:lnTo>
                    <a:pt x="9141" y="10975"/>
                  </a:lnTo>
                  <a:lnTo>
                    <a:pt x="10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49"/>
            <p:cNvSpPr/>
            <p:nvPr/>
          </p:nvSpPr>
          <p:spPr>
            <a:xfrm>
              <a:off x="-8717275" y="4378750"/>
              <a:ext cx="261050" cy="264375"/>
            </a:xfrm>
            <a:custGeom>
              <a:avLst/>
              <a:gdLst/>
              <a:ahLst/>
              <a:cxnLst/>
              <a:rect l="l" t="t" r="r" b="b"/>
              <a:pathLst>
                <a:path w="10442" h="10575" extrusionOk="0">
                  <a:moveTo>
                    <a:pt x="9807" y="1"/>
                  </a:moveTo>
                  <a:lnTo>
                    <a:pt x="0" y="4771"/>
                  </a:lnTo>
                  <a:lnTo>
                    <a:pt x="10441" y="10575"/>
                  </a:lnTo>
                  <a:lnTo>
                    <a:pt x="98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49"/>
            <p:cNvSpPr/>
            <p:nvPr/>
          </p:nvSpPr>
          <p:spPr>
            <a:xfrm>
              <a:off x="-8223600" y="4089900"/>
              <a:ext cx="282725" cy="273025"/>
            </a:xfrm>
            <a:custGeom>
              <a:avLst/>
              <a:gdLst/>
              <a:ahLst/>
              <a:cxnLst/>
              <a:rect l="l" t="t" r="r" b="b"/>
              <a:pathLst>
                <a:path w="11309" h="10921" extrusionOk="0">
                  <a:moveTo>
                    <a:pt x="9448" y="1"/>
                  </a:moveTo>
                  <a:cubicBezTo>
                    <a:pt x="9445" y="1"/>
                    <a:pt x="9443" y="5"/>
                    <a:pt x="9441" y="13"/>
                  </a:cubicBezTo>
                  <a:cubicBezTo>
                    <a:pt x="9341" y="447"/>
                    <a:pt x="1" y="6384"/>
                    <a:pt x="1" y="6384"/>
                  </a:cubicBezTo>
                  <a:lnTo>
                    <a:pt x="11309" y="10921"/>
                  </a:lnTo>
                  <a:cubicBezTo>
                    <a:pt x="11309" y="10921"/>
                    <a:pt x="9607" y="1"/>
                    <a:pt x="94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49"/>
            <p:cNvSpPr/>
            <p:nvPr/>
          </p:nvSpPr>
          <p:spPr>
            <a:xfrm>
              <a:off x="-7769100" y="3794700"/>
              <a:ext cx="282725" cy="273025"/>
            </a:xfrm>
            <a:custGeom>
              <a:avLst/>
              <a:gdLst/>
              <a:ahLst/>
              <a:cxnLst/>
              <a:rect l="l" t="t" r="r" b="b"/>
              <a:pathLst>
                <a:path w="11309" h="10921" extrusionOk="0">
                  <a:moveTo>
                    <a:pt x="9448" y="0"/>
                  </a:moveTo>
                  <a:cubicBezTo>
                    <a:pt x="9445" y="0"/>
                    <a:pt x="9443" y="4"/>
                    <a:pt x="9441" y="13"/>
                  </a:cubicBezTo>
                  <a:cubicBezTo>
                    <a:pt x="9341" y="446"/>
                    <a:pt x="1" y="6384"/>
                    <a:pt x="1" y="6384"/>
                  </a:cubicBezTo>
                  <a:lnTo>
                    <a:pt x="11309" y="10920"/>
                  </a:lnTo>
                  <a:cubicBezTo>
                    <a:pt x="11309" y="10920"/>
                    <a:pt x="9606" y="0"/>
                    <a:pt x="9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4" name="Google Shape;4284;p49"/>
          <p:cNvGrpSpPr/>
          <p:nvPr/>
        </p:nvGrpSpPr>
        <p:grpSpPr>
          <a:xfrm>
            <a:off x="925199" y="422647"/>
            <a:ext cx="2357099" cy="4724327"/>
            <a:chOff x="-18229900" y="-155775"/>
            <a:chExt cx="2239950" cy="4489525"/>
          </a:xfrm>
        </p:grpSpPr>
        <p:sp>
          <p:nvSpPr>
            <p:cNvPr id="4285" name="Google Shape;4285;p49"/>
            <p:cNvSpPr/>
            <p:nvPr/>
          </p:nvSpPr>
          <p:spPr>
            <a:xfrm>
              <a:off x="-17923025" y="-155775"/>
              <a:ext cx="1335150" cy="1278525"/>
            </a:xfrm>
            <a:custGeom>
              <a:avLst/>
              <a:gdLst/>
              <a:ahLst/>
              <a:cxnLst/>
              <a:rect l="l" t="t" r="r" b="b"/>
              <a:pathLst>
                <a:path w="53406" h="51141" extrusionOk="0">
                  <a:moveTo>
                    <a:pt x="36287" y="1"/>
                  </a:moveTo>
                  <a:cubicBezTo>
                    <a:pt x="34692" y="1"/>
                    <a:pt x="33012" y="75"/>
                    <a:pt x="31257" y="252"/>
                  </a:cubicBezTo>
                  <a:cubicBezTo>
                    <a:pt x="29055" y="452"/>
                    <a:pt x="26720" y="819"/>
                    <a:pt x="24285" y="1419"/>
                  </a:cubicBezTo>
                  <a:cubicBezTo>
                    <a:pt x="22484" y="1853"/>
                    <a:pt x="20749" y="2353"/>
                    <a:pt x="19181" y="2887"/>
                  </a:cubicBezTo>
                  <a:cubicBezTo>
                    <a:pt x="14078" y="4622"/>
                    <a:pt x="10075" y="6857"/>
                    <a:pt x="7073" y="8958"/>
                  </a:cubicBezTo>
                  <a:cubicBezTo>
                    <a:pt x="2236" y="12361"/>
                    <a:pt x="1" y="15396"/>
                    <a:pt x="1" y="15396"/>
                  </a:cubicBezTo>
                  <a:cubicBezTo>
                    <a:pt x="1235" y="17531"/>
                    <a:pt x="7440" y="29106"/>
                    <a:pt x="12243" y="38146"/>
                  </a:cubicBezTo>
                  <a:cubicBezTo>
                    <a:pt x="15512" y="44317"/>
                    <a:pt x="18147" y="49287"/>
                    <a:pt x="18147" y="49287"/>
                  </a:cubicBezTo>
                  <a:cubicBezTo>
                    <a:pt x="21370" y="50644"/>
                    <a:pt x="25235" y="51141"/>
                    <a:pt x="29168" y="51141"/>
                  </a:cubicBezTo>
                  <a:cubicBezTo>
                    <a:pt x="39932" y="51141"/>
                    <a:pt x="51204" y="47419"/>
                    <a:pt x="51204" y="47419"/>
                  </a:cubicBezTo>
                  <a:cubicBezTo>
                    <a:pt x="51137" y="46252"/>
                    <a:pt x="51104" y="44617"/>
                    <a:pt x="51104" y="42649"/>
                  </a:cubicBezTo>
                  <a:cubicBezTo>
                    <a:pt x="51137" y="39547"/>
                    <a:pt x="51304" y="35644"/>
                    <a:pt x="51504" y="31508"/>
                  </a:cubicBezTo>
                  <a:cubicBezTo>
                    <a:pt x="52171" y="18532"/>
                    <a:pt x="53406" y="3254"/>
                    <a:pt x="53406" y="3254"/>
                  </a:cubicBezTo>
                  <a:cubicBezTo>
                    <a:pt x="53406" y="3254"/>
                    <a:pt x="50770" y="1953"/>
                    <a:pt x="46167" y="1019"/>
                  </a:cubicBezTo>
                  <a:cubicBezTo>
                    <a:pt x="44466" y="652"/>
                    <a:pt x="42498" y="352"/>
                    <a:pt x="40296" y="152"/>
                  </a:cubicBezTo>
                  <a:cubicBezTo>
                    <a:pt x="39031" y="58"/>
                    <a:pt x="37692" y="1"/>
                    <a:pt x="36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49"/>
            <p:cNvSpPr/>
            <p:nvPr/>
          </p:nvSpPr>
          <p:spPr>
            <a:xfrm>
              <a:off x="-17746225" y="-83600"/>
              <a:ext cx="554600" cy="887325"/>
            </a:xfrm>
            <a:custGeom>
              <a:avLst/>
              <a:gdLst/>
              <a:ahLst/>
              <a:cxnLst/>
              <a:rect l="l" t="t" r="r" b="b"/>
              <a:pathLst>
                <a:path w="22184" h="35493" extrusionOk="0">
                  <a:moveTo>
                    <a:pt x="12109" y="0"/>
                  </a:moveTo>
                  <a:cubicBezTo>
                    <a:pt x="7006" y="1768"/>
                    <a:pt x="3003" y="4003"/>
                    <a:pt x="1" y="6105"/>
                  </a:cubicBezTo>
                  <a:lnTo>
                    <a:pt x="12076" y="33257"/>
                  </a:lnTo>
                  <a:lnTo>
                    <a:pt x="13077" y="35492"/>
                  </a:lnTo>
                  <a:lnTo>
                    <a:pt x="15478" y="34959"/>
                  </a:lnTo>
                  <a:lnTo>
                    <a:pt x="20248" y="33891"/>
                  </a:lnTo>
                  <a:lnTo>
                    <a:pt x="20582" y="33791"/>
                  </a:lnTo>
                  <a:lnTo>
                    <a:pt x="22183" y="33424"/>
                  </a:lnTo>
                  <a:lnTo>
                    <a:pt x="21516" y="31223"/>
                  </a:lnTo>
                  <a:lnTo>
                    <a:pt x="13677" y="5237"/>
                  </a:lnTo>
                  <a:lnTo>
                    <a:pt x="12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49"/>
            <p:cNvSpPr/>
            <p:nvPr/>
          </p:nvSpPr>
          <p:spPr>
            <a:xfrm>
              <a:off x="-17141625" y="-155775"/>
              <a:ext cx="372800" cy="856925"/>
            </a:xfrm>
            <a:custGeom>
              <a:avLst/>
              <a:gdLst/>
              <a:ahLst/>
              <a:cxnLst/>
              <a:rect l="l" t="t" r="r" b="b"/>
              <a:pathLst>
                <a:path w="14912" h="34277" extrusionOk="0">
                  <a:moveTo>
                    <a:pt x="5031" y="1"/>
                  </a:moveTo>
                  <a:cubicBezTo>
                    <a:pt x="3436" y="1"/>
                    <a:pt x="1756" y="75"/>
                    <a:pt x="1" y="252"/>
                  </a:cubicBezTo>
                  <a:lnTo>
                    <a:pt x="334" y="2520"/>
                  </a:lnTo>
                  <a:lnTo>
                    <a:pt x="4904" y="32842"/>
                  </a:lnTo>
                  <a:lnTo>
                    <a:pt x="5104" y="34276"/>
                  </a:lnTo>
                  <a:lnTo>
                    <a:pt x="13744" y="33176"/>
                  </a:lnTo>
                  <a:lnTo>
                    <a:pt x="13777" y="31875"/>
                  </a:lnTo>
                  <a:lnTo>
                    <a:pt x="14911" y="1019"/>
                  </a:lnTo>
                  <a:cubicBezTo>
                    <a:pt x="13210" y="652"/>
                    <a:pt x="11242" y="352"/>
                    <a:pt x="9040" y="152"/>
                  </a:cubicBezTo>
                  <a:cubicBezTo>
                    <a:pt x="7775" y="58"/>
                    <a:pt x="6436" y="1"/>
                    <a:pt x="50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49"/>
            <p:cNvSpPr/>
            <p:nvPr/>
          </p:nvSpPr>
          <p:spPr>
            <a:xfrm>
              <a:off x="-17616975" y="631900"/>
              <a:ext cx="981575" cy="490850"/>
            </a:xfrm>
            <a:custGeom>
              <a:avLst/>
              <a:gdLst/>
              <a:ahLst/>
              <a:cxnLst/>
              <a:rect l="l" t="t" r="r" b="b"/>
              <a:pathLst>
                <a:path w="39263" h="19634" extrusionOk="0">
                  <a:moveTo>
                    <a:pt x="39262" y="1"/>
                  </a:moveTo>
                  <a:lnTo>
                    <a:pt x="39262" y="1"/>
                  </a:lnTo>
                  <a:cubicBezTo>
                    <a:pt x="37761" y="34"/>
                    <a:pt x="35526" y="134"/>
                    <a:pt x="32791" y="368"/>
                  </a:cubicBezTo>
                  <a:cubicBezTo>
                    <a:pt x="30223" y="568"/>
                    <a:pt x="27220" y="868"/>
                    <a:pt x="23918" y="1335"/>
                  </a:cubicBezTo>
                  <a:cubicBezTo>
                    <a:pt x="21817" y="1602"/>
                    <a:pt x="19648" y="1969"/>
                    <a:pt x="17347" y="2402"/>
                  </a:cubicBezTo>
                  <a:cubicBezTo>
                    <a:pt x="17013" y="2469"/>
                    <a:pt x="16680" y="2536"/>
                    <a:pt x="16346" y="2603"/>
                  </a:cubicBezTo>
                  <a:cubicBezTo>
                    <a:pt x="13577" y="3103"/>
                    <a:pt x="11209" y="3603"/>
                    <a:pt x="9174" y="4104"/>
                  </a:cubicBezTo>
                  <a:cubicBezTo>
                    <a:pt x="8374" y="4270"/>
                    <a:pt x="7606" y="4471"/>
                    <a:pt x="6906" y="4637"/>
                  </a:cubicBezTo>
                  <a:cubicBezTo>
                    <a:pt x="3470" y="5505"/>
                    <a:pt x="1235" y="6205"/>
                    <a:pt x="1" y="6639"/>
                  </a:cubicBezTo>
                  <a:cubicBezTo>
                    <a:pt x="3270" y="12810"/>
                    <a:pt x="5905" y="17780"/>
                    <a:pt x="5905" y="17780"/>
                  </a:cubicBezTo>
                  <a:cubicBezTo>
                    <a:pt x="9128" y="19137"/>
                    <a:pt x="12993" y="19634"/>
                    <a:pt x="16926" y="19634"/>
                  </a:cubicBezTo>
                  <a:cubicBezTo>
                    <a:pt x="27690" y="19634"/>
                    <a:pt x="38962" y="15912"/>
                    <a:pt x="38962" y="15912"/>
                  </a:cubicBezTo>
                  <a:cubicBezTo>
                    <a:pt x="38895" y="14745"/>
                    <a:pt x="38862" y="13110"/>
                    <a:pt x="38862" y="11142"/>
                  </a:cubicBezTo>
                  <a:cubicBezTo>
                    <a:pt x="38895" y="8040"/>
                    <a:pt x="39062" y="4137"/>
                    <a:pt x="39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49"/>
            <p:cNvSpPr/>
            <p:nvPr/>
          </p:nvSpPr>
          <p:spPr>
            <a:xfrm>
              <a:off x="-16947325" y="998000"/>
              <a:ext cx="104275" cy="104275"/>
            </a:xfrm>
            <a:custGeom>
              <a:avLst/>
              <a:gdLst/>
              <a:ahLst/>
              <a:cxnLst/>
              <a:rect l="l" t="t" r="r" b="b"/>
              <a:pathLst>
                <a:path w="4171" h="4171" extrusionOk="0">
                  <a:moveTo>
                    <a:pt x="1202" y="0"/>
                  </a:moveTo>
                  <a:lnTo>
                    <a:pt x="1202" y="1468"/>
                  </a:lnTo>
                  <a:lnTo>
                    <a:pt x="1" y="2302"/>
                  </a:lnTo>
                  <a:lnTo>
                    <a:pt x="1402" y="2769"/>
                  </a:lnTo>
                  <a:lnTo>
                    <a:pt x="1802" y="4170"/>
                  </a:lnTo>
                  <a:lnTo>
                    <a:pt x="2669" y="2969"/>
                  </a:lnTo>
                  <a:lnTo>
                    <a:pt x="4170" y="3036"/>
                  </a:lnTo>
                  <a:lnTo>
                    <a:pt x="3303" y="1835"/>
                  </a:lnTo>
                  <a:lnTo>
                    <a:pt x="3803" y="434"/>
                  </a:lnTo>
                  <a:lnTo>
                    <a:pt x="2369" y="90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49"/>
            <p:cNvSpPr/>
            <p:nvPr/>
          </p:nvSpPr>
          <p:spPr>
            <a:xfrm>
              <a:off x="-17526075" y="768675"/>
              <a:ext cx="92600" cy="91750"/>
            </a:xfrm>
            <a:custGeom>
              <a:avLst/>
              <a:gdLst/>
              <a:ahLst/>
              <a:cxnLst/>
              <a:rect l="l" t="t" r="r" b="b"/>
              <a:pathLst>
                <a:path w="3704" h="3670" extrusionOk="0">
                  <a:moveTo>
                    <a:pt x="1635" y="0"/>
                  </a:moveTo>
                  <a:lnTo>
                    <a:pt x="1268" y="1234"/>
                  </a:lnTo>
                  <a:lnTo>
                    <a:pt x="1" y="1635"/>
                  </a:lnTo>
                  <a:lnTo>
                    <a:pt x="1068" y="2369"/>
                  </a:lnTo>
                  <a:lnTo>
                    <a:pt x="1068" y="3670"/>
                  </a:lnTo>
                  <a:lnTo>
                    <a:pt x="2102" y="2902"/>
                  </a:lnTo>
                  <a:lnTo>
                    <a:pt x="3337" y="3336"/>
                  </a:lnTo>
                  <a:lnTo>
                    <a:pt x="2936" y="2102"/>
                  </a:lnTo>
                  <a:lnTo>
                    <a:pt x="3704" y="1034"/>
                  </a:lnTo>
                  <a:lnTo>
                    <a:pt x="2403" y="1068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49"/>
            <p:cNvSpPr/>
            <p:nvPr/>
          </p:nvSpPr>
          <p:spPr>
            <a:xfrm>
              <a:off x="-17330925" y="966300"/>
              <a:ext cx="81750" cy="85925"/>
            </a:xfrm>
            <a:custGeom>
              <a:avLst/>
              <a:gdLst/>
              <a:ahLst/>
              <a:cxnLst/>
              <a:rect l="l" t="t" r="r" b="b"/>
              <a:pathLst>
                <a:path w="3270" h="3437" extrusionOk="0">
                  <a:moveTo>
                    <a:pt x="1135" y="1"/>
                  </a:moveTo>
                  <a:lnTo>
                    <a:pt x="1035" y="1202"/>
                  </a:lnTo>
                  <a:lnTo>
                    <a:pt x="0" y="1769"/>
                  </a:lnTo>
                  <a:lnTo>
                    <a:pt x="1068" y="2236"/>
                  </a:lnTo>
                  <a:lnTo>
                    <a:pt x="1301" y="3437"/>
                  </a:lnTo>
                  <a:lnTo>
                    <a:pt x="2102" y="2536"/>
                  </a:lnTo>
                  <a:lnTo>
                    <a:pt x="3269" y="2669"/>
                  </a:lnTo>
                  <a:lnTo>
                    <a:pt x="2669" y="1635"/>
                  </a:lnTo>
                  <a:lnTo>
                    <a:pt x="3169" y="568"/>
                  </a:lnTo>
                  <a:lnTo>
                    <a:pt x="2002" y="835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49"/>
            <p:cNvSpPr/>
            <p:nvPr/>
          </p:nvSpPr>
          <p:spPr>
            <a:xfrm>
              <a:off x="-17268375" y="751150"/>
              <a:ext cx="165125" cy="159300"/>
            </a:xfrm>
            <a:custGeom>
              <a:avLst/>
              <a:gdLst/>
              <a:ahLst/>
              <a:cxnLst/>
              <a:rect l="l" t="t" r="r" b="b"/>
              <a:pathLst>
                <a:path w="6605" h="6372" extrusionOk="0">
                  <a:moveTo>
                    <a:pt x="5137" y="1"/>
                  </a:moveTo>
                  <a:lnTo>
                    <a:pt x="3136" y="1202"/>
                  </a:lnTo>
                  <a:lnTo>
                    <a:pt x="1068" y="234"/>
                  </a:lnTo>
                  <a:lnTo>
                    <a:pt x="1568" y="2469"/>
                  </a:lnTo>
                  <a:lnTo>
                    <a:pt x="0" y="4170"/>
                  </a:lnTo>
                  <a:lnTo>
                    <a:pt x="2302" y="4371"/>
                  </a:lnTo>
                  <a:lnTo>
                    <a:pt x="3436" y="6372"/>
                  </a:lnTo>
                  <a:lnTo>
                    <a:pt x="4337" y="4270"/>
                  </a:lnTo>
                  <a:lnTo>
                    <a:pt x="6605" y="3803"/>
                  </a:lnTo>
                  <a:lnTo>
                    <a:pt x="4870" y="2302"/>
                  </a:lnTo>
                  <a:lnTo>
                    <a:pt x="5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49"/>
            <p:cNvSpPr/>
            <p:nvPr/>
          </p:nvSpPr>
          <p:spPr>
            <a:xfrm>
              <a:off x="-17118275" y="961300"/>
              <a:ext cx="50050" cy="49225"/>
            </a:xfrm>
            <a:custGeom>
              <a:avLst/>
              <a:gdLst/>
              <a:ahLst/>
              <a:cxnLst/>
              <a:rect l="l" t="t" r="r" b="b"/>
              <a:pathLst>
                <a:path w="2002" h="1969" extrusionOk="0">
                  <a:moveTo>
                    <a:pt x="1468" y="1"/>
                  </a:moveTo>
                  <a:lnTo>
                    <a:pt x="901" y="401"/>
                  </a:lnTo>
                  <a:lnTo>
                    <a:pt x="267" y="134"/>
                  </a:lnTo>
                  <a:lnTo>
                    <a:pt x="468" y="801"/>
                  </a:lnTo>
                  <a:lnTo>
                    <a:pt x="1" y="1335"/>
                  </a:lnTo>
                  <a:lnTo>
                    <a:pt x="701" y="1368"/>
                  </a:lnTo>
                  <a:lnTo>
                    <a:pt x="1068" y="1969"/>
                  </a:lnTo>
                  <a:lnTo>
                    <a:pt x="1335" y="1302"/>
                  </a:lnTo>
                  <a:lnTo>
                    <a:pt x="2002" y="1135"/>
                  </a:lnTo>
                  <a:lnTo>
                    <a:pt x="1435" y="701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49"/>
            <p:cNvSpPr/>
            <p:nvPr/>
          </p:nvSpPr>
          <p:spPr>
            <a:xfrm>
              <a:off x="-17461025" y="939625"/>
              <a:ext cx="49225" cy="48400"/>
            </a:xfrm>
            <a:custGeom>
              <a:avLst/>
              <a:gdLst/>
              <a:ahLst/>
              <a:cxnLst/>
              <a:rect l="l" t="t" r="r" b="b"/>
              <a:pathLst>
                <a:path w="1969" h="1936" extrusionOk="0">
                  <a:moveTo>
                    <a:pt x="935" y="0"/>
                  </a:moveTo>
                  <a:lnTo>
                    <a:pt x="668" y="634"/>
                  </a:lnTo>
                  <a:lnTo>
                    <a:pt x="1" y="801"/>
                  </a:lnTo>
                  <a:lnTo>
                    <a:pt x="534" y="1235"/>
                  </a:lnTo>
                  <a:lnTo>
                    <a:pt x="468" y="1935"/>
                  </a:lnTo>
                  <a:lnTo>
                    <a:pt x="1068" y="1568"/>
                  </a:lnTo>
                  <a:lnTo>
                    <a:pt x="1702" y="1835"/>
                  </a:lnTo>
                  <a:lnTo>
                    <a:pt x="1535" y="1168"/>
                  </a:lnTo>
                  <a:lnTo>
                    <a:pt x="1969" y="634"/>
                  </a:lnTo>
                  <a:lnTo>
                    <a:pt x="1302" y="601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49"/>
            <p:cNvSpPr/>
            <p:nvPr/>
          </p:nvSpPr>
          <p:spPr>
            <a:xfrm>
              <a:off x="-17011525" y="726975"/>
              <a:ext cx="199325" cy="207675"/>
            </a:xfrm>
            <a:custGeom>
              <a:avLst/>
              <a:gdLst/>
              <a:ahLst/>
              <a:cxnLst/>
              <a:rect l="l" t="t" r="r" b="b"/>
              <a:pathLst>
                <a:path w="7973" h="8307" extrusionOk="0">
                  <a:moveTo>
                    <a:pt x="3136" y="0"/>
                  </a:moveTo>
                  <a:lnTo>
                    <a:pt x="2635" y="2869"/>
                  </a:lnTo>
                  <a:lnTo>
                    <a:pt x="0" y="4070"/>
                  </a:lnTo>
                  <a:lnTo>
                    <a:pt x="2569" y="5438"/>
                  </a:lnTo>
                  <a:lnTo>
                    <a:pt x="2936" y="8306"/>
                  </a:lnTo>
                  <a:lnTo>
                    <a:pt x="5004" y="6272"/>
                  </a:lnTo>
                  <a:lnTo>
                    <a:pt x="7839" y="6839"/>
                  </a:lnTo>
                  <a:lnTo>
                    <a:pt x="6572" y="4237"/>
                  </a:lnTo>
                  <a:lnTo>
                    <a:pt x="7973" y="1702"/>
                  </a:lnTo>
                  <a:lnTo>
                    <a:pt x="5104" y="2135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49"/>
            <p:cNvSpPr/>
            <p:nvPr/>
          </p:nvSpPr>
          <p:spPr>
            <a:xfrm>
              <a:off x="-16765525" y="668600"/>
              <a:ext cx="115100" cy="110100"/>
            </a:xfrm>
            <a:custGeom>
              <a:avLst/>
              <a:gdLst/>
              <a:ahLst/>
              <a:cxnLst/>
              <a:rect l="l" t="t" r="r" b="b"/>
              <a:pathLst>
                <a:path w="4604" h="4404" extrusionOk="0">
                  <a:moveTo>
                    <a:pt x="868" y="0"/>
                  </a:moveTo>
                  <a:lnTo>
                    <a:pt x="868" y="0"/>
                  </a:lnTo>
                  <a:lnTo>
                    <a:pt x="868" y="0"/>
                  </a:lnTo>
                  <a:close/>
                  <a:moveTo>
                    <a:pt x="868" y="0"/>
                  </a:moveTo>
                  <a:lnTo>
                    <a:pt x="1135" y="1602"/>
                  </a:lnTo>
                  <a:lnTo>
                    <a:pt x="1" y="2736"/>
                  </a:lnTo>
                  <a:lnTo>
                    <a:pt x="1568" y="2969"/>
                  </a:lnTo>
                  <a:lnTo>
                    <a:pt x="2302" y="4404"/>
                  </a:lnTo>
                  <a:lnTo>
                    <a:pt x="3003" y="2969"/>
                  </a:lnTo>
                  <a:lnTo>
                    <a:pt x="4604" y="2736"/>
                  </a:lnTo>
                  <a:lnTo>
                    <a:pt x="3436" y="1602"/>
                  </a:lnTo>
                  <a:lnTo>
                    <a:pt x="3737" y="0"/>
                  </a:lnTo>
                  <a:lnTo>
                    <a:pt x="2302" y="768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49"/>
            <p:cNvSpPr/>
            <p:nvPr/>
          </p:nvSpPr>
          <p:spPr>
            <a:xfrm>
              <a:off x="-16746350" y="844550"/>
              <a:ext cx="73425" cy="75925"/>
            </a:xfrm>
            <a:custGeom>
              <a:avLst/>
              <a:gdLst/>
              <a:ahLst/>
              <a:cxnLst/>
              <a:rect l="l" t="t" r="r" b="b"/>
              <a:pathLst>
                <a:path w="2937" h="3037" extrusionOk="0">
                  <a:moveTo>
                    <a:pt x="1735" y="1"/>
                  </a:moveTo>
                  <a:lnTo>
                    <a:pt x="1068" y="801"/>
                  </a:lnTo>
                  <a:lnTo>
                    <a:pt x="1" y="701"/>
                  </a:lnTo>
                  <a:lnTo>
                    <a:pt x="568" y="1602"/>
                  </a:lnTo>
                  <a:lnTo>
                    <a:pt x="134" y="2536"/>
                  </a:lnTo>
                  <a:lnTo>
                    <a:pt x="1168" y="2302"/>
                  </a:lnTo>
                  <a:lnTo>
                    <a:pt x="1936" y="3036"/>
                  </a:lnTo>
                  <a:lnTo>
                    <a:pt x="2002" y="1969"/>
                  </a:lnTo>
                  <a:lnTo>
                    <a:pt x="2936" y="1468"/>
                  </a:lnTo>
                  <a:lnTo>
                    <a:pt x="1969" y="1035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49"/>
            <p:cNvSpPr/>
            <p:nvPr/>
          </p:nvSpPr>
          <p:spPr>
            <a:xfrm>
              <a:off x="-18089350" y="815500"/>
              <a:ext cx="1862325" cy="778750"/>
            </a:xfrm>
            <a:custGeom>
              <a:avLst/>
              <a:gdLst/>
              <a:ahLst/>
              <a:cxnLst/>
              <a:rect l="l" t="t" r="r" b="b"/>
              <a:pathLst>
                <a:path w="74493" h="31150" extrusionOk="0">
                  <a:moveTo>
                    <a:pt x="71987" y="0"/>
                  </a:moveTo>
                  <a:cubicBezTo>
                    <a:pt x="71123" y="0"/>
                    <a:pt x="70020" y="430"/>
                    <a:pt x="68865" y="1096"/>
                  </a:cubicBezTo>
                  <a:cubicBezTo>
                    <a:pt x="65763" y="2864"/>
                    <a:pt x="59358" y="8701"/>
                    <a:pt x="46949" y="10036"/>
                  </a:cubicBezTo>
                  <a:cubicBezTo>
                    <a:pt x="45415" y="10203"/>
                    <a:pt x="43747" y="10303"/>
                    <a:pt x="42012" y="10303"/>
                  </a:cubicBezTo>
                  <a:lnTo>
                    <a:pt x="39711" y="10303"/>
                  </a:lnTo>
                  <a:cubicBezTo>
                    <a:pt x="31005" y="10203"/>
                    <a:pt x="23332" y="9202"/>
                    <a:pt x="18095" y="7200"/>
                  </a:cubicBezTo>
                  <a:cubicBezTo>
                    <a:pt x="16296" y="6502"/>
                    <a:pt x="14429" y="6095"/>
                    <a:pt x="12615" y="6095"/>
                  </a:cubicBezTo>
                  <a:cubicBezTo>
                    <a:pt x="8714" y="6095"/>
                    <a:pt x="5060" y="7975"/>
                    <a:pt x="2851" y="12871"/>
                  </a:cubicBezTo>
                  <a:cubicBezTo>
                    <a:pt x="1" y="19189"/>
                    <a:pt x="8618" y="31150"/>
                    <a:pt x="27083" y="31150"/>
                  </a:cubicBezTo>
                  <a:cubicBezTo>
                    <a:pt x="29579" y="31150"/>
                    <a:pt x="32255" y="30931"/>
                    <a:pt x="35108" y="30450"/>
                  </a:cubicBezTo>
                  <a:cubicBezTo>
                    <a:pt x="36442" y="30217"/>
                    <a:pt x="37743" y="29950"/>
                    <a:pt x="38977" y="29683"/>
                  </a:cubicBezTo>
                  <a:cubicBezTo>
                    <a:pt x="50719" y="27115"/>
                    <a:pt x="59058" y="22578"/>
                    <a:pt x="64562" y="17808"/>
                  </a:cubicBezTo>
                  <a:cubicBezTo>
                    <a:pt x="69065" y="13939"/>
                    <a:pt x="71700" y="9936"/>
                    <a:pt x="72801" y="6733"/>
                  </a:cubicBezTo>
                  <a:cubicBezTo>
                    <a:pt x="74492" y="1726"/>
                    <a:pt x="73719" y="0"/>
                    <a:pt x="719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49"/>
            <p:cNvSpPr/>
            <p:nvPr/>
          </p:nvSpPr>
          <p:spPr>
            <a:xfrm>
              <a:off x="-18089350" y="967875"/>
              <a:ext cx="996125" cy="626350"/>
            </a:xfrm>
            <a:custGeom>
              <a:avLst/>
              <a:gdLst/>
              <a:ahLst/>
              <a:cxnLst/>
              <a:rect l="l" t="t" r="r" b="b"/>
              <a:pathLst>
                <a:path w="39845" h="25054" extrusionOk="0">
                  <a:moveTo>
                    <a:pt x="12615" y="0"/>
                  </a:moveTo>
                  <a:cubicBezTo>
                    <a:pt x="8714" y="0"/>
                    <a:pt x="5060" y="1880"/>
                    <a:pt x="2851" y="6776"/>
                  </a:cubicBezTo>
                  <a:cubicBezTo>
                    <a:pt x="0" y="13066"/>
                    <a:pt x="8622" y="25053"/>
                    <a:pt x="27096" y="25053"/>
                  </a:cubicBezTo>
                  <a:cubicBezTo>
                    <a:pt x="29589" y="25053"/>
                    <a:pt x="32260" y="24835"/>
                    <a:pt x="35108" y="24355"/>
                  </a:cubicBezTo>
                  <a:cubicBezTo>
                    <a:pt x="36442" y="24122"/>
                    <a:pt x="37743" y="23855"/>
                    <a:pt x="38977" y="23588"/>
                  </a:cubicBezTo>
                  <a:cubicBezTo>
                    <a:pt x="37943" y="17784"/>
                    <a:pt x="28369" y="15149"/>
                    <a:pt x="25901" y="14348"/>
                  </a:cubicBezTo>
                  <a:cubicBezTo>
                    <a:pt x="25727" y="14293"/>
                    <a:pt x="25568" y="14268"/>
                    <a:pt x="25422" y="14268"/>
                  </a:cubicBezTo>
                  <a:cubicBezTo>
                    <a:pt x="23347" y="14268"/>
                    <a:pt x="23798" y="19413"/>
                    <a:pt x="20215" y="19413"/>
                  </a:cubicBezTo>
                  <a:cubicBezTo>
                    <a:pt x="19588" y="19413"/>
                    <a:pt x="18838" y="19255"/>
                    <a:pt x="17929" y="18885"/>
                  </a:cubicBezTo>
                  <a:cubicBezTo>
                    <a:pt x="11707" y="16383"/>
                    <a:pt x="10018" y="4449"/>
                    <a:pt x="18906" y="4449"/>
                  </a:cubicBezTo>
                  <a:cubicBezTo>
                    <a:pt x="19264" y="4449"/>
                    <a:pt x="19638" y="4468"/>
                    <a:pt x="20030" y="4508"/>
                  </a:cubicBezTo>
                  <a:cubicBezTo>
                    <a:pt x="23091" y="4830"/>
                    <a:pt x="26110" y="4943"/>
                    <a:pt x="28833" y="4943"/>
                  </a:cubicBezTo>
                  <a:cubicBezTo>
                    <a:pt x="35130" y="4943"/>
                    <a:pt x="39844" y="4341"/>
                    <a:pt x="39844" y="4341"/>
                  </a:cubicBezTo>
                  <a:cubicBezTo>
                    <a:pt x="39844" y="4341"/>
                    <a:pt x="39811" y="4274"/>
                    <a:pt x="39711" y="4208"/>
                  </a:cubicBezTo>
                  <a:cubicBezTo>
                    <a:pt x="31005" y="4108"/>
                    <a:pt x="23299" y="3107"/>
                    <a:pt x="18095" y="1105"/>
                  </a:cubicBezTo>
                  <a:cubicBezTo>
                    <a:pt x="16296" y="407"/>
                    <a:pt x="14429" y="0"/>
                    <a:pt x="12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49"/>
            <p:cNvSpPr/>
            <p:nvPr/>
          </p:nvSpPr>
          <p:spPr>
            <a:xfrm>
              <a:off x="-17555250" y="985750"/>
              <a:ext cx="1196700" cy="503925"/>
            </a:xfrm>
            <a:custGeom>
              <a:avLst/>
              <a:gdLst/>
              <a:ahLst/>
              <a:cxnLst/>
              <a:rect l="l" t="t" r="r" b="b"/>
              <a:pathLst>
                <a:path w="47868" h="20157" extrusionOk="0">
                  <a:moveTo>
                    <a:pt x="45934" y="1"/>
                  </a:moveTo>
                  <a:cubicBezTo>
                    <a:pt x="44806" y="1"/>
                    <a:pt x="43132" y="1716"/>
                    <a:pt x="39996" y="3626"/>
                  </a:cubicBezTo>
                  <a:cubicBezTo>
                    <a:pt x="39662" y="3826"/>
                    <a:pt x="39328" y="4026"/>
                    <a:pt x="38928" y="4226"/>
                  </a:cubicBezTo>
                  <a:cubicBezTo>
                    <a:pt x="37927" y="4794"/>
                    <a:pt x="36760" y="5361"/>
                    <a:pt x="35459" y="5928"/>
                  </a:cubicBezTo>
                  <a:cubicBezTo>
                    <a:pt x="32323" y="7229"/>
                    <a:pt x="28254" y="8329"/>
                    <a:pt x="22983" y="8763"/>
                  </a:cubicBezTo>
                  <a:cubicBezTo>
                    <a:pt x="20315" y="8977"/>
                    <a:pt x="17983" y="9051"/>
                    <a:pt x="15939" y="9051"/>
                  </a:cubicBezTo>
                  <a:cubicBezTo>
                    <a:pt x="12875" y="9051"/>
                    <a:pt x="10461" y="8883"/>
                    <a:pt x="8540" y="8763"/>
                  </a:cubicBezTo>
                  <a:cubicBezTo>
                    <a:pt x="7468" y="8681"/>
                    <a:pt x="6536" y="8624"/>
                    <a:pt x="5728" y="8624"/>
                  </a:cubicBezTo>
                  <a:cubicBezTo>
                    <a:pt x="5229" y="8624"/>
                    <a:pt x="4778" y="8645"/>
                    <a:pt x="4370" y="8696"/>
                  </a:cubicBezTo>
                  <a:cubicBezTo>
                    <a:pt x="4170" y="8730"/>
                    <a:pt x="4003" y="8730"/>
                    <a:pt x="3803" y="8763"/>
                  </a:cubicBezTo>
                  <a:cubicBezTo>
                    <a:pt x="2435" y="9063"/>
                    <a:pt x="1535" y="9797"/>
                    <a:pt x="768" y="11465"/>
                  </a:cubicBezTo>
                  <a:cubicBezTo>
                    <a:pt x="0" y="13233"/>
                    <a:pt x="301" y="15902"/>
                    <a:pt x="2702" y="17803"/>
                  </a:cubicBezTo>
                  <a:cubicBezTo>
                    <a:pt x="2936" y="17970"/>
                    <a:pt x="3136" y="18103"/>
                    <a:pt x="3369" y="18270"/>
                  </a:cubicBezTo>
                  <a:cubicBezTo>
                    <a:pt x="4437" y="18937"/>
                    <a:pt x="5871" y="19504"/>
                    <a:pt x="7673" y="19838"/>
                  </a:cubicBezTo>
                  <a:cubicBezTo>
                    <a:pt x="8805" y="20042"/>
                    <a:pt x="10100" y="20157"/>
                    <a:pt x="11572" y="20157"/>
                  </a:cubicBezTo>
                  <a:cubicBezTo>
                    <a:pt x="14655" y="20157"/>
                    <a:pt x="18509" y="19656"/>
                    <a:pt x="23250" y="18437"/>
                  </a:cubicBezTo>
                  <a:cubicBezTo>
                    <a:pt x="29121" y="16902"/>
                    <a:pt x="33724" y="14867"/>
                    <a:pt x="37260" y="12699"/>
                  </a:cubicBezTo>
                  <a:cubicBezTo>
                    <a:pt x="37961" y="12266"/>
                    <a:pt x="38595" y="11832"/>
                    <a:pt x="39228" y="11398"/>
                  </a:cubicBezTo>
                  <a:cubicBezTo>
                    <a:pt x="39429" y="11265"/>
                    <a:pt x="39629" y="11131"/>
                    <a:pt x="39829" y="10965"/>
                  </a:cubicBezTo>
                  <a:cubicBezTo>
                    <a:pt x="46400" y="6061"/>
                    <a:pt x="47868" y="1024"/>
                    <a:pt x="46467" y="157"/>
                  </a:cubicBezTo>
                  <a:cubicBezTo>
                    <a:pt x="46302" y="50"/>
                    <a:pt x="46126" y="1"/>
                    <a:pt x="459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49"/>
            <p:cNvSpPr/>
            <p:nvPr/>
          </p:nvSpPr>
          <p:spPr>
            <a:xfrm>
              <a:off x="-17630300" y="3594025"/>
              <a:ext cx="1225050" cy="739725"/>
            </a:xfrm>
            <a:custGeom>
              <a:avLst/>
              <a:gdLst/>
              <a:ahLst/>
              <a:cxnLst/>
              <a:rect l="l" t="t" r="r" b="b"/>
              <a:pathLst>
                <a:path w="49002" h="29589" extrusionOk="0">
                  <a:moveTo>
                    <a:pt x="45333" y="0"/>
                  </a:moveTo>
                  <a:lnTo>
                    <a:pt x="2435" y="2436"/>
                  </a:lnTo>
                  <a:cubicBezTo>
                    <a:pt x="0" y="10441"/>
                    <a:pt x="34" y="29588"/>
                    <a:pt x="34" y="29588"/>
                  </a:cubicBezTo>
                  <a:lnTo>
                    <a:pt x="46967" y="29488"/>
                  </a:lnTo>
                  <a:cubicBezTo>
                    <a:pt x="49002" y="21016"/>
                    <a:pt x="45333" y="0"/>
                    <a:pt x="45333" y="0"/>
                  </a:cubicBezTo>
                  <a:close/>
                </a:path>
              </a:pathLst>
            </a:custGeom>
            <a:solidFill>
              <a:srgbClr val="244A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49"/>
            <p:cNvSpPr/>
            <p:nvPr/>
          </p:nvSpPr>
          <p:spPr>
            <a:xfrm>
              <a:off x="-17407650" y="1896975"/>
              <a:ext cx="450350" cy="422000"/>
            </a:xfrm>
            <a:custGeom>
              <a:avLst/>
              <a:gdLst/>
              <a:ahLst/>
              <a:cxnLst/>
              <a:rect l="l" t="t" r="r" b="b"/>
              <a:pathLst>
                <a:path w="18014" h="16880" extrusionOk="0">
                  <a:moveTo>
                    <a:pt x="1602" y="1"/>
                  </a:moveTo>
                  <a:cubicBezTo>
                    <a:pt x="1602" y="1"/>
                    <a:pt x="534" y="11776"/>
                    <a:pt x="1" y="14678"/>
                  </a:cubicBezTo>
                  <a:cubicBezTo>
                    <a:pt x="1" y="14678"/>
                    <a:pt x="5571" y="16412"/>
                    <a:pt x="17480" y="16879"/>
                  </a:cubicBezTo>
                  <a:lnTo>
                    <a:pt x="18013" y="10875"/>
                  </a:lnTo>
                  <a:cubicBezTo>
                    <a:pt x="18013" y="10875"/>
                    <a:pt x="5638" y="8006"/>
                    <a:pt x="1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49"/>
            <p:cNvSpPr/>
            <p:nvPr/>
          </p:nvSpPr>
          <p:spPr>
            <a:xfrm>
              <a:off x="-16970675" y="2079600"/>
              <a:ext cx="248550" cy="239625"/>
            </a:xfrm>
            <a:custGeom>
              <a:avLst/>
              <a:gdLst/>
              <a:ahLst/>
              <a:cxnLst/>
              <a:rect l="l" t="t" r="r" b="b"/>
              <a:pathLst>
                <a:path w="9942" h="9585" extrusionOk="0">
                  <a:moveTo>
                    <a:pt x="9074" y="1"/>
                  </a:moveTo>
                  <a:cubicBezTo>
                    <a:pt x="5705" y="5538"/>
                    <a:pt x="301" y="7373"/>
                    <a:pt x="301" y="7373"/>
                  </a:cubicBezTo>
                  <a:lnTo>
                    <a:pt x="1" y="9574"/>
                  </a:lnTo>
                  <a:cubicBezTo>
                    <a:pt x="272" y="9581"/>
                    <a:pt x="536" y="9585"/>
                    <a:pt x="794" y="9585"/>
                  </a:cubicBezTo>
                  <a:cubicBezTo>
                    <a:pt x="7922" y="9585"/>
                    <a:pt x="9941" y="7006"/>
                    <a:pt x="9941" y="7006"/>
                  </a:cubicBezTo>
                  <a:cubicBezTo>
                    <a:pt x="9941" y="2636"/>
                    <a:pt x="9074" y="1"/>
                    <a:pt x="90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49"/>
            <p:cNvSpPr/>
            <p:nvPr/>
          </p:nvSpPr>
          <p:spPr>
            <a:xfrm>
              <a:off x="-18159025" y="1222325"/>
              <a:ext cx="252700" cy="301900"/>
            </a:xfrm>
            <a:custGeom>
              <a:avLst/>
              <a:gdLst/>
              <a:ahLst/>
              <a:cxnLst/>
              <a:rect l="l" t="t" r="r" b="b"/>
              <a:pathLst>
                <a:path w="10108" h="12076" extrusionOk="0">
                  <a:moveTo>
                    <a:pt x="8707" y="1"/>
                  </a:moveTo>
                  <a:cubicBezTo>
                    <a:pt x="8440" y="1"/>
                    <a:pt x="7239" y="434"/>
                    <a:pt x="5838" y="1035"/>
                  </a:cubicBezTo>
                  <a:cubicBezTo>
                    <a:pt x="5672" y="1101"/>
                    <a:pt x="5505" y="1168"/>
                    <a:pt x="5338" y="1268"/>
                  </a:cubicBezTo>
                  <a:cubicBezTo>
                    <a:pt x="4971" y="1435"/>
                    <a:pt x="4604" y="1602"/>
                    <a:pt x="4204" y="1768"/>
                  </a:cubicBezTo>
                  <a:cubicBezTo>
                    <a:pt x="3904" y="1935"/>
                    <a:pt x="3570" y="2102"/>
                    <a:pt x="3270" y="2269"/>
                  </a:cubicBezTo>
                  <a:cubicBezTo>
                    <a:pt x="3203" y="2269"/>
                    <a:pt x="3170" y="2302"/>
                    <a:pt x="3136" y="2302"/>
                  </a:cubicBezTo>
                  <a:cubicBezTo>
                    <a:pt x="2936" y="2436"/>
                    <a:pt x="2736" y="2536"/>
                    <a:pt x="2569" y="2636"/>
                  </a:cubicBezTo>
                  <a:cubicBezTo>
                    <a:pt x="2503" y="2636"/>
                    <a:pt x="2503" y="2669"/>
                    <a:pt x="2469" y="2669"/>
                  </a:cubicBezTo>
                  <a:cubicBezTo>
                    <a:pt x="2169" y="2836"/>
                    <a:pt x="1902" y="3003"/>
                    <a:pt x="1669" y="3136"/>
                  </a:cubicBezTo>
                  <a:cubicBezTo>
                    <a:pt x="1335" y="3370"/>
                    <a:pt x="1035" y="3570"/>
                    <a:pt x="768" y="3737"/>
                  </a:cubicBezTo>
                  <a:cubicBezTo>
                    <a:pt x="301" y="4103"/>
                    <a:pt x="34" y="4437"/>
                    <a:pt x="1" y="4704"/>
                  </a:cubicBezTo>
                  <a:cubicBezTo>
                    <a:pt x="1" y="4837"/>
                    <a:pt x="1" y="4971"/>
                    <a:pt x="34" y="5104"/>
                  </a:cubicBezTo>
                  <a:cubicBezTo>
                    <a:pt x="68" y="6238"/>
                    <a:pt x="334" y="8006"/>
                    <a:pt x="701" y="9241"/>
                  </a:cubicBezTo>
                  <a:cubicBezTo>
                    <a:pt x="835" y="9774"/>
                    <a:pt x="968" y="10208"/>
                    <a:pt x="1102" y="10475"/>
                  </a:cubicBezTo>
                  <a:cubicBezTo>
                    <a:pt x="1235" y="10675"/>
                    <a:pt x="1402" y="10875"/>
                    <a:pt x="1635" y="11042"/>
                  </a:cubicBezTo>
                  <a:cubicBezTo>
                    <a:pt x="2369" y="11609"/>
                    <a:pt x="3637" y="12009"/>
                    <a:pt x="4504" y="12076"/>
                  </a:cubicBezTo>
                  <a:lnTo>
                    <a:pt x="4904" y="12076"/>
                  </a:lnTo>
                  <a:cubicBezTo>
                    <a:pt x="5738" y="12009"/>
                    <a:pt x="6305" y="11209"/>
                    <a:pt x="7640" y="9774"/>
                  </a:cubicBezTo>
                  <a:cubicBezTo>
                    <a:pt x="7806" y="9574"/>
                    <a:pt x="8007" y="9374"/>
                    <a:pt x="8240" y="9140"/>
                  </a:cubicBezTo>
                  <a:cubicBezTo>
                    <a:pt x="8240" y="9107"/>
                    <a:pt x="8240" y="9107"/>
                    <a:pt x="8240" y="9107"/>
                  </a:cubicBezTo>
                  <a:cubicBezTo>
                    <a:pt x="8340" y="9007"/>
                    <a:pt x="8440" y="8907"/>
                    <a:pt x="8540" y="8840"/>
                  </a:cubicBezTo>
                  <a:cubicBezTo>
                    <a:pt x="8540" y="8807"/>
                    <a:pt x="8574" y="8807"/>
                    <a:pt x="8574" y="8774"/>
                  </a:cubicBezTo>
                  <a:lnTo>
                    <a:pt x="8640" y="8707"/>
                  </a:lnTo>
                  <a:cubicBezTo>
                    <a:pt x="8707" y="8640"/>
                    <a:pt x="8774" y="8573"/>
                    <a:pt x="8807" y="8540"/>
                  </a:cubicBezTo>
                  <a:cubicBezTo>
                    <a:pt x="8807" y="8507"/>
                    <a:pt x="8840" y="8507"/>
                    <a:pt x="8840" y="8507"/>
                  </a:cubicBezTo>
                  <a:cubicBezTo>
                    <a:pt x="8974" y="8340"/>
                    <a:pt x="9107" y="8140"/>
                    <a:pt x="9207" y="7973"/>
                  </a:cubicBezTo>
                  <a:cubicBezTo>
                    <a:pt x="9307" y="7840"/>
                    <a:pt x="9374" y="7706"/>
                    <a:pt x="9408" y="7573"/>
                  </a:cubicBezTo>
                  <a:cubicBezTo>
                    <a:pt x="10108" y="6072"/>
                    <a:pt x="9908" y="4237"/>
                    <a:pt x="9541" y="3003"/>
                  </a:cubicBezTo>
                  <a:cubicBezTo>
                    <a:pt x="9074" y="1435"/>
                    <a:pt x="8974" y="267"/>
                    <a:pt x="8740" y="1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49"/>
            <p:cNvSpPr/>
            <p:nvPr/>
          </p:nvSpPr>
          <p:spPr>
            <a:xfrm>
              <a:off x="-18103325" y="1278925"/>
              <a:ext cx="188675" cy="180675"/>
            </a:xfrm>
            <a:custGeom>
              <a:avLst/>
              <a:gdLst/>
              <a:ahLst/>
              <a:cxnLst/>
              <a:rect l="l" t="t" r="r" b="b"/>
              <a:pathLst>
                <a:path w="7547" h="7227" extrusionOk="0">
                  <a:moveTo>
                    <a:pt x="986" y="0"/>
                  </a:moveTo>
                  <a:cubicBezTo>
                    <a:pt x="0" y="0"/>
                    <a:pt x="175" y="872"/>
                    <a:pt x="175" y="872"/>
                  </a:cubicBezTo>
                  <a:cubicBezTo>
                    <a:pt x="475" y="3407"/>
                    <a:pt x="3210" y="3007"/>
                    <a:pt x="3744" y="3341"/>
                  </a:cubicBezTo>
                  <a:cubicBezTo>
                    <a:pt x="4277" y="3674"/>
                    <a:pt x="3744" y="6610"/>
                    <a:pt x="4644" y="7010"/>
                  </a:cubicBezTo>
                  <a:cubicBezTo>
                    <a:pt x="4968" y="7142"/>
                    <a:pt x="5175" y="7226"/>
                    <a:pt x="5359" y="7226"/>
                  </a:cubicBezTo>
                  <a:cubicBezTo>
                    <a:pt x="5687" y="7226"/>
                    <a:pt x="5940" y="6957"/>
                    <a:pt x="6646" y="6209"/>
                  </a:cubicBezTo>
                  <a:cubicBezTo>
                    <a:pt x="7079" y="5709"/>
                    <a:pt x="7546" y="5109"/>
                    <a:pt x="6946" y="4041"/>
                  </a:cubicBezTo>
                  <a:cubicBezTo>
                    <a:pt x="6379" y="2974"/>
                    <a:pt x="5979" y="1372"/>
                    <a:pt x="5145" y="572"/>
                  </a:cubicBezTo>
                  <a:cubicBezTo>
                    <a:pt x="4805" y="218"/>
                    <a:pt x="4387" y="140"/>
                    <a:pt x="3898" y="140"/>
                  </a:cubicBezTo>
                  <a:cubicBezTo>
                    <a:pt x="3518" y="140"/>
                    <a:pt x="3095" y="187"/>
                    <a:pt x="2633" y="187"/>
                  </a:cubicBezTo>
                  <a:cubicBezTo>
                    <a:pt x="2291" y="187"/>
                    <a:pt x="1926" y="161"/>
                    <a:pt x="1542" y="72"/>
                  </a:cubicBezTo>
                  <a:cubicBezTo>
                    <a:pt x="1325" y="22"/>
                    <a:pt x="1141" y="0"/>
                    <a:pt x="986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49"/>
            <p:cNvSpPr/>
            <p:nvPr/>
          </p:nvSpPr>
          <p:spPr>
            <a:xfrm>
              <a:off x="-18038875" y="1193950"/>
              <a:ext cx="104200" cy="166775"/>
            </a:xfrm>
            <a:custGeom>
              <a:avLst/>
              <a:gdLst/>
              <a:ahLst/>
              <a:cxnLst/>
              <a:rect l="l" t="t" r="r" b="b"/>
              <a:pathLst>
                <a:path w="4168" h="6671" extrusionOk="0">
                  <a:moveTo>
                    <a:pt x="2553" y="0"/>
                  </a:moveTo>
                  <a:cubicBezTo>
                    <a:pt x="1172" y="0"/>
                    <a:pt x="0" y="2893"/>
                    <a:pt x="198" y="4905"/>
                  </a:cubicBezTo>
                  <a:cubicBezTo>
                    <a:pt x="331" y="6064"/>
                    <a:pt x="1016" y="6671"/>
                    <a:pt x="1599" y="6671"/>
                  </a:cubicBezTo>
                  <a:cubicBezTo>
                    <a:pt x="2040" y="6671"/>
                    <a:pt x="2424" y="6324"/>
                    <a:pt x="2467" y="5605"/>
                  </a:cubicBezTo>
                  <a:cubicBezTo>
                    <a:pt x="2600" y="3938"/>
                    <a:pt x="3334" y="2203"/>
                    <a:pt x="3734" y="1603"/>
                  </a:cubicBezTo>
                  <a:cubicBezTo>
                    <a:pt x="4168" y="1002"/>
                    <a:pt x="3534" y="68"/>
                    <a:pt x="2600" y="1"/>
                  </a:cubicBezTo>
                  <a:cubicBezTo>
                    <a:pt x="2584" y="1"/>
                    <a:pt x="2569" y="0"/>
                    <a:pt x="2553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49"/>
            <p:cNvSpPr/>
            <p:nvPr/>
          </p:nvSpPr>
          <p:spPr>
            <a:xfrm>
              <a:off x="-18097300" y="1198975"/>
              <a:ext cx="94250" cy="166625"/>
            </a:xfrm>
            <a:custGeom>
              <a:avLst/>
              <a:gdLst/>
              <a:ahLst/>
              <a:cxnLst/>
              <a:rect l="l" t="t" r="r" b="b"/>
              <a:pathLst>
                <a:path w="3770" h="6665" extrusionOk="0">
                  <a:moveTo>
                    <a:pt x="2435" y="1"/>
                  </a:moveTo>
                  <a:cubicBezTo>
                    <a:pt x="2202" y="1"/>
                    <a:pt x="1935" y="67"/>
                    <a:pt x="1701" y="234"/>
                  </a:cubicBezTo>
                  <a:cubicBezTo>
                    <a:pt x="1335" y="468"/>
                    <a:pt x="968" y="935"/>
                    <a:pt x="701" y="1502"/>
                  </a:cubicBezTo>
                  <a:cubicBezTo>
                    <a:pt x="434" y="2069"/>
                    <a:pt x="200" y="2736"/>
                    <a:pt x="100" y="3436"/>
                  </a:cubicBezTo>
                  <a:cubicBezTo>
                    <a:pt x="100" y="3470"/>
                    <a:pt x="67" y="3503"/>
                    <a:pt x="67" y="3570"/>
                  </a:cubicBezTo>
                  <a:cubicBezTo>
                    <a:pt x="34" y="3903"/>
                    <a:pt x="0" y="4237"/>
                    <a:pt x="0" y="4570"/>
                  </a:cubicBezTo>
                  <a:cubicBezTo>
                    <a:pt x="34" y="4671"/>
                    <a:pt x="34" y="4804"/>
                    <a:pt x="34" y="4904"/>
                  </a:cubicBezTo>
                  <a:cubicBezTo>
                    <a:pt x="100" y="5504"/>
                    <a:pt x="334" y="5971"/>
                    <a:pt x="601" y="6272"/>
                  </a:cubicBezTo>
                  <a:cubicBezTo>
                    <a:pt x="852" y="6523"/>
                    <a:pt x="1150" y="6665"/>
                    <a:pt x="1431" y="6665"/>
                  </a:cubicBezTo>
                  <a:cubicBezTo>
                    <a:pt x="1561" y="6665"/>
                    <a:pt x="1686" y="6635"/>
                    <a:pt x="1802" y="6572"/>
                  </a:cubicBezTo>
                  <a:cubicBezTo>
                    <a:pt x="1935" y="6505"/>
                    <a:pt x="2035" y="6405"/>
                    <a:pt x="2102" y="6272"/>
                  </a:cubicBezTo>
                  <a:cubicBezTo>
                    <a:pt x="2202" y="6072"/>
                    <a:pt x="2269" y="5871"/>
                    <a:pt x="2302" y="5605"/>
                  </a:cubicBezTo>
                  <a:cubicBezTo>
                    <a:pt x="2335" y="5138"/>
                    <a:pt x="2402" y="4704"/>
                    <a:pt x="2502" y="4270"/>
                  </a:cubicBezTo>
                  <a:cubicBezTo>
                    <a:pt x="2602" y="3937"/>
                    <a:pt x="2669" y="3636"/>
                    <a:pt x="2769" y="3370"/>
                  </a:cubicBezTo>
                  <a:cubicBezTo>
                    <a:pt x="2969" y="2803"/>
                    <a:pt x="3169" y="2336"/>
                    <a:pt x="3369" y="1969"/>
                  </a:cubicBezTo>
                  <a:cubicBezTo>
                    <a:pt x="3436" y="1802"/>
                    <a:pt x="3503" y="1702"/>
                    <a:pt x="3569" y="1602"/>
                  </a:cubicBezTo>
                  <a:cubicBezTo>
                    <a:pt x="3770" y="1335"/>
                    <a:pt x="3736" y="968"/>
                    <a:pt x="3569" y="701"/>
                  </a:cubicBezTo>
                  <a:cubicBezTo>
                    <a:pt x="3369" y="334"/>
                    <a:pt x="2936" y="34"/>
                    <a:pt x="2435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49"/>
            <p:cNvSpPr/>
            <p:nvPr/>
          </p:nvSpPr>
          <p:spPr>
            <a:xfrm>
              <a:off x="-18141500" y="1226950"/>
              <a:ext cx="69225" cy="147600"/>
            </a:xfrm>
            <a:custGeom>
              <a:avLst/>
              <a:gdLst/>
              <a:ahLst/>
              <a:cxnLst/>
              <a:rect l="l" t="t" r="r" b="b"/>
              <a:pathLst>
                <a:path w="2769" h="5904" extrusionOk="0">
                  <a:moveTo>
                    <a:pt x="1575" y="1"/>
                  </a:moveTo>
                  <a:cubicBezTo>
                    <a:pt x="1507" y="1"/>
                    <a:pt x="1438" y="6"/>
                    <a:pt x="1368" y="16"/>
                  </a:cubicBezTo>
                  <a:cubicBezTo>
                    <a:pt x="1034" y="82"/>
                    <a:pt x="734" y="383"/>
                    <a:pt x="501" y="783"/>
                  </a:cubicBezTo>
                  <a:cubicBezTo>
                    <a:pt x="134" y="1483"/>
                    <a:pt x="0" y="2584"/>
                    <a:pt x="67" y="3552"/>
                  </a:cubicBezTo>
                  <a:cubicBezTo>
                    <a:pt x="100" y="3952"/>
                    <a:pt x="200" y="4319"/>
                    <a:pt x="301" y="4652"/>
                  </a:cubicBezTo>
                  <a:cubicBezTo>
                    <a:pt x="467" y="5153"/>
                    <a:pt x="734" y="5486"/>
                    <a:pt x="1034" y="5686"/>
                  </a:cubicBezTo>
                  <a:cubicBezTo>
                    <a:pt x="1238" y="5834"/>
                    <a:pt x="1453" y="5904"/>
                    <a:pt x="1650" y="5904"/>
                  </a:cubicBezTo>
                  <a:cubicBezTo>
                    <a:pt x="2033" y="5904"/>
                    <a:pt x="2347" y="5638"/>
                    <a:pt x="2369" y="5153"/>
                  </a:cubicBezTo>
                  <a:cubicBezTo>
                    <a:pt x="2402" y="5053"/>
                    <a:pt x="2402" y="4919"/>
                    <a:pt x="2369" y="4819"/>
                  </a:cubicBezTo>
                  <a:cubicBezTo>
                    <a:pt x="2335" y="4652"/>
                    <a:pt x="2335" y="4519"/>
                    <a:pt x="2302" y="4352"/>
                  </a:cubicBezTo>
                  <a:cubicBezTo>
                    <a:pt x="2235" y="3585"/>
                    <a:pt x="2302" y="2751"/>
                    <a:pt x="2402" y="2117"/>
                  </a:cubicBezTo>
                  <a:cubicBezTo>
                    <a:pt x="2435" y="2117"/>
                    <a:pt x="2435" y="2084"/>
                    <a:pt x="2435" y="2084"/>
                  </a:cubicBezTo>
                  <a:cubicBezTo>
                    <a:pt x="2502" y="1684"/>
                    <a:pt x="2569" y="1350"/>
                    <a:pt x="2669" y="1150"/>
                  </a:cubicBezTo>
                  <a:cubicBezTo>
                    <a:pt x="2769" y="883"/>
                    <a:pt x="2669" y="583"/>
                    <a:pt x="2469" y="349"/>
                  </a:cubicBezTo>
                  <a:cubicBezTo>
                    <a:pt x="2270" y="151"/>
                    <a:pt x="1952" y="1"/>
                    <a:pt x="1575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49"/>
            <p:cNvSpPr/>
            <p:nvPr/>
          </p:nvSpPr>
          <p:spPr>
            <a:xfrm>
              <a:off x="-18174850" y="1245550"/>
              <a:ext cx="64225" cy="129575"/>
            </a:xfrm>
            <a:custGeom>
              <a:avLst/>
              <a:gdLst/>
              <a:ahLst/>
              <a:cxnLst/>
              <a:rect l="l" t="t" r="r" b="b"/>
              <a:pathLst>
                <a:path w="2569" h="5183" extrusionOk="0">
                  <a:moveTo>
                    <a:pt x="1498" y="0"/>
                  </a:moveTo>
                  <a:cubicBezTo>
                    <a:pt x="1409" y="0"/>
                    <a:pt x="1319" y="11"/>
                    <a:pt x="1234" y="39"/>
                  </a:cubicBezTo>
                  <a:cubicBezTo>
                    <a:pt x="200" y="306"/>
                    <a:pt x="0" y="2741"/>
                    <a:pt x="634" y="4175"/>
                  </a:cubicBezTo>
                  <a:cubicBezTo>
                    <a:pt x="634" y="4175"/>
                    <a:pt x="634" y="4175"/>
                    <a:pt x="634" y="4209"/>
                  </a:cubicBezTo>
                  <a:cubicBezTo>
                    <a:pt x="943" y="4871"/>
                    <a:pt x="1441" y="5182"/>
                    <a:pt x="1850" y="5182"/>
                  </a:cubicBezTo>
                  <a:cubicBezTo>
                    <a:pt x="2059" y="5182"/>
                    <a:pt x="2244" y="5101"/>
                    <a:pt x="2368" y="4942"/>
                  </a:cubicBezTo>
                  <a:cubicBezTo>
                    <a:pt x="2502" y="4776"/>
                    <a:pt x="2569" y="4509"/>
                    <a:pt x="2468" y="4142"/>
                  </a:cubicBezTo>
                  <a:cubicBezTo>
                    <a:pt x="2302" y="3508"/>
                    <a:pt x="2268" y="2808"/>
                    <a:pt x="2268" y="2240"/>
                  </a:cubicBezTo>
                  <a:lnTo>
                    <a:pt x="2268" y="2207"/>
                  </a:lnTo>
                  <a:cubicBezTo>
                    <a:pt x="2302" y="1673"/>
                    <a:pt x="2368" y="1206"/>
                    <a:pt x="2435" y="940"/>
                  </a:cubicBezTo>
                  <a:cubicBezTo>
                    <a:pt x="2569" y="539"/>
                    <a:pt x="2268" y="172"/>
                    <a:pt x="1835" y="39"/>
                  </a:cubicBezTo>
                  <a:cubicBezTo>
                    <a:pt x="1738" y="20"/>
                    <a:pt x="1620" y="0"/>
                    <a:pt x="1498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49"/>
            <p:cNvSpPr/>
            <p:nvPr/>
          </p:nvSpPr>
          <p:spPr>
            <a:xfrm>
              <a:off x="-16431950" y="1238750"/>
              <a:ext cx="259350" cy="307675"/>
            </a:xfrm>
            <a:custGeom>
              <a:avLst/>
              <a:gdLst/>
              <a:ahLst/>
              <a:cxnLst/>
              <a:rect l="l" t="t" r="r" b="b"/>
              <a:pathLst>
                <a:path w="10374" h="12307" extrusionOk="0">
                  <a:moveTo>
                    <a:pt x="1943" y="1"/>
                  </a:moveTo>
                  <a:cubicBezTo>
                    <a:pt x="1923" y="1"/>
                    <a:pt x="1909" y="4"/>
                    <a:pt x="1902" y="11"/>
                  </a:cubicBezTo>
                  <a:cubicBezTo>
                    <a:pt x="1668" y="244"/>
                    <a:pt x="1502" y="1412"/>
                    <a:pt x="934" y="2946"/>
                  </a:cubicBezTo>
                  <a:cubicBezTo>
                    <a:pt x="367" y="4481"/>
                    <a:pt x="0" y="7016"/>
                    <a:pt x="1468" y="8684"/>
                  </a:cubicBezTo>
                  <a:cubicBezTo>
                    <a:pt x="3436" y="10919"/>
                    <a:pt x="3970" y="12153"/>
                    <a:pt x="5004" y="12286"/>
                  </a:cubicBezTo>
                  <a:cubicBezTo>
                    <a:pt x="5109" y="12300"/>
                    <a:pt x="5227" y="12306"/>
                    <a:pt x="5354" y="12306"/>
                  </a:cubicBezTo>
                  <a:cubicBezTo>
                    <a:pt x="6481" y="12306"/>
                    <a:pt x="8364" y="11784"/>
                    <a:pt x="8873" y="10885"/>
                  </a:cubicBezTo>
                  <a:cubicBezTo>
                    <a:pt x="9474" y="9918"/>
                    <a:pt x="10274" y="6682"/>
                    <a:pt x="10341" y="5214"/>
                  </a:cubicBezTo>
                  <a:cubicBezTo>
                    <a:pt x="10374" y="3821"/>
                    <a:pt x="2625" y="1"/>
                    <a:pt x="1943" y="1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49"/>
            <p:cNvSpPr/>
            <p:nvPr/>
          </p:nvSpPr>
          <p:spPr>
            <a:xfrm>
              <a:off x="-16421100" y="1301925"/>
              <a:ext cx="195525" cy="175125"/>
            </a:xfrm>
            <a:custGeom>
              <a:avLst/>
              <a:gdLst/>
              <a:ahLst/>
              <a:cxnLst/>
              <a:rect l="l" t="t" r="r" b="b"/>
              <a:pathLst>
                <a:path w="7821" h="7005" extrusionOk="0">
                  <a:moveTo>
                    <a:pt x="3691" y="1"/>
                  </a:moveTo>
                  <a:cubicBezTo>
                    <a:pt x="3295" y="1"/>
                    <a:pt x="2944" y="79"/>
                    <a:pt x="2635" y="352"/>
                  </a:cubicBezTo>
                  <a:cubicBezTo>
                    <a:pt x="1768" y="1120"/>
                    <a:pt x="1268" y="2687"/>
                    <a:pt x="634" y="3722"/>
                  </a:cubicBezTo>
                  <a:cubicBezTo>
                    <a:pt x="0" y="4756"/>
                    <a:pt x="400" y="5389"/>
                    <a:pt x="834" y="5890"/>
                  </a:cubicBezTo>
                  <a:cubicBezTo>
                    <a:pt x="1504" y="6716"/>
                    <a:pt x="1725" y="7004"/>
                    <a:pt x="2079" y="7004"/>
                  </a:cubicBezTo>
                  <a:cubicBezTo>
                    <a:pt x="2253" y="7004"/>
                    <a:pt x="2460" y="6934"/>
                    <a:pt x="2769" y="6824"/>
                  </a:cubicBezTo>
                  <a:cubicBezTo>
                    <a:pt x="3669" y="6490"/>
                    <a:pt x="3336" y="3521"/>
                    <a:pt x="3870" y="3221"/>
                  </a:cubicBezTo>
                  <a:cubicBezTo>
                    <a:pt x="4437" y="2921"/>
                    <a:pt x="7172" y="3488"/>
                    <a:pt x="7606" y="986"/>
                  </a:cubicBezTo>
                  <a:cubicBezTo>
                    <a:pt x="7606" y="986"/>
                    <a:pt x="7820" y="46"/>
                    <a:pt x="6707" y="46"/>
                  </a:cubicBezTo>
                  <a:cubicBezTo>
                    <a:pt x="6580" y="46"/>
                    <a:pt x="6435" y="58"/>
                    <a:pt x="6271" y="86"/>
                  </a:cubicBezTo>
                  <a:cubicBezTo>
                    <a:pt x="6018" y="129"/>
                    <a:pt x="5775" y="145"/>
                    <a:pt x="5541" y="145"/>
                  </a:cubicBezTo>
                  <a:cubicBezTo>
                    <a:pt x="4841" y="145"/>
                    <a:pt x="4226" y="1"/>
                    <a:pt x="3691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49"/>
            <p:cNvSpPr/>
            <p:nvPr/>
          </p:nvSpPr>
          <p:spPr>
            <a:xfrm>
              <a:off x="-16390250" y="1212325"/>
              <a:ext cx="101750" cy="168125"/>
            </a:xfrm>
            <a:custGeom>
              <a:avLst/>
              <a:gdLst/>
              <a:ahLst/>
              <a:cxnLst/>
              <a:rect l="l" t="t" r="r" b="b"/>
              <a:pathLst>
                <a:path w="4070" h="6725" extrusionOk="0">
                  <a:moveTo>
                    <a:pt x="1635" y="0"/>
                  </a:moveTo>
                  <a:cubicBezTo>
                    <a:pt x="667" y="0"/>
                    <a:pt x="0" y="901"/>
                    <a:pt x="367" y="1535"/>
                  </a:cubicBezTo>
                  <a:cubicBezTo>
                    <a:pt x="768" y="2135"/>
                    <a:pt x="1401" y="3936"/>
                    <a:pt x="1401" y="5604"/>
                  </a:cubicBezTo>
                  <a:cubicBezTo>
                    <a:pt x="1416" y="6352"/>
                    <a:pt x="1813" y="6724"/>
                    <a:pt x="2280" y="6724"/>
                  </a:cubicBezTo>
                  <a:cubicBezTo>
                    <a:pt x="2854" y="6724"/>
                    <a:pt x="3534" y="6160"/>
                    <a:pt x="3736" y="5037"/>
                  </a:cubicBezTo>
                  <a:cubicBezTo>
                    <a:pt x="4070" y="3002"/>
                    <a:pt x="3036" y="0"/>
                    <a:pt x="1635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49"/>
            <p:cNvSpPr/>
            <p:nvPr/>
          </p:nvSpPr>
          <p:spPr>
            <a:xfrm>
              <a:off x="-16327700" y="1220650"/>
              <a:ext cx="100925" cy="168125"/>
            </a:xfrm>
            <a:custGeom>
              <a:avLst/>
              <a:gdLst/>
              <a:ahLst/>
              <a:cxnLst/>
              <a:rect l="l" t="t" r="r" b="b"/>
              <a:pathLst>
                <a:path w="4037" h="6725" extrusionOk="0">
                  <a:moveTo>
                    <a:pt x="1601" y="1"/>
                  </a:moveTo>
                  <a:cubicBezTo>
                    <a:pt x="667" y="34"/>
                    <a:pt x="0" y="901"/>
                    <a:pt x="367" y="1535"/>
                  </a:cubicBezTo>
                  <a:cubicBezTo>
                    <a:pt x="767" y="2169"/>
                    <a:pt x="1401" y="3937"/>
                    <a:pt x="1401" y="5605"/>
                  </a:cubicBezTo>
                  <a:cubicBezTo>
                    <a:pt x="1401" y="6352"/>
                    <a:pt x="1797" y="6725"/>
                    <a:pt x="2263" y="6725"/>
                  </a:cubicBezTo>
                  <a:cubicBezTo>
                    <a:pt x="2837" y="6725"/>
                    <a:pt x="3519" y="6161"/>
                    <a:pt x="3703" y="5038"/>
                  </a:cubicBezTo>
                  <a:cubicBezTo>
                    <a:pt x="4036" y="3036"/>
                    <a:pt x="3002" y="1"/>
                    <a:pt x="1601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49"/>
            <p:cNvSpPr/>
            <p:nvPr/>
          </p:nvSpPr>
          <p:spPr>
            <a:xfrm>
              <a:off x="-16257025" y="1253075"/>
              <a:ext cx="75275" cy="147350"/>
            </a:xfrm>
            <a:custGeom>
              <a:avLst/>
              <a:gdLst/>
              <a:ahLst/>
              <a:cxnLst/>
              <a:rect l="l" t="t" r="r" b="b"/>
              <a:pathLst>
                <a:path w="3011" h="5894" extrusionOk="0">
                  <a:moveTo>
                    <a:pt x="1238" y="0"/>
                  </a:moveTo>
                  <a:cubicBezTo>
                    <a:pt x="561" y="0"/>
                    <a:pt x="1" y="549"/>
                    <a:pt x="175" y="1072"/>
                  </a:cubicBezTo>
                  <a:cubicBezTo>
                    <a:pt x="375" y="1673"/>
                    <a:pt x="576" y="3340"/>
                    <a:pt x="275" y="4742"/>
                  </a:cubicBezTo>
                  <a:cubicBezTo>
                    <a:pt x="103" y="5482"/>
                    <a:pt x="473" y="5894"/>
                    <a:pt x="968" y="5894"/>
                  </a:cubicBezTo>
                  <a:cubicBezTo>
                    <a:pt x="1432" y="5894"/>
                    <a:pt x="2005" y="5532"/>
                    <a:pt x="2343" y="4742"/>
                  </a:cubicBezTo>
                  <a:cubicBezTo>
                    <a:pt x="3011" y="3074"/>
                    <a:pt x="2744" y="305"/>
                    <a:pt x="1543" y="38"/>
                  </a:cubicBezTo>
                  <a:cubicBezTo>
                    <a:pt x="1440" y="12"/>
                    <a:pt x="1338" y="0"/>
                    <a:pt x="1238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49"/>
            <p:cNvSpPr/>
            <p:nvPr/>
          </p:nvSpPr>
          <p:spPr>
            <a:xfrm>
              <a:off x="-16225100" y="1273400"/>
              <a:ext cx="69200" cy="128925"/>
            </a:xfrm>
            <a:custGeom>
              <a:avLst/>
              <a:gdLst/>
              <a:ahLst/>
              <a:cxnLst/>
              <a:rect l="l" t="t" r="r" b="b"/>
              <a:pathLst>
                <a:path w="2768" h="5157" extrusionOk="0">
                  <a:moveTo>
                    <a:pt x="1340" y="0"/>
                  </a:moveTo>
                  <a:cubicBezTo>
                    <a:pt x="782" y="0"/>
                    <a:pt x="322" y="418"/>
                    <a:pt x="433" y="860"/>
                  </a:cubicBezTo>
                  <a:cubicBezTo>
                    <a:pt x="566" y="1427"/>
                    <a:pt x="599" y="2894"/>
                    <a:pt x="199" y="4095"/>
                  </a:cubicBezTo>
                  <a:cubicBezTo>
                    <a:pt x="1" y="4763"/>
                    <a:pt x="339" y="5157"/>
                    <a:pt x="807" y="5157"/>
                  </a:cubicBezTo>
                  <a:cubicBezTo>
                    <a:pt x="1205" y="5157"/>
                    <a:pt x="1697" y="4872"/>
                    <a:pt x="2034" y="4229"/>
                  </a:cubicBezTo>
                  <a:cubicBezTo>
                    <a:pt x="2768" y="2828"/>
                    <a:pt x="2734" y="393"/>
                    <a:pt x="1700" y="59"/>
                  </a:cubicBezTo>
                  <a:cubicBezTo>
                    <a:pt x="1579" y="19"/>
                    <a:pt x="1457" y="0"/>
                    <a:pt x="1340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49"/>
            <p:cNvSpPr/>
            <p:nvPr/>
          </p:nvSpPr>
          <p:spPr>
            <a:xfrm>
              <a:off x="-17048225" y="2035400"/>
              <a:ext cx="336925" cy="266050"/>
            </a:xfrm>
            <a:custGeom>
              <a:avLst/>
              <a:gdLst/>
              <a:ahLst/>
              <a:cxnLst/>
              <a:rect l="l" t="t" r="r" b="b"/>
              <a:pathLst>
                <a:path w="13477" h="10642" extrusionOk="0">
                  <a:moveTo>
                    <a:pt x="13177" y="1"/>
                  </a:moveTo>
                  <a:lnTo>
                    <a:pt x="13177" y="1"/>
                  </a:lnTo>
                  <a:cubicBezTo>
                    <a:pt x="7940" y="5972"/>
                    <a:pt x="1" y="10642"/>
                    <a:pt x="1" y="10642"/>
                  </a:cubicBezTo>
                  <a:cubicBezTo>
                    <a:pt x="1" y="10642"/>
                    <a:pt x="11042" y="10542"/>
                    <a:pt x="12243" y="8007"/>
                  </a:cubicBezTo>
                  <a:cubicBezTo>
                    <a:pt x="13477" y="5472"/>
                    <a:pt x="13177" y="2"/>
                    <a:pt x="13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49"/>
            <p:cNvSpPr/>
            <p:nvPr/>
          </p:nvSpPr>
          <p:spPr>
            <a:xfrm>
              <a:off x="-17256700" y="2198850"/>
              <a:ext cx="453675" cy="618800"/>
            </a:xfrm>
            <a:custGeom>
              <a:avLst/>
              <a:gdLst/>
              <a:ahLst/>
              <a:cxnLst/>
              <a:rect l="l" t="t" r="r" b="b"/>
              <a:pathLst>
                <a:path w="18147" h="24752" extrusionOk="0">
                  <a:moveTo>
                    <a:pt x="0" y="1"/>
                  </a:moveTo>
                  <a:cubicBezTo>
                    <a:pt x="2" y="2"/>
                    <a:pt x="4" y="4"/>
                    <a:pt x="6" y="6"/>
                  </a:cubicBezTo>
                  <a:lnTo>
                    <a:pt x="6" y="6"/>
                  </a:lnTo>
                  <a:cubicBezTo>
                    <a:pt x="4" y="4"/>
                    <a:pt x="2" y="2"/>
                    <a:pt x="0" y="1"/>
                  </a:cubicBezTo>
                  <a:close/>
                  <a:moveTo>
                    <a:pt x="6" y="6"/>
                  </a:moveTo>
                  <a:cubicBezTo>
                    <a:pt x="238" y="205"/>
                    <a:pt x="503" y="471"/>
                    <a:pt x="801" y="835"/>
                  </a:cubicBezTo>
                  <a:cubicBezTo>
                    <a:pt x="1134" y="1235"/>
                    <a:pt x="1501" y="1702"/>
                    <a:pt x="1868" y="2269"/>
                  </a:cubicBezTo>
                  <a:lnTo>
                    <a:pt x="1902" y="2303"/>
                  </a:lnTo>
                  <a:cubicBezTo>
                    <a:pt x="3102" y="4070"/>
                    <a:pt x="4537" y="6572"/>
                    <a:pt x="6005" y="9241"/>
                  </a:cubicBezTo>
                  <a:cubicBezTo>
                    <a:pt x="6405" y="10008"/>
                    <a:pt x="6805" y="10742"/>
                    <a:pt x="7205" y="11509"/>
                  </a:cubicBezTo>
                  <a:cubicBezTo>
                    <a:pt x="9774" y="16413"/>
                    <a:pt x="12209" y="21450"/>
                    <a:pt x="13210" y="23651"/>
                  </a:cubicBezTo>
                  <a:cubicBezTo>
                    <a:pt x="13543" y="24352"/>
                    <a:pt x="13743" y="24752"/>
                    <a:pt x="13743" y="24752"/>
                  </a:cubicBezTo>
                  <a:cubicBezTo>
                    <a:pt x="13777" y="24652"/>
                    <a:pt x="13843" y="24585"/>
                    <a:pt x="13877" y="24485"/>
                  </a:cubicBezTo>
                  <a:cubicBezTo>
                    <a:pt x="15411" y="22017"/>
                    <a:pt x="16279" y="19315"/>
                    <a:pt x="16812" y="16646"/>
                  </a:cubicBezTo>
                  <a:cubicBezTo>
                    <a:pt x="18147" y="9608"/>
                    <a:pt x="16746" y="2970"/>
                    <a:pt x="16579" y="2269"/>
                  </a:cubicBezTo>
                  <a:cubicBezTo>
                    <a:pt x="16579" y="2236"/>
                    <a:pt x="16579" y="2236"/>
                    <a:pt x="16579" y="2236"/>
                  </a:cubicBezTo>
                  <a:cubicBezTo>
                    <a:pt x="15116" y="2797"/>
                    <a:pt x="13526" y="3018"/>
                    <a:pt x="11929" y="3018"/>
                  </a:cubicBezTo>
                  <a:cubicBezTo>
                    <a:pt x="7258" y="3018"/>
                    <a:pt x="2524" y="1130"/>
                    <a:pt x="734" y="334"/>
                  </a:cubicBezTo>
                  <a:cubicBezTo>
                    <a:pt x="288" y="143"/>
                    <a:pt x="55" y="43"/>
                    <a:pt x="6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49"/>
            <p:cNvSpPr/>
            <p:nvPr/>
          </p:nvSpPr>
          <p:spPr>
            <a:xfrm>
              <a:off x="-16930650" y="2248900"/>
              <a:ext cx="324425" cy="1633700"/>
            </a:xfrm>
            <a:custGeom>
              <a:avLst/>
              <a:gdLst/>
              <a:ahLst/>
              <a:cxnLst/>
              <a:rect l="l" t="t" r="r" b="b"/>
              <a:pathLst>
                <a:path w="12977" h="65348" extrusionOk="0">
                  <a:moveTo>
                    <a:pt x="4638" y="0"/>
                  </a:moveTo>
                  <a:lnTo>
                    <a:pt x="3570" y="301"/>
                  </a:lnTo>
                  <a:lnTo>
                    <a:pt x="2870" y="467"/>
                  </a:lnTo>
                  <a:cubicBezTo>
                    <a:pt x="3203" y="2035"/>
                    <a:pt x="3036" y="4704"/>
                    <a:pt x="2669" y="7639"/>
                  </a:cubicBezTo>
                  <a:cubicBezTo>
                    <a:pt x="2102" y="12443"/>
                    <a:pt x="968" y="17946"/>
                    <a:pt x="468" y="20382"/>
                  </a:cubicBezTo>
                  <a:cubicBezTo>
                    <a:pt x="268" y="21149"/>
                    <a:pt x="168" y="21616"/>
                    <a:pt x="168" y="21616"/>
                  </a:cubicBezTo>
                  <a:cubicBezTo>
                    <a:pt x="1902" y="32857"/>
                    <a:pt x="1" y="65147"/>
                    <a:pt x="1" y="65147"/>
                  </a:cubicBezTo>
                  <a:lnTo>
                    <a:pt x="1602" y="65180"/>
                  </a:lnTo>
                  <a:lnTo>
                    <a:pt x="5038" y="65280"/>
                  </a:lnTo>
                  <a:lnTo>
                    <a:pt x="9274" y="65347"/>
                  </a:lnTo>
                  <a:cubicBezTo>
                    <a:pt x="12977" y="47134"/>
                    <a:pt x="4638" y="0"/>
                    <a:pt x="46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49"/>
            <p:cNvSpPr/>
            <p:nvPr/>
          </p:nvSpPr>
          <p:spPr>
            <a:xfrm>
              <a:off x="-17249200" y="2207200"/>
              <a:ext cx="397800" cy="1687300"/>
            </a:xfrm>
            <a:custGeom>
              <a:avLst/>
              <a:gdLst/>
              <a:ahLst/>
              <a:cxnLst/>
              <a:rect l="l" t="t" r="r" b="b"/>
              <a:pathLst>
                <a:path w="15912" h="67492" extrusionOk="0">
                  <a:moveTo>
                    <a:pt x="434" y="0"/>
                  </a:moveTo>
                  <a:cubicBezTo>
                    <a:pt x="434" y="1"/>
                    <a:pt x="434" y="201"/>
                    <a:pt x="501" y="501"/>
                  </a:cubicBezTo>
                  <a:cubicBezTo>
                    <a:pt x="634" y="1668"/>
                    <a:pt x="1068" y="4804"/>
                    <a:pt x="2102" y="7439"/>
                  </a:cubicBezTo>
                  <a:cubicBezTo>
                    <a:pt x="3370" y="10741"/>
                    <a:pt x="7706" y="34192"/>
                    <a:pt x="5504" y="45767"/>
                  </a:cubicBezTo>
                  <a:cubicBezTo>
                    <a:pt x="3803" y="54740"/>
                    <a:pt x="0" y="61178"/>
                    <a:pt x="834" y="64213"/>
                  </a:cubicBezTo>
                  <a:cubicBezTo>
                    <a:pt x="1551" y="66831"/>
                    <a:pt x="3997" y="67491"/>
                    <a:pt x="6895" y="67491"/>
                  </a:cubicBezTo>
                  <a:cubicBezTo>
                    <a:pt x="7505" y="67491"/>
                    <a:pt x="8135" y="67462"/>
                    <a:pt x="8773" y="67415"/>
                  </a:cubicBezTo>
                  <a:cubicBezTo>
                    <a:pt x="10675" y="67249"/>
                    <a:pt x="12643" y="66948"/>
                    <a:pt x="14344" y="66848"/>
                  </a:cubicBezTo>
                  <a:cubicBezTo>
                    <a:pt x="14578" y="66848"/>
                    <a:pt x="14778" y="66848"/>
                    <a:pt x="14978" y="66815"/>
                  </a:cubicBezTo>
                  <a:cubicBezTo>
                    <a:pt x="14978" y="66815"/>
                    <a:pt x="15912" y="38461"/>
                    <a:pt x="13577" y="24151"/>
                  </a:cubicBezTo>
                  <a:cubicBezTo>
                    <a:pt x="13477" y="23417"/>
                    <a:pt x="13343" y="22683"/>
                    <a:pt x="13177" y="22050"/>
                  </a:cubicBezTo>
                  <a:cubicBezTo>
                    <a:pt x="13143" y="21783"/>
                    <a:pt x="13076" y="21516"/>
                    <a:pt x="13043" y="21282"/>
                  </a:cubicBezTo>
                  <a:lnTo>
                    <a:pt x="6972" y="11042"/>
                  </a:lnTo>
                  <a:lnTo>
                    <a:pt x="5705" y="8907"/>
                  </a:lnTo>
                  <a:lnTo>
                    <a:pt x="1602" y="1969"/>
                  </a:lnTo>
                  <a:lnTo>
                    <a:pt x="1568" y="1935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49"/>
            <p:cNvSpPr/>
            <p:nvPr/>
          </p:nvSpPr>
          <p:spPr>
            <a:xfrm>
              <a:off x="-16842250" y="2241400"/>
              <a:ext cx="464525" cy="1772250"/>
            </a:xfrm>
            <a:custGeom>
              <a:avLst/>
              <a:gdLst/>
              <a:ahLst/>
              <a:cxnLst/>
              <a:rect l="l" t="t" r="r" b="b"/>
              <a:pathLst>
                <a:path w="18581" h="70890" extrusionOk="0">
                  <a:moveTo>
                    <a:pt x="4004" y="0"/>
                  </a:moveTo>
                  <a:lnTo>
                    <a:pt x="1" y="534"/>
                  </a:lnTo>
                  <a:cubicBezTo>
                    <a:pt x="1" y="534"/>
                    <a:pt x="2503" y="24284"/>
                    <a:pt x="2336" y="40396"/>
                  </a:cubicBezTo>
                  <a:cubicBezTo>
                    <a:pt x="2236" y="53739"/>
                    <a:pt x="2302" y="61944"/>
                    <a:pt x="2402" y="66281"/>
                  </a:cubicBezTo>
                  <a:cubicBezTo>
                    <a:pt x="2436" y="68516"/>
                    <a:pt x="4170" y="70384"/>
                    <a:pt x="6405" y="70584"/>
                  </a:cubicBezTo>
                  <a:cubicBezTo>
                    <a:pt x="8022" y="70749"/>
                    <a:pt x="9946" y="70889"/>
                    <a:pt x="11774" y="70889"/>
                  </a:cubicBezTo>
                  <a:cubicBezTo>
                    <a:pt x="15115" y="70889"/>
                    <a:pt x="18132" y="70421"/>
                    <a:pt x="18347" y="68783"/>
                  </a:cubicBezTo>
                  <a:cubicBezTo>
                    <a:pt x="18514" y="67715"/>
                    <a:pt x="18581" y="66581"/>
                    <a:pt x="18547" y="65414"/>
                  </a:cubicBezTo>
                  <a:cubicBezTo>
                    <a:pt x="18381" y="58042"/>
                    <a:pt x="15112" y="48201"/>
                    <a:pt x="14278" y="33424"/>
                  </a:cubicBezTo>
                  <a:cubicBezTo>
                    <a:pt x="13911" y="26486"/>
                    <a:pt x="12543" y="20348"/>
                    <a:pt x="10909" y="15244"/>
                  </a:cubicBezTo>
                  <a:cubicBezTo>
                    <a:pt x="10108" y="12743"/>
                    <a:pt x="9274" y="10508"/>
                    <a:pt x="8440" y="8573"/>
                  </a:cubicBezTo>
                  <a:cubicBezTo>
                    <a:pt x="7506" y="6405"/>
                    <a:pt x="6605" y="4570"/>
                    <a:pt x="5872" y="3202"/>
                  </a:cubicBezTo>
                  <a:cubicBezTo>
                    <a:pt x="4771" y="1134"/>
                    <a:pt x="4004" y="0"/>
                    <a:pt x="40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49"/>
            <p:cNvSpPr/>
            <p:nvPr/>
          </p:nvSpPr>
          <p:spPr>
            <a:xfrm>
              <a:off x="-16433625" y="1440350"/>
              <a:ext cx="296900" cy="98050"/>
            </a:xfrm>
            <a:custGeom>
              <a:avLst/>
              <a:gdLst/>
              <a:ahLst/>
              <a:cxnLst/>
              <a:rect l="l" t="t" r="r" b="b"/>
              <a:pathLst>
                <a:path w="11876" h="3922" extrusionOk="0">
                  <a:moveTo>
                    <a:pt x="6249" y="1"/>
                  </a:moveTo>
                  <a:cubicBezTo>
                    <a:pt x="5871" y="1"/>
                    <a:pt x="5500" y="7"/>
                    <a:pt x="5138" y="19"/>
                  </a:cubicBezTo>
                  <a:cubicBezTo>
                    <a:pt x="2269" y="119"/>
                    <a:pt x="1" y="553"/>
                    <a:pt x="1" y="553"/>
                  </a:cubicBezTo>
                  <a:lnTo>
                    <a:pt x="434" y="2388"/>
                  </a:lnTo>
                  <a:lnTo>
                    <a:pt x="801" y="3922"/>
                  </a:lnTo>
                  <a:lnTo>
                    <a:pt x="6205" y="3488"/>
                  </a:lnTo>
                  <a:lnTo>
                    <a:pt x="11876" y="3021"/>
                  </a:lnTo>
                  <a:lnTo>
                    <a:pt x="11742" y="1687"/>
                  </a:lnTo>
                  <a:lnTo>
                    <a:pt x="11609" y="553"/>
                  </a:lnTo>
                  <a:cubicBezTo>
                    <a:pt x="9881" y="141"/>
                    <a:pt x="7996" y="1"/>
                    <a:pt x="6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49"/>
            <p:cNvSpPr/>
            <p:nvPr/>
          </p:nvSpPr>
          <p:spPr>
            <a:xfrm>
              <a:off x="-16801375" y="1479175"/>
              <a:ext cx="811425" cy="1168375"/>
            </a:xfrm>
            <a:custGeom>
              <a:avLst/>
              <a:gdLst/>
              <a:ahLst/>
              <a:cxnLst/>
              <a:rect l="l" t="t" r="r" b="b"/>
              <a:pathLst>
                <a:path w="32457" h="46735" extrusionOk="0">
                  <a:moveTo>
                    <a:pt x="28087" y="1"/>
                  </a:moveTo>
                  <a:lnTo>
                    <a:pt x="26419" y="101"/>
                  </a:lnTo>
                  <a:lnTo>
                    <a:pt x="20515" y="501"/>
                  </a:lnTo>
                  <a:lnTo>
                    <a:pt x="15144" y="835"/>
                  </a:lnTo>
                  <a:lnTo>
                    <a:pt x="13777" y="935"/>
                  </a:lnTo>
                  <a:cubicBezTo>
                    <a:pt x="13777" y="935"/>
                    <a:pt x="15144" y="3036"/>
                    <a:pt x="15745" y="17346"/>
                  </a:cubicBezTo>
                  <a:cubicBezTo>
                    <a:pt x="16112" y="26853"/>
                    <a:pt x="9040" y="31557"/>
                    <a:pt x="4237" y="33691"/>
                  </a:cubicBezTo>
                  <a:cubicBezTo>
                    <a:pt x="1835" y="34759"/>
                    <a:pt x="0" y="35126"/>
                    <a:pt x="0" y="35126"/>
                  </a:cubicBezTo>
                  <a:lnTo>
                    <a:pt x="4003" y="44366"/>
                  </a:lnTo>
                  <a:lnTo>
                    <a:pt x="5037" y="46734"/>
                  </a:lnTo>
                  <a:cubicBezTo>
                    <a:pt x="5037" y="46734"/>
                    <a:pt x="6738" y="46601"/>
                    <a:pt x="9274" y="45733"/>
                  </a:cubicBezTo>
                  <a:cubicBezTo>
                    <a:pt x="10641" y="45266"/>
                    <a:pt x="12276" y="44599"/>
                    <a:pt x="13944" y="43632"/>
                  </a:cubicBezTo>
                  <a:lnTo>
                    <a:pt x="13977" y="43632"/>
                  </a:lnTo>
                  <a:cubicBezTo>
                    <a:pt x="16512" y="42197"/>
                    <a:pt x="22850" y="40263"/>
                    <a:pt x="25318" y="37161"/>
                  </a:cubicBezTo>
                  <a:cubicBezTo>
                    <a:pt x="32457" y="28187"/>
                    <a:pt x="28087" y="34"/>
                    <a:pt x="28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49"/>
            <p:cNvSpPr/>
            <p:nvPr/>
          </p:nvSpPr>
          <p:spPr>
            <a:xfrm>
              <a:off x="-16557050" y="2069800"/>
              <a:ext cx="2525" cy="26500"/>
            </a:xfrm>
            <a:custGeom>
              <a:avLst/>
              <a:gdLst/>
              <a:ahLst/>
              <a:cxnLst/>
              <a:rect l="l" t="t" r="r" b="b"/>
              <a:pathLst>
                <a:path w="101" h="1060" extrusionOk="0">
                  <a:moveTo>
                    <a:pt x="48" y="0"/>
                  </a:moveTo>
                  <a:cubicBezTo>
                    <a:pt x="29" y="0"/>
                    <a:pt x="21" y="387"/>
                    <a:pt x="1" y="1060"/>
                  </a:cubicBezTo>
                  <a:cubicBezTo>
                    <a:pt x="68" y="893"/>
                    <a:pt x="101" y="693"/>
                    <a:pt x="101" y="493"/>
                  </a:cubicBezTo>
                  <a:cubicBezTo>
                    <a:pt x="75" y="156"/>
                    <a:pt x="59" y="0"/>
                    <a:pt x="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49"/>
            <p:cNvSpPr/>
            <p:nvPr/>
          </p:nvSpPr>
          <p:spPr>
            <a:xfrm>
              <a:off x="-17787925" y="2113800"/>
              <a:ext cx="768900" cy="1896450"/>
            </a:xfrm>
            <a:custGeom>
              <a:avLst/>
              <a:gdLst/>
              <a:ahLst/>
              <a:cxnLst/>
              <a:rect l="l" t="t" r="r" b="b"/>
              <a:pathLst>
                <a:path w="30756" h="75858" extrusionOk="0">
                  <a:moveTo>
                    <a:pt x="17513" y="0"/>
                  </a:moveTo>
                  <a:cubicBezTo>
                    <a:pt x="17513" y="0"/>
                    <a:pt x="11876" y="2269"/>
                    <a:pt x="9508" y="2969"/>
                  </a:cubicBezTo>
                  <a:cubicBezTo>
                    <a:pt x="9307" y="3036"/>
                    <a:pt x="9141" y="3269"/>
                    <a:pt x="9007" y="3636"/>
                  </a:cubicBezTo>
                  <a:cubicBezTo>
                    <a:pt x="8540" y="4837"/>
                    <a:pt x="8707" y="7005"/>
                    <a:pt x="8607" y="10308"/>
                  </a:cubicBezTo>
                  <a:cubicBezTo>
                    <a:pt x="8540" y="12343"/>
                    <a:pt x="8507" y="14611"/>
                    <a:pt x="8507" y="17013"/>
                  </a:cubicBezTo>
                  <a:cubicBezTo>
                    <a:pt x="8574" y="24785"/>
                    <a:pt x="8907" y="33558"/>
                    <a:pt x="8874" y="37527"/>
                  </a:cubicBezTo>
                  <a:cubicBezTo>
                    <a:pt x="8807" y="47101"/>
                    <a:pt x="6339" y="57475"/>
                    <a:pt x="701" y="71185"/>
                  </a:cubicBezTo>
                  <a:cubicBezTo>
                    <a:pt x="1" y="72819"/>
                    <a:pt x="1102" y="74621"/>
                    <a:pt x="2836" y="74821"/>
                  </a:cubicBezTo>
                  <a:cubicBezTo>
                    <a:pt x="6934" y="75245"/>
                    <a:pt x="13989" y="75857"/>
                    <a:pt x="20552" y="75857"/>
                  </a:cubicBezTo>
                  <a:cubicBezTo>
                    <a:pt x="22751" y="75857"/>
                    <a:pt x="24894" y="75789"/>
                    <a:pt x="26853" y="75621"/>
                  </a:cubicBezTo>
                  <a:cubicBezTo>
                    <a:pt x="27587" y="75588"/>
                    <a:pt x="28221" y="75021"/>
                    <a:pt x="28354" y="74287"/>
                  </a:cubicBezTo>
                  <a:cubicBezTo>
                    <a:pt x="28354" y="74254"/>
                    <a:pt x="28354" y="74254"/>
                    <a:pt x="28354" y="74254"/>
                  </a:cubicBezTo>
                  <a:cubicBezTo>
                    <a:pt x="28354" y="74120"/>
                    <a:pt x="28388" y="74020"/>
                    <a:pt x="28388" y="73887"/>
                  </a:cubicBezTo>
                  <a:cubicBezTo>
                    <a:pt x="29222" y="68383"/>
                    <a:pt x="30756" y="51070"/>
                    <a:pt x="29188" y="37928"/>
                  </a:cubicBezTo>
                  <a:cubicBezTo>
                    <a:pt x="27921" y="27120"/>
                    <a:pt x="26219" y="14711"/>
                    <a:pt x="24518" y="8807"/>
                  </a:cubicBezTo>
                  <a:cubicBezTo>
                    <a:pt x="23784" y="6138"/>
                    <a:pt x="23284" y="4537"/>
                    <a:pt x="23284" y="4537"/>
                  </a:cubicBezTo>
                  <a:cubicBezTo>
                    <a:pt x="23284" y="4537"/>
                    <a:pt x="20349" y="3269"/>
                    <a:pt x="17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49"/>
            <p:cNvSpPr/>
            <p:nvPr/>
          </p:nvSpPr>
          <p:spPr>
            <a:xfrm>
              <a:off x="-18208225" y="1421325"/>
              <a:ext cx="307750" cy="140425"/>
            </a:xfrm>
            <a:custGeom>
              <a:avLst/>
              <a:gdLst/>
              <a:ahLst/>
              <a:cxnLst/>
              <a:rect l="l" t="t" r="r" b="b"/>
              <a:pathLst>
                <a:path w="12310" h="5617" extrusionOk="0">
                  <a:moveTo>
                    <a:pt x="10450" y="0"/>
                  </a:moveTo>
                  <a:cubicBezTo>
                    <a:pt x="9726" y="0"/>
                    <a:pt x="9007" y="38"/>
                    <a:pt x="8307" y="113"/>
                  </a:cubicBezTo>
                  <a:cubicBezTo>
                    <a:pt x="7606" y="180"/>
                    <a:pt x="6939" y="280"/>
                    <a:pt x="6339" y="380"/>
                  </a:cubicBezTo>
                  <a:cubicBezTo>
                    <a:pt x="4904" y="647"/>
                    <a:pt x="3637" y="980"/>
                    <a:pt x="2636" y="1314"/>
                  </a:cubicBezTo>
                  <a:cubicBezTo>
                    <a:pt x="1001" y="1848"/>
                    <a:pt x="1" y="2315"/>
                    <a:pt x="1" y="2315"/>
                  </a:cubicBezTo>
                  <a:lnTo>
                    <a:pt x="301" y="3882"/>
                  </a:lnTo>
                  <a:lnTo>
                    <a:pt x="668" y="5617"/>
                  </a:lnTo>
                  <a:lnTo>
                    <a:pt x="6472" y="4349"/>
                  </a:lnTo>
                  <a:lnTo>
                    <a:pt x="12310" y="3082"/>
                  </a:lnTo>
                  <a:lnTo>
                    <a:pt x="12076" y="1514"/>
                  </a:lnTo>
                  <a:lnTo>
                    <a:pt x="11843" y="13"/>
                  </a:lnTo>
                  <a:lnTo>
                    <a:pt x="11175" y="13"/>
                  </a:lnTo>
                  <a:cubicBezTo>
                    <a:pt x="10934" y="5"/>
                    <a:pt x="10692" y="0"/>
                    <a:pt x="10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49"/>
            <p:cNvSpPr/>
            <p:nvPr/>
          </p:nvSpPr>
          <p:spPr>
            <a:xfrm>
              <a:off x="-18229900" y="1458525"/>
              <a:ext cx="850625" cy="1109175"/>
            </a:xfrm>
            <a:custGeom>
              <a:avLst/>
              <a:gdLst/>
              <a:ahLst/>
              <a:cxnLst/>
              <a:rect l="l" t="t" r="r" b="b"/>
              <a:pathLst>
                <a:path w="34025" h="44367" extrusionOk="0">
                  <a:moveTo>
                    <a:pt x="13411" y="1"/>
                  </a:moveTo>
                  <a:cubicBezTo>
                    <a:pt x="13275" y="1"/>
                    <a:pt x="13118" y="9"/>
                    <a:pt x="12943" y="26"/>
                  </a:cubicBezTo>
                  <a:cubicBezTo>
                    <a:pt x="12309" y="59"/>
                    <a:pt x="11442" y="159"/>
                    <a:pt x="10441" y="326"/>
                  </a:cubicBezTo>
                  <a:cubicBezTo>
                    <a:pt x="9474" y="493"/>
                    <a:pt x="8373" y="727"/>
                    <a:pt x="7272" y="960"/>
                  </a:cubicBezTo>
                  <a:cubicBezTo>
                    <a:pt x="6305" y="1160"/>
                    <a:pt x="5338" y="1394"/>
                    <a:pt x="4437" y="1594"/>
                  </a:cubicBezTo>
                  <a:cubicBezTo>
                    <a:pt x="3169" y="1894"/>
                    <a:pt x="2002" y="2194"/>
                    <a:pt x="1168" y="2394"/>
                  </a:cubicBezTo>
                  <a:cubicBezTo>
                    <a:pt x="434" y="2561"/>
                    <a:pt x="0" y="2695"/>
                    <a:pt x="0" y="2695"/>
                  </a:cubicBezTo>
                  <a:cubicBezTo>
                    <a:pt x="0" y="6197"/>
                    <a:pt x="2936" y="25878"/>
                    <a:pt x="9441" y="32249"/>
                  </a:cubicBezTo>
                  <a:cubicBezTo>
                    <a:pt x="14878" y="37586"/>
                    <a:pt x="21783" y="41422"/>
                    <a:pt x="26219" y="43224"/>
                  </a:cubicBezTo>
                  <a:cubicBezTo>
                    <a:pt x="27086" y="43591"/>
                    <a:pt x="27854" y="43857"/>
                    <a:pt x="28521" y="44058"/>
                  </a:cubicBezTo>
                  <a:cubicBezTo>
                    <a:pt x="29202" y="44265"/>
                    <a:pt x="29823" y="44367"/>
                    <a:pt x="30386" y="44367"/>
                  </a:cubicBezTo>
                  <a:cubicBezTo>
                    <a:pt x="31091" y="44367"/>
                    <a:pt x="31704" y="44206"/>
                    <a:pt x="32223" y="43891"/>
                  </a:cubicBezTo>
                  <a:cubicBezTo>
                    <a:pt x="33324" y="43190"/>
                    <a:pt x="33958" y="41723"/>
                    <a:pt x="34025" y="39454"/>
                  </a:cubicBezTo>
                  <a:cubicBezTo>
                    <a:pt x="34025" y="39388"/>
                    <a:pt x="34025" y="39354"/>
                    <a:pt x="34025" y="39321"/>
                  </a:cubicBezTo>
                  <a:cubicBezTo>
                    <a:pt x="34025" y="38754"/>
                    <a:pt x="34025" y="38153"/>
                    <a:pt x="33958" y="37486"/>
                  </a:cubicBezTo>
                  <a:cubicBezTo>
                    <a:pt x="33725" y="34884"/>
                    <a:pt x="32190" y="31682"/>
                    <a:pt x="30222" y="30982"/>
                  </a:cubicBezTo>
                  <a:cubicBezTo>
                    <a:pt x="28788" y="30481"/>
                    <a:pt x="29822" y="31248"/>
                    <a:pt x="27086" y="29480"/>
                  </a:cubicBezTo>
                  <a:cubicBezTo>
                    <a:pt x="25986" y="28747"/>
                    <a:pt x="24284" y="27646"/>
                    <a:pt x="21583" y="25878"/>
                  </a:cubicBezTo>
                  <a:cubicBezTo>
                    <a:pt x="13944" y="20908"/>
                    <a:pt x="15145" y="5096"/>
                    <a:pt x="14077" y="226"/>
                  </a:cubicBezTo>
                  <a:cubicBezTo>
                    <a:pt x="14052" y="76"/>
                    <a:pt x="13821" y="1"/>
                    <a:pt x="13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49"/>
            <p:cNvSpPr/>
            <p:nvPr/>
          </p:nvSpPr>
          <p:spPr>
            <a:xfrm>
              <a:off x="-16708825" y="3026950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968" y="1"/>
                  </a:moveTo>
                  <a:cubicBezTo>
                    <a:pt x="435" y="1"/>
                    <a:pt x="1" y="434"/>
                    <a:pt x="1" y="1001"/>
                  </a:cubicBezTo>
                  <a:cubicBezTo>
                    <a:pt x="1" y="1535"/>
                    <a:pt x="435" y="1969"/>
                    <a:pt x="968" y="1969"/>
                  </a:cubicBezTo>
                  <a:cubicBezTo>
                    <a:pt x="1535" y="1969"/>
                    <a:pt x="1969" y="1535"/>
                    <a:pt x="1969" y="1001"/>
                  </a:cubicBezTo>
                  <a:cubicBezTo>
                    <a:pt x="1969" y="434"/>
                    <a:pt x="1535" y="1"/>
                    <a:pt x="968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49"/>
            <p:cNvSpPr/>
            <p:nvPr/>
          </p:nvSpPr>
          <p:spPr>
            <a:xfrm>
              <a:off x="-16715475" y="3285475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967" y="0"/>
                  </a:moveTo>
                  <a:cubicBezTo>
                    <a:pt x="434" y="0"/>
                    <a:pt x="0" y="434"/>
                    <a:pt x="0" y="968"/>
                  </a:cubicBezTo>
                  <a:cubicBezTo>
                    <a:pt x="0" y="1535"/>
                    <a:pt x="434" y="1968"/>
                    <a:pt x="967" y="1968"/>
                  </a:cubicBezTo>
                  <a:cubicBezTo>
                    <a:pt x="1534" y="1968"/>
                    <a:pt x="1968" y="1535"/>
                    <a:pt x="1968" y="968"/>
                  </a:cubicBezTo>
                  <a:cubicBezTo>
                    <a:pt x="1968" y="434"/>
                    <a:pt x="1534" y="0"/>
                    <a:pt x="967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49"/>
            <p:cNvSpPr/>
            <p:nvPr/>
          </p:nvSpPr>
          <p:spPr>
            <a:xfrm>
              <a:off x="-17158300" y="3026950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968" y="1"/>
                  </a:moveTo>
                  <a:cubicBezTo>
                    <a:pt x="434" y="1"/>
                    <a:pt x="0" y="434"/>
                    <a:pt x="0" y="1001"/>
                  </a:cubicBezTo>
                  <a:cubicBezTo>
                    <a:pt x="0" y="1535"/>
                    <a:pt x="434" y="1969"/>
                    <a:pt x="968" y="1969"/>
                  </a:cubicBezTo>
                  <a:cubicBezTo>
                    <a:pt x="1535" y="1969"/>
                    <a:pt x="1968" y="1535"/>
                    <a:pt x="1968" y="1001"/>
                  </a:cubicBezTo>
                  <a:cubicBezTo>
                    <a:pt x="1968" y="434"/>
                    <a:pt x="1535" y="1"/>
                    <a:pt x="968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49"/>
            <p:cNvSpPr/>
            <p:nvPr/>
          </p:nvSpPr>
          <p:spPr>
            <a:xfrm>
              <a:off x="-17164975" y="3285475"/>
              <a:ext cx="49225" cy="49225"/>
            </a:xfrm>
            <a:custGeom>
              <a:avLst/>
              <a:gdLst/>
              <a:ahLst/>
              <a:cxnLst/>
              <a:rect l="l" t="t" r="r" b="b"/>
              <a:pathLst>
                <a:path w="1969" h="1969" extrusionOk="0">
                  <a:moveTo>
                    <a:pt x="968" y="0"/>
                  </a:moveTo>
                  <a:cubicBezTo>
                    <a:pt x="434" y="0"/>
                    <a:pt x="1" y="434"/>
                    <a:pt x="1" y="968"/>
                  </a:cubicBezTo>
                  <a:cubicBezTo>
                    <a:pt x="1" y="1535"/>
                    <a:pt x="434" y="1968"/>
                    <a:pt x="968" y="1968"/>
                  </a:cubicBezTo>
                  <a:cubicBezTo>
                    <a:pt x="1535" y="1968"/>
                    <a:pt x="1969" y="1535"/>
                    <a:pt x="1969" y="968"/>
                  </a:cubicBezTo>
                  <a:cubicBezTo>
                    <a:pt x="1969" y="434"/>
                    <a:pt x="1535" y="0"/>
                    <a:pt x="968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49"/>
            <p:cNvSpPr/>
            <p:nvPr/>
          </p:nvSpPr>
          <p:spPr>
            <a:xfrm>
              <a:off x="-16645425" y="1498000"/>
              <a:ext cx="182125" cy="171125"/>
            </a:xfrm>
            <a:custGeom>
              <a:avLst/>
              <a:gdLst/>
              <a:ahLst/>
              <a:cxnLst/>
              <a:rect l="l" t="t" r="r" b="b"/>
              <a:pathLst>
                <a:path w="7285" h="6845" extrusionOk="0">
                  <a:moveTo>
                    <a:pt x="4508" y="0"/>
                  </a:moveTo>
                  <a:cubicBezTo>
                    <a:pt x="4182" y="0"/>
                    <a:pt x="3839" y="98"/>
                    <a:pt x="3503" y="315"/>
                  </a:cubicBezTo>
                  <a:cubicBezTo>
                    <a:pt x="1534" y="1583"/>
                    <a:pt x="0" y="4018"/>
                    <a:pt x="0" y="5519"/>
                  </a:cubicBezTo>
                  <a:cubicBezTo>
                    <a:pt x="0" y="6424"/>
                    <a:pt x="592" y="6844"/>
                    <a:pt x="1434" y="6844"/>
                  </a:cubicBezTo>
                  <a:cubicBezTo>
                    <a:pt x="2638" y="6844"/>
                    <a:pt x="4353" y="5983"/>
                    <a:pt x="5571" y="4451"/>
                  </a:cubicBezTo>
                  <a:cubicBezTo>
                    <a:pt x="7285" y="2295"/>
                    <a:pt x="6089" y="0"/>
                    <a:pt x="4508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49"/>
            <p:cNvSpPr/>
            <p:nvPr/>
          </p:nvSpPr>
          <p:spPr>
            <a:xfrm>
              <a:off x="-17615300" y="1076400"/>
              <a:ext cx="1119900" cy="1202275"/>
            </a:xfrm>
            <a:custGeom>
              <a:avLst/>
              <a:gdLst/>
              <a:ahLst/>
              <a:cxnLst/>
              <a:rect l="l" t="t" r="r" b="b"/>
              <a:pathLst>
                <a:path w="44796" h="48091" extrusionOk="0">
                  <a:moveTo>
                    <a:pt x="42398" y="0"/>
                  </a:moveTo>
                  <a:lnTo>
                    <a:pt x="42398" y="0"/>
                  </a:lnTo>
                  <a:cubicBezTo>
                    <a:pt x="42064" y="200"/>
                    <a:pt x="41697" y="400"/>
                    <a:pt x="41330" y="600"/>
                  </a:cubicBezTo>
                  <a:cubicBezTo>
                    <a:pt x="40329" y="1168"/>
                    <a:pt x="39162" y="1768"/>
                    <a:pt x="37861" y="2302"/>
                  </a:cubicBezTo>
                  <a:cubicBezTo>
                    <a:pt x="34725" y="3603"/>
                    <a:pt x="30656" y="4703"/>
                    <a:pt x="25385" y="5137"/>
                  </a:cubicBezTo>
                  <a:cubicBezTo>
                    <a:pt x="22717" y="5351"/>
                    <a:pt x="20385" y="5425"/>
                    <a:pt x="18341" y="5425"/>
                  </a:cubicBezTo>
                  <a:cubicBezTo>
                    <a:pt x="15277" y="5425"/>
                    <a:pt x="12863" y="5257"/>
                    <a:pt x="10942" y="5137"/>
                  </a:cubicBezTo>
                  <a:cubicBezTo>
                    <a:pt x="9784" y="5072"/>
                    <a:pt x="8813" y="5006"/>
                    <a:pt x="7980" y="5006"/>
                  </a:cubicBezTo>
                  <a:cubicBezTo>
                    <a:pt x="7541" y="5006"/>
                    <a:pt x="7141" y="5024"/>
                    <a:pt x="6772" y="5070"/>
                  </a:cubicBezTo>
                  <a:cubicBezTo>
                    <a:pt x="6572" y="5104"/>
                    <a:pt x="6372" y="5137"/>
                    <a:pt x="6205" y="5170"/>
                  </a:cubicBezTo>
                  <a:cubicBezTo>
                    <a:pt x="6072" y="6538"/>
                    <a:pt x="5905" y="7939"/>
                    <a:pt x="5771" y="9240"/>
                  </a:cubicBezTo>
                  <a:cubicBezTo>
                    <a:pt x="5538" y="11175"/>
                    <a:pt x="5338" y="12876"/>
                    <a:pt x="5171" y="13810"/>
                  </a:cubicBezTo>
                  <a:cubicBezTo>
                    <a:pt x="5171" y="13943"/>
                    <a:pt x="5138" y="14043"/>
                    <a:pt x="5104" y="14177"/>
                  </a:cubicBezTo>
                  <a:cubicBezTo>
                    <a:pt x="4304" y="17413"/>
                    <a:pt x="1" y="22283"/>
                    <a:pt x="1302" y="23951"/>
                  </a:cubicBezTo>
                  <a:cubicBezTo>
                    <a:pt x="1566" y="24296"/>
                    <a:pt x="1879" y="24431"/>
                    <a:pt x="2205" y="24431"/>
                  </a:cubicBezTo>
                  <a:cubicBezTo>
                    <a:pt x="2414" y="24431"/>
                    <a:pt x="2627" y="24375"/>
                    <a:pt x="2836" y="24284"/>
                  </a:cubicBezTo>
                  <a:lnTo>
                    <a:pt x="2836" y="24284"/>
                  </a:lnTo>
                  <a:cubicBezTo>
                    <a:pt x="1769" y="26352"/>
                    <a:pt x="1035" y="29655"/>
                    <a:pt x="2102" y="29855"/>
                  </a:cubicBezTo>
                  <a:cubicBezTo>
                    <a:pt x="2178" y="29869"/>
                    <a:pt x="2251" y="29876"/>
                    <a:pt x="2323" y="29876"/>
                  </a:cubicBezTo>
                  <a:cubicBezTo>
                    <a:pt x="3416" y="29876"/>
                    <a:pt x="4016" y="28286"/>
                    <a:pt x="4204" y="27753"/>
                  </a:cubicBezTo>
                  <a:lnTo>
                    <a:pt x="4204" y="27753"/>
                  </a:lnTo>
                  <a:cubicBezTo>
                    <a:pt x="3388" y="30701"/>
                    <a:pt x="4047" y="37039"/>
                    <a:pt x="5570" y="37039"/>
                  </a:cubicBezTo>
                  <a:cubicBezTo>
                    <a:pt x="5667" y="37039"/>
                    <a:pt x="5768" y="37014"/>
                    <a:pt x="5872" y="36960"/>
                  </a:cubicBezTo>
                  <a:cubicBezTo>
                    <a:pt x="6906" y="36393"/>
                    <a:pt x="6906" y="34525"/>
                    <a:pt x="6772" y="33057"/>
                  </a:cubicBezTo>
                  <a:lnTo>
                    <a:pt x="6772" y="33057"/>
                  </a:lnTo>
                  <a:cubicBezTo>
                    <a:pt x="7390" y="36636"/>
                    <a:pt x="8865" y="44180"/>
                    <a:pt x="10175" y="44180"/>
                  </a:cubicBezTo>
                  <a:cubicBezTo>
                    <a:pt x="10208" y="44180"/>
                    <a:pt x="10242" y="44175"/>
                    <a:pt x="10275" y="44165"/>
                  </a:cubicBezTo>
                  <a:cubicBezTo>
                    <a:pt x="11842" y="43665"/>
                    <a:pt x="10808" y="40796"/>
                    <a:pt x="10575" y="40229"/>
                  </a:cubicBezTo>
                  <a:lnTo>
                    <a:pt x="10575" y="40229"/>
                  </a:lnTo>
                  <a:cubicBezTo>
                    <a:pt x="10982" y="41106"/>
                    <a:pt x="13917" y="47655"/>
                    <a:pt x="16123" y="47655"/>
                  </a:cubicBezTo>
                  <a:cubicBezTo>
                    <a:pt x="16268" y="47655"/>
                    <a:pt x="16409" y="47627"/>
                    <a:pt x="16546" y="47567"/>
                  </a:cubicBezTo>
                  <a:cubicBezTo>
                    <a:pt x="18747" y="46633"/>
                    <a:pt x="17080" y="44065"/>
                    <a:pt x="16813" y="43698"/>
                  </a:cubicBezTo>
                  <a:lnTo>
                    <a:pt x="16813" y="43698"/>
                  </a:lnTo>
                  <a:cubicBezTo>
                    <a:pt x="17196" y="44178"/>
                    <a:pt x="20369" y="48090"/>
                    <a:pt x="21748" y="48090"/>
                  </a:cubicBezTo>
                  <a:cubicBezTo>
                    <a:pt x="21808" y="48090"/>
                    <a:pt x="21864" y="48083"/>
                    <a:pt x="21916" y="48068"/>
                  </a:cubicBezTo>
                  <a:cubicBezTo>
                    <a:pt x="23151" y="47668"/>
                    <a:pt x="22817" y="45766"/>
                    <a:pt x="22817" y="45633"/>
                  </a:cubicBezTo>
                  <a:lnTo>
                    <a:pt x="22817" y="45633"/>
                  </a:lnTo>
                  <a:cubicBezTo>
                    <a:pt x="22911" y="45758"/>
                    <a:pt x="24596" y="47828"/>
                    <a:pt x="26238" y="47828"/>
                  </a:cubicBezTo>
                  <a:cubicBezTo>
                    <a:pt x="26343" y="47828"/>
                    <a:pt x="26448" y="47819"/>
                    <a:pt x="26553" y="47801"/>
                  </a:cubicBezTo>
                  <a:cubicBezTo>
                    <a:pt x="28354" y="47434"/>
                    <a:pt x="28221" y="44899"/>
                    <a:pt x="28221" y="44899"/>
                  </a:cubicBezTo>
                  <a:lnTo>
                    <a:pt x="28221" y="44899"/>
                  </a:lnTo>
                  <a:cubicBezTo>
                    <a:pt x="28221" y="44899"/>
                    <a:pt x="30401" y="47280"/>
                    <a:pt x="32154" y="47280"/>
                  </a:cubicBezTo>
                  <a:cubicBezTo>
                    <a:pt x="32292" y="47280"/>
                    <a:pt x="32426" y="47265"/>
                    <a:pt x="32557" y="47234"/>
                  </a:cubicBezTo>
                  <a:cubicBezTo>
                    <a:pt x="34358" y="46834"/>
                    <a:pt x="34025" y="44166"/>
                    <a:pt x="34025" y="44165"/>
                  </a:cubicBezTo>
                  <a:lnTo>
                    <a:pt x="34025" y="44165"/>
                  </a:lnTo>
                  <a:cubicBezTo>
                    <a:pt x="34025" y="44165"/>
                    <a:pt x="34998" y="45762"/>
                    <a:pt x="36664" y="45762"/>
                  </a:cubicBezTo>
                  <a:cubicBezTo>
                    <a:pt x="36924" y="45762"/>
                    <a:pt x="37201" y="45723"/>
                    <a:pt x="37494" y="45633"/>
                  </a:cubicBezTo>
                  <a:cubicBezTo>
                    <a:pt x="39662" y="44899"/>
                    <a:pt x="39896" y="42564"/>
                    <a:pt x="39896" y="42564"/>
                  </a:cubicBezTo>
                  <a:cubicBezTo>
                    <a:pt x="40517" y="43004"/>
                    <a:pt x="41118" y="43192"/>
                    <a:pt x="41659" y="43192"/>
                  </a:cubicBezTo>
                  <a:cubicBezTo>
                    <a:pt x="43617" y="43192"/>
                    <a:pt x="44795" y="40739"/>
                    <a:pt x="43332" y="38961"/>
                  </a:cubicBezTo>
                  <a:cubicBezTo>
                    <a:pt x="41464" y="36660"/>
                    <a:pt x="42064" y="34792"/>
                    <a:pt x="42064" y="34792"/>
                  </a:cubicBezTo>
                  <a:lnTo>
                    <a:pt x="42064" y="34792"/>
                  </a:lnTo>
                  <a:cubicBezTo>
                    <a:pt x="42339" y="35018"/>
                    <a:pt x="42592" y="35116"/>
                    <a:pt x="42814" y="35116"/>
                  </a:cubicBezTo>
                  <a:cubicBezTo>
                    <a:pt x="43803" y="35116"/>
                    <a:pt x="44179" y="33164"/>
                    <a:pt x="43198" y="31856"/>
                  </a:cubicBezTo>
                  <a:cubicBezTo>
                    <a:pt x="42031" y="30255"/>
                    <a:pt x="40830" y="27286"/>
                    <a:pt x="40796" y="27186"/>
                  </a:cubicBezTo>
                  <a:lnTo>
                    <a:pt x="40796" y="27186"/>
                  </a:lnTo>
                  <a:cubicBezTo>
                    <a:pt x="40848" y="27203"/>
                    <a:pt x="41199" y="27362"/>
                    <a:pt x="41588" y="27362"/>
                  </a:cubicBezTo>
                  <a:cubicBezTo>
                    <a:pt x="41954" y="27362"/>
                    <a:pt x="42354" y="27220"/>
                    <a:pt x="42564" y="26686"/>
                  </a:cubicBezTo>
                  <a:cubicBezTo>
                    <a:pt x="43031" y="25552"/>
                    <a:pt x="40863" y="21816"/>
                    <a:pt x="41097" y="18113"/>
                  </a:cubicBezTo>
                  <a:cubicBezTo>
                    <a:pt x="41163" y="17146"/>
                    <a:pt x="41230" y="16012"/>
                    <a:pt x="41263" y="14777"/>
                  </a:cubicBezTo>
                  <a:cubicBezTo>
                    <a:pt x="41364" y="12743"/>
                    <a:pt x="41430" y="10374"/>
                    <a:pt x="41630" y="7772"/>
                  </a:cubicBezTo>
                  <a:cubicBezTo>
                    <a:pt x="41730" y="6138"/>
                    <a:pt x="41897" y="4403"/>
                    <a:pt x="42131" y="2569"/>
                  </a:cubicBezTo>
                  <a:cubicBezTo>
                    <a:pt x="42164" y="2468"/>
                    <a:pt x="42164" y="2368"/>
                    <a:pt x="42197" y="2235"/>
                  </a:cubicBezTo>
                  <a:cubicBezTo>
                    <a:pt x="42197" y="2135"/>
                    <a:pt x="42197" y="2068"/>
                    <a:pt x="42231" y="1968"/>
                  </a:cubicBezTo>
                  <a:cubicBezTo>
                    <a:pt x="42298" y="1234"/>
                    <a:pt x="42364" y="567"/>
                    <a:pt x="423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49"/>
            <p:cNvSpPr/>
            <p:nvPr/>
          </p:nvSpPr>
          <p:spPr>
            <a:xfrm>
              <a:off x="-17366775" y="1133925"/>
              <a:ext cx="751375" cy="865775"/>
            </a:xfrm>
            <a:custGeom>
              <a:avLst/>
              <a:gdLst/>
              <a:ahLst/>
              <a:cxnLst/>
              <a:rect l="l" t="t" r="r" b="b"/>
              <a:pathLst>
                <a:path w="30055" h="34631" extrusionOk="0">
                  <a:moveTo>
                    <a:pt x="27920" y="1"/>
                  </a:moveTo>
                  <a:cubicBezTo>
                    <a:pt x="24784" y="1302"/>
                    <a:pt x="20715" y="2402"/>
                    <a:pt x="15444" y="2836"/>
                  </a:cubicBezTo>
                  <a:cubicBezTo>
                    <a:pt x="12763" y="3050"/>
                    <a:pt x="10428" y="3124"/>
                    <a:pt x="8386" y="3124"/>
                  </a:cubicBezTo>
                  <a:cubicBezTo>
                    <a:pt x="5324" y="3124"/>
                    <a:pt x="2922" y="2956"/>
                    <a:pt x="1001" y="2836"/>
                  </a:cubicBezTo>
                  <a:cubicBezTo>
                    <a:pt x="534" y="3637"/>
                    <a:pt x="267" y="4537"/>
                    <a:pt x="200" y="5505"/>
                  </a:cubicBezTo>
                  <a:cubicBezTo>
                    <a:pt x="67" y="7206"/>
                    <a:pt x="0" y="9441"/>
                    <a:pt x="67" y="11876"/>
                  </a:cubicBezTo>
                  <a:cubicBezTo>
                    <a:pt x="67" y="12543"/>
                    <a:pt x="100" y="13210"/>
                    <a:pt x="134" y="13877"/>
                  </a:cubicBezTo>
                  <a:cubicBezTo>
                    <a:pt x="200" y="16046"/>
                    <a:pt x="400" y="18280"/>
                    <a:pt x="667" y="20449"/>
                  </a:cubicBezTo>
                  <a:cubicBezTo>
                    <a:pt x="734" y="20849"/>
                    <a:pt x="801" y="21249"/>
                    <a:pt x="867" y="21616"/>
                  </a:cubicBezTo>
                  <a:cubicBezTo>
                    <a:pt x="1601" y="26320"/>
                    <a:pt x="3002" y="30489"/>
                    <a:pt x="5371" y="32157"/>
                  </a:cubicBezTo>
                  <a:cubicBezTo>
                    <a:pt x="5537" y="32290"/>
                    <a:pt x="5738" y="32391"/>
                    <a:pt x="5938" y="32491"/>
                  </a:cubicBezTo>
                  <a:cubicBezTo>
                    <a:pt x="9079" y="34061"/>
                    <a:pt x="12448" y="34630"/>
                    <a:pt x="15612" y="34630"/>
                  </a:cubicBezTo>
                  <a:cubicBezTo>
                    <a:pt x="16278" y="34630"/>
                    <a:pt x="16935" y="34605"/>
                    <a:pt x="17579" y="34559"/>
                  </a:cubicBezTo>
                  <a:cubicBezTo>
                    <a:pt x="21482" y="34325"/>
                    <a:pt x="24885" y="33291"/>
                    <a:pt x="26819" y="32457"/>
                  </a:cubicBezTo>
                  <a:lnTo>
                    <a:pt x="26853" y="32457"/>
                  </a:lnTo>
                  <a:cubicBezTo>
                    <a:pt x="26953" y="32391"/>
                    <a:pt x="27086" y="32357"/>
                    <a:pt x="27186" y="32290"/>
                  </a:cubicBezTo>
                  <a:cubicBezTo>
                    <a:pt x="28887" y="31557"/>
                    <a:pt x="29588" y="31056"/>
                    <a:pt x="29821" y="29722"/>
                  </a:cubicBezTo>
                  <a:cubicBezTo>
                    <a:pt x="30055" y="28488"/>
                    <a:pt x="29988" y="25319"/>
                    <a:pt x="29888" y="21549"/>
                  </a:cubicBezTo>
                  <a:cubicBezTo>
                    <a:pt x="29888" y="21416"/>
                    <a:pt x="29888" y="21283"/>
                    <a:pt x="29888" y="21183"/>
                  </a:cubicBezTo>
                  <a:cubicBezTo>
                    <a:pt x="29855" y="20882"/>
                    <a:pt x="29855" y="20582"/>
                    <a:pt x="29855" y="20282"/>
                  </a:cubicBezTo>
                  <a:cubicBezTo>
                    <a:pt x="29788" y="18481"/>
                    <a:pt x="29755" y="16779"/>
                    <a:pt x="29721" y="15212"/>
                  </a:cubicBezTo>
                  <a:cubicBezTo>
                    <a:pt x="29688" y="11609"/>
                    <a:pt x="29688" y="8640"/>
                    <a:pt x="29721" y="6772"/>
                  </a:cubicBezTo>
                  <a:cubicBezTo>
                    <a:pt x="29721" y="5705"/>
                    <a:pt x="29721" y="4971"/>
                    <a:pt x="29755" y="4737"/>
                  </a:cubicBezTo>
                  <a:cubicBezTo>
                    <a:pt x="29755" y="4704"/>
                    <a:pt x="29755" y="4671"/>
                    <a:pt x="29755" y="4671"/>
                  </a:cubicBezTo>
                  <a:cubicBezTo>
                    <a:pt x="29788" y="4437"/>
                    <a:pt x="29788" y="4204"/>
                    <a:pt x="29788" y="3970"/>
                  </a:cubicBezTo>
                  <a:cubicBezTo>
                    <a:pt x="29788" y="3136"/>
                    <a:pt x="29588" y="2336"/>
                    <a:pt x="29221" y="1602"/>
                  </a:cubicBezTo>
                  <a:cubicBezTo>
                    <a:pt x="28921" y="1001"/>
                    <a:pt x="28454" y="434"/>
                    <a:pt x="27920" y="1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49"/>
            <p:cNvSpPr/>
            <p:nvPr/>
          </p:nvSpPr>
          <p:spPr>
            <a:xfrm>
              <a:off x="-16752175" y="1513375"/>
              <a:ext cx="42550" cy="79250"/>
            </a:xfrm>
            <a:custGeom>
              <a:avLst/>
              <a:gdLst/>
              <a:ahLst/>
              <a:cxnLst/>
              <a:rect l="l" t="t" r="r" b="b"/>
              <a:pathLst>
                <a:path w="1702" h="3170" extrusionOk="0">
                  <a:moveTo>
                    <a:pt x="834" y="0"/>
                  </a:moveTo>
                  <a:cubicBezTo>
                    <a:pt x="367" y="0"/>
                    <a:pt x="0" y="701"/>
                    <a:pt x="0" y="1601"/>
                  </a:cubicBezTo>
                  <a:cubicBezTo>
                    <a:pt x="0" y="2469"/>
                    <a:pt x="367" y="3169"/>
                    <a:pt x="834" y="3169"/>
                  </a:cubicBezTo>
                  <a:cubicBezTo>
                    <a:pt x="1335" y="3169"/>
                    <a:pt x="1702" y="2469"/>
                    <a:pt x="1702" y="1601"/>
                  </a:cubicBezTo>
                  <a:cubicBezTo>
                    <a:pt x="1702" y="701"/>
                    <a:pt x="1335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49"/>
            <p:cNvSpPr/>
            <p:nvPr/>
          </p:nvSpPr>
          <p:spPr>
            <a:xfrm>
              <a:off x="-17240850" y="1516700"/>
              <a:ext cx="42550" cy="79250"/>
            </a:xfrm>
            <a:custGeom>
              <a:avLst/>
              <a:gdLst/>
              <a:ahLst/>
              <a:cxnLst/>
              <a:rect l="l" t="t" r="r" b="b"/>
              <a:pathLst>
                <a:path w="1702" h="3170" extrusionOk="0">
                  <a:moveTo>
                    <a:pt x="867" y="1"/>
                  </a:moveTo>
                  <a:cubicBezTo>
                    <a:pt x="367" y="1"/>
                    <a:pt x="0" y="701"/>
                    <a:pt x="0" y="1568"/>
                  </a:cubicBezTo>
                  <a:cubicBezTo>
                    <a:pt x="0" y="2469"/>
                    <a:pt x="367" y="3170"/>
                    <a:pt x="867" y="3170"/>
                  </a:cubicBezTo>
                  <a:cubicBezTo>
                    <a:pt x="1334" y="3170"/>
                    <a:pt x="1701" y="2469"/>
                    <a:pt x="1701" y="1568"/>
                  </a:cubicBezTo>
                  <a:cubicBezTo>
                    <a:pt x="1701" y="701"/>
                    <a:pt x="1334" y="1"/>
                    <a:pt x="8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49"/>
            <p:cNvSpPr/>
            <p:nvPr/>
          </p:nvSpPr>
          <p:spPr>
            <a:xfrm>
              <a:off x="-17441850" y="2424850"/>
              <a:ext cx="25" cy="3375"/>
            </a:xfrm>
            <a:custGeom>
              <a:avLst/>
              <a:gdLst/>
              <a:ahLst/>
              <a:cxnLst/>
              <a:rect l="l" t="t" r="r" b="b"/>
              <a:pathLst>
                <a:path w="1" h="135" extrusionOk="0">
                  <a:moveTo>
                    <a:pt x="1" y="1"/>
                  </a:moveTo>
                  <a:cubicBezTo>
                    <a:pt x="1" y="34"/>
                    <a:pt x="1" y="101"/>
                    <a:pt x="1" y="134"/>
                  </a:cubicBezTo>
                  <a:cubicBezTo>
                    <a:pt x="1" y="67"/>
                    <a:pt x="1" y="34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49"/>
            <p:cNvSpPr/>
            <p:nvPr/>
          </p:nvSpPr>
          <p:spPr>
            <a:xfrm>
              <a:off x="-17328425" y="1334075"/>
              <a:ext cx="92600" cy="35050"/>
            </a:xfrm>
            <a:custGeom>
              <a:avLst/>
              <a:gdLst/>
              <a:ahLst/>
              <a:cxnLst/>
              <a:rect l="l" t="t" r="r" b="b"/>
              <a:pathLst>
                <a:path w="3704" h="1402" fill="none" extrusionOk="0">
                  <a:moveTo>
                    <a:pt x="1" y="1401"/>
                  </a:moveTo>
                  <a:cubicBezTo>
                    <a:pt x="1" y="1401"/>
                    <a:pt x="1368" y="0"/>
                    <a:pt x="3703" y="534"/>
                  </a:cubicBezTo>
                </a:path>
              </a:pathLst>
            </a:custGeom>
            <a:noFill/>
            <a:ln w="575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49"/>
            <p:cNvSpPr/>
            <p:nvPr/>
          </p:nvSpPr>
          <p:spPr>
            <a:xfrm>
              <a:off x="-16776375" y="1334075"/>
              <a:ext cx="92600" cy="35050"/>
            </a:xfrm>
            <a:custGeom>
              <a:avLst/>
              <a:gdLst/>
              <a:ahLst/>
              <a:cxnLst/>
              <a:rect l="l" t="t" r="r" b="b"/>
              <a:pathLst>
                <a:path w="3704" h="1402" fill="none" extrusionOk="0">
                  <a:moveTo>
                    <a:pt x="3704" y="1401"/>
                  </a:moveTo>
                  <a:cubicBezTo>
                    <a:pt x="3704" y="1401"/>
                    <a:pt x="2369" y="0"/>
                    <a:pt x="1" y="534"/>
                  </a:cubicBezTo>
                </a:path>
              </a:pathLst>
            </a:custGeom>
            <a:noFill/>
            <a:ln w="575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49"/>
            <p:cNvSpPr/>
            <p:nvPr/>
          </p:nvSpPr>
          <p:spPr>
            <a:xfrm>
              <a:off x="-17180825" y="1708275"/>
              <a:ext cx="450350" cy="219225"/>
            </a:xfrm>
            <a:custGeom>
              <a:avLst/>
              <a:gdLst/>
              <a:ahLst/>
              <a:cxnLst/>
              <a:rect l="l" t="t" r="r" b="b"/>
              <a:pathLst>
                <a:path w="18014" h="8769" extrusionOk="0">
                  <a:moveTo>
                    <a:pt x="14089" y="1"/>
                  </a:moveTo>
                  <a:cubicBezTo>
                    <a:pt x="13155" y="1"/>
                    <a:pt x="12673" y="523"/>
                    <a:pt x="11943" y="1011"/>
                  </a:cubicBezTo>
                  <a:cubicBezTo>
                    <a:pt x="11376" y="1377"/>
                    <a:pt x="10675" y="1711"/>
                    <a:pt x="9541" y="1778"/>
                  </a:cubicBezTo>
                  <a:cubicBezTo>
                    <a:pt x="9445" y="1783"/>
                    <a:pt x="9351" y="1785"/>
                    <a:pt x="9257" y="1785"/>
                  </a:cubicBezTo>
                  <a:cubicBezTo>
                    <a:pt x="7557" y="1785"/>
                    <a:pt x="6201" y="958"/>
                    <a:pt x="4904" y="610"/>
                  </a:cubicBezTo>
                  <a:cubicBezTo>
                    <a:pt x="4550" y="513"/>
                    <a:pt x="4201" y="451"/>
                    <a:pt x="3851" y="451"/>
                  </a:cubicBezTo>
                  <a:cubicBezTo>
                    <a:pt x="3244" y="451"/>
                    <a:pt x="2637" y="636"/>
                    <a:pt x="2002" y="1144"/>
                  </a:cubicBezTo>
                  <a:cubicBezTo>
                    <a:pt x="1835" y="1277"/>
                    <a:pt x="1635" y="1444"/>
                    <a:pt x="1468" y="1644"/>
                  </a:cubicBezTo>
                  <a:cubicBezTo>
                    <a:pt x="1435" y="1678"/>
                    <a:pt x="1368" y="1744"/>
                    <a:pt x="1335" y="1811"/>
                  </a:cubicBezTo>
                  <a:cubicBezTo>
                    <a:pt x="1" y="3245"/>
                    <a:pt x="1102" y="5847"/>
                    <a:pt x="3870" y="7415"/>
                  </a:cubicBezTo>
                  <a:cubicBezTo>
                    <a:pt x="5255" y="8228"/>
                    <a:pt x="7074" y="8769"/>
                    <a:pt x="9204" y="8769"/>
                  </a:cubicBezTo>
                  <a:cubicBezTo>
                    <a:pt x="9435" y="8769"/>
                    <a:pt x="9670" y="8762"/>
                    <a:pt x="9908" y="8749"/>
                  </a:cubicBezTo>
                  <a:cubicBezTo>
                    <a:pt x="11576" y="8649"/>
                    <a:pt x="12977" y="8149"/>
                    <a:pt x="14077" y="7482"/>
                  </a:cubicBezTo>
                  <a:cubicBezTo>
                    <a:pt x="17313" y="5447"/>
                    <a:pt x="18014" y="1644"/>
                    <a:pt x="16046" y="544"/>
                  </a:cubicBezTo>
                  <a:cubicBezTo>
                    <a:pt x="15979" y="510"/>
                    <a:pt x="15912" y="477"/>
                    <a:pt x="15812" y="443"/>
                  </a:cubicBezTo>
                  <a:cubicBezTo>
                    <a:pt x="15645" y="377"/>
                    <a:pt x="15512" y="310"/>
                    <a:pt x="15345" y="243"/>
                  </a:cubicBezTo>
                  <a:cubicBezTo>
                    <a:pt x="14841" y="72"/>
                    <a:pt x="14434" y="1"/>
                    <a:pt x="14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49"/>
            <p:cNvSpPr/>
            <p:nvPr/>
          </p:nvSpPr>
          <p:spPr>
            <a:xfrm>
              <a:off x="-17084075" y="1847775"/>
              <a:ext cx="255200" cy="79725"/>
            </a:xfrm>
            <a:custGeom>
              <a:avLst/>
              <a:gdLst/>
              <a:ahLst/>
              <a:cxnLst/>
              <a:rect l="l" t="t" r="r" b="b"/>
              <a:pathLst>
                <a:path w="10208" h="3189" extrusionOk="0">
                  <a:moveTo>
                    <a:pt x="5070" y="0"/>
                  </a:moveTo>
                  <a:cubicBezTo>
                    <a:pt x="4237" y="0"/>
                    <a:pt x="3503" y="67"/>
                    <a:pt x="2869" y="234"/>
                  </a:cubicBezTo>
                  <a:cubicBezTo>
                    <a:pt x="1201" y="601"/>
                    <a:pt x="367" y="1435"/>
                    <a:pt x="0" y="1835"/>
                  </a:cubicBezTo>
                  <a:cubicBezTo>
                    <a:pt x="1385" y="2648"/>
                    <a:pt x="3204" y="3189"/>
                    <a:pt x="5334" y="3189"/>
                  </a:cubicBezTo>
                  <a:cubicBezTo>
                    <a:pt x="5565" y="3189"/>
                    <a:pt x="5800" y="3182"/>
                    <a:pt x="6038" y="3169"/>
                  </a:cubicBezTo>
                  <a:cubicBezTo>
                    <a:pt x="7706" y="3069"/>
                    <a:pt x="9107" y="2569"/>
                    <a:pt x="10207" y="1902"/>
                  </a:cubicBezTo>
                  <a:cubicBezTo>
                    <a:pt x="9941" y="1568"/>
                    <a:pt x="9374" y="1035"/>
                    <a:pt x="8306" y="601"/>
                  </a:cubicBezTo>
                  <a:cubicBezTo>
                    <a:pt x="7539" y="267"/>
                    <a:pt x="6471" y="34"/>
                    <a:pt x="50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49"/>
            <p:cNvSpPr/>
            <p:nvPr/>
          </p:nvSpPr>
          <p:spPr>
            <a:xfrm>
              <a:off x="-17130775" y="1708600"/>
              <a:ext cx="351100" cy="94350"/>
            </a:xfrm>
            <a:custGeom>
              <a:avLst/>
              <a:gdLst/>
              <a:ahLst/>
              <a:cxnLst/>
              <a:rect l="l" t="t" r="r" b="b"/>
              <a:pathLst>
                <a:path w="14044" h="3774" extrusionOk="0">
                  <a:moveTo>
                    <a:pt x="12053" y="1"/>
                  </a:moveTo>
                  <a:cubicBezTo>
                    <a:pt x="11141" y="1"/>
                    <a:pt x="10662" y="516"/>
                    <a:pt x="9941" y="998"/>
                  </a:cubicBezTo>
                  <a:cubicBezTo>
                    <a:pt x="9374" y="1364"/>
                    <a:pt x="8673" y="1731"/>
                    <a:pt x="7539" y="1798"/>
                  </a:cubicBezTo>
                  <a:cubicBezTo>
                    <a:pt x="7447" y="1803"/>
                    <a:pt x="7355" y="1806"/>
                    <a:pt x="7265" y="1806"/>
                  </a:cubicBezTo>
                  <a:cubicBezTo>
                    <a:pt x="5560" y="1806"/>
                    <a:pt x="4199" y="946"/>
                    <a:pt x="2869" y="597"/>
                  </a:cubicBezTo>
                  <a:cubicBezTo>
                    <a:pt x="2538" y="503"/>
                    <a:pt x="2208" y="446"/>
                    <a:pt x="1874" y="446"/>
                  </a:cubicBezTo>
                  <a:cubicBezTo>
                    <a:pt x="1265" y="446"/>
                    <a:pt x="647" y="635"/>
                    <a:pt x="0" y="1131"/>
                  </a:cubicBezTo>
                  <a:cubicBezTo>
                    <a:pt x="534" y="1765"/>
                    <a:pt x="1835" y="2866"/>
                    <a:pt x="4870" y="3533"/>
                  </a:cubicBezTo>
                  <a:cubicBezTo>
                    <a:pt x="5611" y="3699"/>
                    <a:pt x="6334" y="3774"/>
                    <a:pt x="7030" y="3774"/>
                  </a:cubicBezTo>
                  <a:cubicBezTo>
                    <a:pt x="10373" y="3774"/>
                    <a:pt x="13077" y="2049"/>
                    <a:pt x="14044" y="531"/>
                  </a:cubicBezTo>
                  <a:cubicBezTo>
                    <a:pt x="13977" y="497"/>
                    <a:pt x="13877" y="464"/>
                    <a:pt x="13810" y="430"/>
                  </a:cubicBezTo>
                  <a:cubicBezTo>
                    <a:pt x="13643" y="364"/>
                    <a:pt x="13510" y="297"/>
                    <a:pt x="13343" y="264"/>
                  </a:cubicBezTo>
                  <a:cubicBezTo>
                    <a:pt x="12822" y="78"/>
                    <a:pt x="12405" y="1"/>
                    <a:pt x="12053" y="1"/>
                  </a:cubicBezTo>
                  <a:close/>
                </a:path>
              </a:pathLst>
            </a:custGeom>
            <a:solidFill>
              <a:srgbClr val="F4DE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49"/>
            <p:cNvSpPr/>
            <p:nvPr/>
          </p:nvSpPr>
          <p:spPr>
            <a:xfrm>
              <a:off x="-17649500" y="1488925"/>
              <a:ext cx="224375" cy="276875"/>
            </a:xfrm>
            <a:custGeom>
              <a:avLst/>
              <a:gdLst/>
              <a:ahLst/>
              <a:cxnLst/>
              <a:rect l="l" t="t" r="r" b="b"/>
              <a:pathLst>
                <a:path w="8975" h="11075" extrusionOk="0">
                  <a:moveTo>
                    <a:pt x="4777" y="0"/>
                  </a:moveTo>
                  <a:cubicBezTo>
                    <a:pt x="1612" y="0"/>
                    <a:pt x="0" y="4724"/>
                    <a:pt x="2436" y="8784"/>
                  </a:cubicBezTo>
                  <a:cubicBezTo>
                    <a:pt x="3334" y="10308"/>
                    <a:pt x="4741" y="11074"/>
                    <a:pt x="6004" y="11074"/>
                  </a:cubicBezTo>
                  <a:cubicBezTo>
                    <a:pt x="6759" y="11074"/>
                    <a:pt x="7462" y="10801"/>
                    <a:pt x="7973" y="10252"/>
                  </a:cubicBezTo>
                  <a:cubicBezTo>
                    <a:pt x="8641" y="9518"/>
                    <a:pt x="8974" y="8350"/>
                    <a:pt x="8741" y="6716"/>
                  </a:cubicBezTo>
                  <a:cubicBezTo>
                    <a:pt x="8407" y="4714"/>
                    <a:pt x="8374" y="2379"/>
                    <a:pt x="7206" y="1045"/>
                  </a:cubicBezTo>
                  <a:cubicBezTo>
                    <a:pt x="6739" y="478"/>
                    <a:pt x="6039" y="111"/>
                    <a:pt x="5038" y="11"/>
                  </a:cubicBezTo>
                  <a:cubicBezTo>
                    <a:pt x="4950" y="4"/>
                    <a:pt x="4863" y="0"/>
                    <a:pt x="4777" y="0"/>
                  </a:cubicBezTo>
                  <a:close/>
                </a:path>
              </a:pathLst>
            </a:custGeom>
            <a:solidFill>
              <a:srgbClr val="E7A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49"/>
            <p:cNvSpPr/>
            <p:nvPr/>
          </p:nvSpPr>
          <p:spPr>
            <a:xfrm>
              <a:off x="-16956500" y="2169400"/>
              <a:ext cx="243550" cy="234075"/>
            </a:xfrm>
            <a:custGeom>
              <a:avLst/>
              <a:gdLst/>
              <a:ahLst/>
              <a:cxnLst/>
              <a:rect l="l" t="t" r="r" b="b"/>
              <a:pathLst>
                <a:path w="9742" h="9363" extrusionOk="0">
                  <a:moveTo>
                    <a:pt x="8098" y="0"/>
                  </a:moveTo>
                  <a:cubicBezTo>
                    <a:pt x="8058" y="0"/>
                    <a:pt x="8017" y="4"/>
                    <a:pt x="7973" y="11"/>
                  </a:cubicBezTo>
                  <a:cubicBezTo>
                    <a:pt x="5872" y="312"/>
                    <a:pt x="2436" y="3814"/>
                    <a:pt x="535" y="5315"/>
                  </a:cubicBezTo>
                  <a:cubicBezTo>
                    <a:pt x="535" y="5315"/>
                    <a:pt x="1" y="7083"/>
                    <a:pt x="801" y="7817"/>
                  </a:cubicBezTo>
                  <a:cubicBezTo>
                    <a:pt x="1385" y="8377"/>
                    <a:pt x="3923" y="9363"/>
                    <a:pt x="6237" y="9363"/>
                  </a:cubicBezTo>
                  <a:cubicBezTo>
                    <a:pt x="7094" y="9363"/>
                    <a:pt x="7921" y="9227"/>
                    <a:pt x="8607" y="8884"/>
                  </a:cubicBezTo>
                  <a:cubicBezTo>
                    <a:pt x="9741" y="8317"/>
                    <a:pt x="9107" y="6583"/>
                    <a:pt x="9007" y="4681"/>
                  </a:cubicBezTo>
                  <a:cubicBezTo>
                    <a:pt x="8911" y="2434"/>
                    <a:pt x="9124" y="0"/>
                    <a:pt x="8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49"/>
            <p:cNvSpPr/>
            <p:nvPr/>
          </p:nvSpPr>
          <p:spPr>
            <a:xfrm>
              <a:off x="-17259150" y="2208125"/>
              <a:ext cx="284325" cy="246350"/>
            </a:xfrm>
            <a:custGeom>
              <a:avLst/>
              <a:gdLst/>
              <a:ahLst/>
              <a:cxnLst/>
              <a:rect l="l" t="t" r="r" b="b"/>
              <a:pathLst>
                <a:path w="11373" h="9854" extrusionOk="0">
                  <a:moveTo>
                    <a:pt x="1429" y="1"/>
                  </a:moveTo>
                  <a:cubicBezTo>
                    <a:pt x="1329" y="1"/>
                    <a:pt x="1241" y="10"/>
                    <a:pt x="1166" y="30"/>
                  </a:cubicBezTo>
                  <a:cubicBezTo>
                    <a:pt x="398" y="264"/>
                    <a:pt x="1866" y="2966"/>
                    <a:pt x="2433" y="5601"/>
                  </a:cubicBezTo>
                  <a:cubicBezTo>
                    <a:pt x="2864" y="7571"/>
                    <a:pt x="0" y="9853"/>
                    <a:pt x="3382" y="9853"/>
                  </a:cubicBezTo>
                  <a:cubicBezTo>
                    <a:pt x="3665" y="9853"/>
                    <a:pt x="3992" y="9837"/>
                    <a:pt x="4368" y="9804"/>
                  </a:cubicBezTo>
                  <a:cubicBezTo>
                    <a:pt x="6436" y="9604"/>
                    <a:pt x="9572" y="6935"/>
                    <a:pt x="10472" y="6001"/>
                  </a:cubicBezTo>
                  <a:cubicBezTo>
                    <a:pt x="11373" y="5100"/>
                    <a:pt x="10439" y="3599"/>
                    <a:pt x="10439" y="3599"/>
                  </a:cubicBezTo>
                  <a:cubicBezTo>
                    <a:pt x="8451" y="2905"/>
                    <a:pt x="3178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49"/>
            <p:cNvSpPr/>
            <p:nvPr/>
          </p:nvSpPr>
          <p:spPr>
            <a:xfrm>
              <a:off x="-17099725" y="2255900"/>
              <a:ext cx="248925" cy="131900"/>
            </a:xfrm>
            <a:custGeom>
              <a:avLst/>
              <a:gdLst/>
              <a:ahLst/>
              <a:cxnLst/>
              <a:rect l="l" t="t" r="r" b="b"/>
              <a:pathLst>
                <a:path w="9957" h="5276" extrusionOk="0">
                  <a:moveTo>
                    <a:pt x="5072" y="0"/>
                  </a:moveTo>
                  <a:cubicBezTo>
                    <a:pt x="4697" y="0"/>
                    <a:pt x="4302" y="59"/>
                    <a:pt x="3895" y="187"/>
                  </a:cubicBezTo>
                  <a:cubicBezTo>
                    <a:pt x="0" y="1406"/>
                    <a:pt x="1644" y="5275"/>
                    <a:pt x="4976" y="5275"/>
                  </a:cubicBezTo>
                  <a:cubicBezTo>
                    <a:pt x="5382" y="5275"/>
                    <a:pt x="5814" y="5218"/>
                    <a:pt x="6264" y="5091"/>
                  </a:cubicBezTo>
                  <a:cubicBezTo>
                    <a:pt x="9957" y="4048"/>
                    <a:pt x="8198" y="0"/>
                    <a:pt x="5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49"/>
            <p:cNvSpPr/>
            <p:nvPr/>
          </p:nvSpPr>
          <p:spPr>
            <a:xfrm>
              <a:off x="-17037375" y="1533375"/>
              <a:ext cx="190975" cy="150250"/>
            </a:xfrm>
            <a:custGeom>
              <a:avLst/>
              <a:gdLst/>
              <a:ahLst/>
              <a:cxnLst/>
              <a:rect l="l" t="t" r="r" b="b"/>
              <a:pathLst>
                <a:path w="7639" h="6010" extrusionOk="0">
                  <a:moveTo>
                    <a:pt x="1201" y="1"/>
                  </a:moveTo>
                  <a:cubicBezTo>
                    <a:pt x="1201" y="1"/>
                    <a:pt x="0" y="2470"/>
                    <a:pt x="2435" y="6005"/>
                  </a:cubicBezTo>
                  <a:cubicBezTo>
                    <a:pt x="2435" y="6005"/>
                    <a:pt x="2518" y="6009"/>
                    <a:pt x="2664" y="6009"/>
                  </a:cubicBezTo>
                  <a:cubicBezTo>
                    <a:pt x="3501" y="6009"/>
                    <a:pt x="6417" y="5864"/>
                    <a:pt x="7639" y="3904"/>
                  </a:cubicBezTo>
                  <a:lnTo>
                    <a:pt x="7639" y="3904"/>
                  </a:lnTo>
                  <a:cubicBezTo>
                    <a:pt x="7639" y="3904"/>
                    <a:pt x="7378" y="3951"/>
                    <a:pt x="6952" y="3951"/>
                  </a:cubicBezTo>
                  <a:cubicBezTo>
                    <a:pt x="5656" y="3951"/>
                    <a:pt x="2833" y="3516"/>
                    <a:pt x="1201" y="1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7" name="Google Shape;4347;p49"/>
          <p:cNvSpPr/>
          <p:nvPr/>
        </p:nvSpPr>
        <p:spPr>
          <a:xfrm>
            <a:off x="1862325" y="8937500"/>
            <a:ext cx="1280100" cy="1072450"/>
          </a:xfrm>
          <a:custGeom>
            <a:avLst/>
            <a:gdLst/>
            <a:ahLst/>
            <a:cxnLst/>
            <a:rect l="l" t="t" r="r" b="b"/>
            <a:pathLst>
              <a:path w="51204" h="42898" extrusionOk="0">
                <a:moveTo>
                  <a:pt x="0" y="0"/>
                </a:moveTo>
                <a:lnTo>
                  <a:pt x="51204" y="0"/>
                </a:lnTo>
                <a:lnTo>
                  <a:pt x="51204" y="42897"/>
                </a:lnTo>
                <a:lnTo>
                  <a:pt x="0" y="42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8" name="Google Shape;4348;p49"/>
          <p:cNvSpPr/>
          <p:nvPr/>
        </p:nvSpPr>
        <p:spPr>
          <a:xfrm>
            <a:off x="6984300" y="8937500"/>
            <a:ext cx="1280950" cy="1072450"/>
          </a:xfrm>
          <a:custGeom>
            <a:avLst/>
            <a:gdLst/>
            <a:ahLst/>
            <a:cxnLst/>
            <a:rect l="l" t="t" r="r" b="b"/>
            <a:pathLst>
              <a:path w="51238" h="42898" extrusionOk="0">
                <a:moveTo>
                  <a:pt x="1" y="0"/>
                </a:moveTo>
                <a:lnTo>
                  <a:pt x="51238" y="0"/>
                </a:lnTo>
                <a:lnTo>
                  <a:pt x="51238" y="42897"/>
                </a:lnTo>
                <a:lnTo>
                  <a:pt x="1" y="4289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9" name="Google Shape;4349;p49"/>
          <p:cNvSpPr/>
          <p:nvPr/>
        </p:nvSpPr>
        <p:spPr>
          <a:xfrm>
            <a:off x="3142400" y="10009925"/>
            <a:ext cx="1280950" cy="1072450"/>
          </a:xfrm>
          <a:custGeom>
            <a:avLst/>
            <a:gdLst/>
            <a:ahLst/>
            <a:cxnLst/>
            <a:rect l="l" t="t" r="r" b="b"/>
            <a:pathLst>
              <a:path w="51238" h="42898" extrusionOk="0">
                <a:moveTo>
                  <a:pt x="1" y="0"/>
                </a:moveTo>
                <a:lnTo>
                  <a:pt x="51237" y="0"/>
                </a:lnTo>
                <a:lnTo>
                  <a:pt x="51237" y="42898"/>
                </a:lnTo>
                <a:lnTo>
                  <a:pt x="1" y="428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49"/>
          <p:cNvSpPr/>
          <p:nvPr/>
        </p:nvSpPr>
        <p:spPr>
          <a:xfrm>
            <a:off x="5703400" y="10009925"/>
            <a:ext cx="1280925" cy="1072450"/>
          </a:xfrm>
          <a:custGeom>
            <a:avLst/>
            <a:gdLst/>
            <a:ahLst/>
            <a:cxnLst/>
            <a:rect l="l" t="t" r="r" b="b"/>
            <a:pathLst>
              <a:path w="51237" h="42898" extrusionOk="0">
                <a:moveTo>
                  <a:pt x="0" y="0"/>
                </a:moveTo>
                <a:lnTo>
                  <a:pt x="51237" y="0"/>
                </a:lnTo>
                <a:lnTo>
                  <a:pt x="51237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1" name="Google Shape;4351;p49"/>
          <p:cNvSpPr/>
          <p:nvPr/>
        </p:nvSpPr>
        <p:spPr>
          <a:xfrm>
            <a:off x="1862325" y="11082350"/>
            <a:ext cx="1280100" cy="1072475"/>
          </a:xfrm>
          <a:custGeom>
            <a:avLst/>
            <a:gdLst/>
            <a:ahLst/>
            <a:cxnLst/>
            <a:rect l="l" t="t" r="r" b="b"/>
            <a:pathLst>
              <a:path w="51204" h="42899" extrusionOk="0">
                <a:moveTo>
                  <a:pt x="0" y="1"/>
                </a:moveTo>
                <a:lnTo>
                  <a:pt x="51204" y="1"/>
                </a:lnTo>
                <a:lnTo>
                  <a:pt x="51204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2" name="Google Shape;4352;p49"/>
          <p:cNvSpPr/>
          <p:nvPr/>
        </p:nvSpPr>
        <p:spPr>
          <a:xfrm>
            <a:off x="4423325" y="11082350"/>
            <a:ext cx="1280100" cy="1072475"/>
          </a:xfrm>
          <a:custGeom>
            <a:avLst/>
            <a:gdLst/>
            <a:ahLst/>
            <a:cxnLst/>
            <a:rect l="l" t="t" r="r" b="b"/>
            <a:pathLst>
              <a:path w="51204" h="42899" extrusionOk="0">
                <a:moveTo>
                  <a:pt x="0" y="1"/>
                </a:moveTo>
                <a:lnTo>
                  <a:pt x="51203" y="1"/>
                </a:lnTo>
                <a:lnTo>
                  <a:pt x="51203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3" name="Google Shape;4353;p49"/>
          <p:cNvSpPr/>
          <p:nvPr/>
        </p:nvSpPr>
        <p:spPr>
          <a:xfrm>
            <a:off x="6984300" y="11082350"/>
            <a:ext cx="1280950" cy="1072475"/>
          </a:xfrm>
          <a:custGeom>
            <a:avLst/>
            <a:gdLst/>
            <a:ahLst/>
            <a:cxnLst/>
            <a:rect l="l" t="t" r="r" b="b"/>
            <a:pathLst>
              <a:path w="51238" h="42899" extrusionOk="0">
                <a:moveTo>
                  <a:pt x="1" y="1"/>
                </a:moveTo>
                <a:lnTo>
                  <a:pt x="51238" y="1"/>
                </a:lnTo>
                <a:lnTo>
                  <a:pt x="51238" y="42898"/>
                </a:lnTo>
                <a:lnTo>
                  <a:pt x="1" y="42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4" name="Google Shape;4354;p49"/>
          <p:cNvSpPr/>
          <p:nvPr/>
        </p:nvSpPr>
        <p:spPr>
          <a:xfrm>
            <a:off x="3142400" y="12154800"/>
            <a:ext cx="1280950" cy="1072450"/>
          </a:xfrm>
          <a:custGeom>
            <a:avLst/>
            <a:gdLst/>
            <a:ahLst/>
            <a:cxnLst/>
            <a:rect l="l" t="t" r="r" b="b"/>
            <a:pathLst>
              <a:path w="51238" h="42898" extrusionOk="0">
                <a:moveTo>
                  <a:pt x="1" y="0"/>
                </a:moveTo>
                <a:lnTo>
                  <a:pt x="51237" y="0"/>
                </a:lnTo>
                <a:lnTo>
                  <a:pt x="51237" y="42898"/>
                </a:lnTo>
                <a:lnTo>
                  <a:pt x="1" y="428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5" name="Google Shape;4355;p49"/>
          <p:cNvSpPr/>
          <p:nvPr/>
        </p:nvSpPr>
        <p:spPr>
          <a:xfrm>
            <a:off x="5703400" y="12154800"/>
            <a:ext cx="1280925" cy="1072450"/>
          </a:xfrm>
          <a:custGeom>
            <a:avLst/>
            <a:gdLst/>
            <a:ahLst/>
            <a:cxnLst/>
            <a:rect l="l" t="t" r="r" b="b"/>
            <a:pathLst>
              <a:path w="51237" h="42898" extrusionOk="0">
                <a:moveTo>
                  <a:pt x="0" y="0"/>
                </a:moveTo>
                <a:lnTo>
                  <a:pt x="51237" y="0"/>
                </a:lnTo>
                <a:lnTo>
                  <a:pt x="51237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6" name="Google Shape;4356;p49"/>
          <p:cNvSpPr/>
          <p:nvPr/>
        </p:nvSpPr>
        <p:spPr>
          <a:xfrm>
            <a:off x="1862325" y="13227225"/>
            <a:ext cx="1280100" cy="1072450"/>
          </a:xfrm>
          <a:custGeom>
            <a:avLst/>
            <a:gdLst/>
            <a:ahLst/>
            <a:cxnLst/>
            <a:rect l="l" t="t" r="r" b="b"/>
            <a:pathLst>
              <a:path w="51204" h="42898" extrusionOk="0">
                <a:moveTo>
                  <a:pt x="0" y="1"/>
                </a:moveTo>
                <a:lnTo>
                  <a:pt x="51204" y="1"/>
                </a:lnTo>
                <a:lnTo>
                  <a:pt x="51204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7" name="Google Shape;4357;p49"/>
          <p:cNvSpPr/>
          <p:nvPr/>
        </p:nvSpPr>
        <p:spPr>
          <a:xfrm>
            <a:off x="4423325" y="13227225"/>
            <a:ext cx="1280100" cy="1072450"/>
          </a:xfrm>
          <a:custGeom>
            <a:avLst/>
            <a:gdLst/>
            <a:ahLst/>
            <a:cxnLst/>
            <a:rect l="l" t="t" r="r" b="b"/>
            <a:pathLst>
              <a:path w="51204" h="42898" extrusionOk="0">
                <a:moveTo>
                  <a:pt x="0" y="1"/>
                </a:moveTo>
                <a:lnTo>
                  <a:pt x="51203" y="1"/>
                </a:lnTo>
                <a:lnTo>
                  <a:pt x="51203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8" name="Google Shape;4358;p49"/>
          <p:cNvSpPr/>
          <p:nvPr/>
        </p:nvSpPr>
        <p:spPr>
          <a:xfrm>
            <a:off x="5703400" y="13227225"/>
            <a:ext cx="1280925" cy="1072450"/>
          </a:xfrm>
          <a:custGeom>
            <a:avLst/>
            <a:gdLst/>
            <a:ahLst/>
            <a:cxnLst/>
            <a:rect l="l" t="t" r="r" b="b"/>
            <a:pathLst>
              <a:path w="51237" h="42898" extrusionOk="0">
                <a:moveTo>
                  <a:pt x="0" y="1"/>
                </a:moveTo>
                <a:lnTo>
                  <a:pt x="51237" y="1"/>
                </a:lnTo>
                <a:lnTo>
                  <a:pt x="51237" y="42898"/>
                </a:lnTo>
                <a:lnTo>
                  <a:pt x="0" y="428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9" name="Google Shape;4359;p49"/>
          <p:cNvSpPr/>
          <p:nvPr/>
        </p:nvSpPr>
        <p:spPr>
          <a:xfrm>
            <a:off x="6984300" y="13227225"/>
            <a:ext cx="1280950" cy="1072450"/>
          </a:xfrm>
          <a:custGeom>
            <a:avLst/>
            <a:gdLst/>
            <a:ahLst/>
            <a:cxnLst/>
            <a:rect l="l" t="t" r="r" b="b"/>
            <a:pathLst>
              <a:path w="51238" h="42898" extrusionOk="0">
                <a:moveTo>
                  <a:pt x="1" y="1"/>
                </a:moveTo>
                <a:lnTo>
                  <a:pt x="51238" y="1"/>
                </a:lnTo>
                <a:lnTo>
                  <a:pt x="51238" y="42898"/>
                </a:lnTo>
                <a:lnTo>
                  <a:pt x="1" y="428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0" name="Google Shape;4360;p49"/>
          <p:cNvSpPr/>
          <p:nvPr/>
        </p:nvSpPr>
        <p:spPr>
          <a:xfrm>
            <a:off x="3142400" y="14299650"/>
            <a:ext cx="1280950" cy="1072475"/>
          </a:xfrm>
          <a:custGeom>
            <a:avLst/>
            <a:gdLst/>
            <a:ahLst/>
            <a:cxnLst/>
            <a:rect l="l" t="t" r="r" b="b"/>
            <a:pathLst>
              <a:path w="51238" h="42899" extrusionOk="0">
                <a:moveTo>
                  <a:pt x="1" y="1"/>
                </a:moveTo>
                <a:lnTo>
                  <a:pt x="51237" y="1"/>
                </a:lnTo>
                <a:lnTo>
                  <a:pt x="51237" y="42898"/>
                </a:lnTo>
                <a:lnTo>
                  <a:pt x="1" y="428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1" name="Google Shape;4361;p49"/>
          <p:cNvSpPr/>
          <p:nvPr/>
        </p:nvSpPr>
        <p:spPr>
          <a:xfrm>
            <a:off x="5703400" y="14299650"/>
            <a:ext cx="1280925" cy="1072475"/>
          </a:xfrm>
          <a:custGeom>
            <a:avLst/>
            <a:gdLst/>
            <a:ahLst/>
            <a:cxnLst/>
            <a:rect l="l" t="t" r="r" b="b"/>
            <a:pathLst>
              <a:path w="51237" h="42899" extrusionOk="0">
                <a:moveTo>
                  <a:pt x="0" y="1"/>
                </a:moveTo>
                <a:lnTo>
                  <a:pt x="51237" y="1"/>
                </a:lnTo>
                <a:lnTo>
                  <a:pt x="51237" y="42898"/>
                </a:lnTo>
                <a:lnTo>
                  <a:pt x="0" y="4289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2" name="Google Shape;4362;p49"/>
          <p:cNvSpPr/>
          <p:nvPr/>
        </p:nvSpPr>
        <p:spPr>
          <a:xfrm>
            <a:off x="2228425" y="9239375"/>
            <a:ext cx="305225" cy="595450"/>
          </a:xfrm>
          <a:custGeom>
            <a:avLst/>
            <a:gdLst/>
            <a:ahLst/>
            <a:cxnLst/>
            <a:rect l="l" t="t" r="r" b="b"/>
            <a:pathLst>
              <a:path w="12209" h="23818" extrusionOk="0">
                <a:moveTo>
                  <a:pt x="6104" y="3870"/>
                </a:moveTo>
                <a:cubicBezTo>
                  <a:pt x="6238" y="3870"/>
                  <a:pt x="6338" y="3936"/>
                  <a:pt x="6371" y="4037"/>
                </a:cubicBezTo>
                <a:lnTo>
                  <a:pt x="7205" y="5671"/>
                </a:lnTo>
                <a:lnTo>
                  <a:pt x="9007" y="5971"/>
                </a:lnTo>
                <a:cubicBezTo>
                  <a:pt x="9140" y="5971"/>
                  <a:pt x="9207" y="6038"/>
                  <a:pt x="9240" y="6138"/>
                </a:cubicBezTo>
                <a:cubicBezTo>
                  <a:pt x="9273" y="6238"/>
                  <a:pt x="9240" y="6372"/>
                  <a:pt x="9173" y="6438"/>
                </a:cubicBezTo>
                <a:lnTo>
                  <a:pt x="7839" y="7739"/>
                </a:lnTo>
                <a:lnTo>
                  <a:pt x="8173" y="9540"/>
                </a:lnTo>
                <a:cubicBezTo>
                  <a:pt x="8173" y="9641"/>
                  <a:pt x="8139" y="9774"/>
                  <a:pt x="8039" y="9841"/>
                </a:cubicBezTo>
                <a:cubicBezTo>
                  <a:pt x="8006" y="9874"/>
                  <a:pt x="7939" y="9874"/>
                  <a:pt x="7872" y="9874"/>
                </a:cubicBezTo>
                <a:cubicBezTo>
                  <a:pt x="7839" y="9874"/>
                  <a:pt x="7806" y="9874"/>
                  <a:pt x="7739" y="9841"/>
                </a:cubicBezTo>
                <a:lnTo>
                  <a:pt x="6104" y="9007"/>
                </a:lnTo>
                <a:lnTo>
                  <a:pt x="4470" y="9841"/>
                </a:lnTo>
                <a:cubicBezTo>
                  <a:pt x="4428" y="9869"/>
                  <a:pt x="4385" y="9879"/>
                  <a:pt x="4343" y="9879"/>
                </a:cubicBezTo>
                <a:cubicBezTo>
                  <a:pt x="4285" y="9879"/>
                  <a:pt x="4228" y="9860"/>
                  <a:pt x="4170" y="9841"/>
                </a:cubicBezTo>
                <a:cubicBezTo>
                  <a:pt x="4103" y="9774"/>
                  <a:pt x="4036" y="9641"/>
                  <a:pt x="4070" y="9540"/>
                </a:cubicBezTo>
                <a:lnTo>
                  <a:pt x="4370" y="7739"/>
                </a:lnTo>
                <a:lnTo>
                  <a:pt x="3069" y="6438"/>
                </a:lnTo>
                <a:cubicBezTo>
                  <a:pt x="2969" y="6372"/>
                  <a:pt x="2936" y="6238"/>
                  <a:pt x="3002" y="6138"/>
                </a:cubicBezTo>
                <a:cubicBezTo>
                  <a:pt x="3036" y="6038"/>
                  <a:pt x="3102" y="5971"/>
                  <a:pt x="3202" y="5971"/>
                </a:cubicBezTo>
                <a:lnTo>
                  <a:pt x="5037" y="5671"/>
                </a:lnTo>
                <a:lnTo>
                  <a:pt x="5871" y="4037"/>
                </a:lnTo>
                <a:cubicBezTo>
                  <a:pt x="5904" y="3936"/>
                  <a:pt x="6004" y="3870"/>
                  <a:pt x="6104" y="3870"/>
                </a:cubicBezTo>
                <a:close/>
                <a:moveTo>
                  <a:pt x="6104" y="0"/>
                </a:moveTo>
                <a:cubicBezTo>
                  <a:pt x="2735" y="0"/>
                  <a:pt x="0" y="2736"/>
                  <a:pt x="0" y="6105"/>
                </a:cubicBezTo>
                <a:cubicBezTo>
                  <a:pt x="0" y="12643"/>
                  <a:pt x="4070" y="14744"/>
                  <a:pt x="5537" y="15278"/>
                </a:cubicBezTo>
                <a:lnTo>
                  <a:pt x="4337" y="16512"/>
                </a:lnTo>
                <a:lnTo>
                  <a:pt x="5471" y="16379"/>
                </a:lnTo>
                <a:lnTo>
                  <a:pt x="5471" y="16379"/>
                </a:lnTo>
                <a:cubicBezTo>
                  <a:pt x="5371" y="17046"/>
                  <a:pt x="5404" y="18080"/>
                  <a:pt x="5938" y="19648"/>
                </a:cubicBezTo>
                <a:cubicBezTo>
                  <a:pt x="6872" y="22250"/>
                  <a:pt x="5871" y="23350"/>
                  <a:pt x="5838" y="23384"/>
                </a:cubicBezTo>
                <a:lnTo>
                  <a:pt x="6305" y="23817"/>
                </a:lnTo>
                <a:cubicBezTo>
                  <a:pt x="6338" y="23784"/>
                  <a:pt x="7606" y="22450"/>
                  <a:pt x="6538" y="19414"/>
                </a:cubicBezTo>
                <a:cubicBezTo>
                  <a:pt x="5971" y="17813"/>
                  <a:pt x="6004" y="16846"/>
                  <a:pt x="6138" y="16312"/>
                </a:cubicBezTo>
                <a:lnTo>
                  <a:pt x="7339" y="16179"/>
                </a:lnTo>
                <a:lnTo>
                  <a:pt x="6371" y="15345"/>
                </a:lnTo>
                <a:cubicBezTo>
                  <a:pt x="7606" y="14944"/>
                  <a:pt x="12209" y="12976"/>
                  <a:pt x="12209" y="6105"/>
                </a:cubicBezTo>
                <a:cubicBezTo>
                  <a:pt x="12209" y="2736"/>
                  <a:pt x="9474" y="0"/>
                  <a:pt x="61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3" name="Google Shape;4363;p49"/>
          <p:cNvSpPr/>
          <p:nvPr/>
        </p:nvSpPr>
        <p:spPr>
          <a:xfrm>
            <a:off x="2552825" y="9361125"/>
            <a:ext cx="214325" cy="42550"/>
          </a:xfrm>
          <a:custGeom>
            <a:avLst/>
            <a:gdLst/>
            <a:ahLst/>
            <a:cxnLst/>
            <a:rect l="l" t="t" r="r" b="b"/>
            <a:pathLst>
              <a:path w="8573" h="1702" extrusionOk="0">
                <a:moveTo>
                  <a:pt x="0" y="0"/>
                </a:moveTo>
                <a:cubicBezTo>
                  <a:pt x="67" y="401"/>
                  <a:pt x="100" y="768"/>
                  <a:pt x="100" y="1168"/>
                </a:cubicBezTo>
                <a:cubicBezTo>
                  <a:pt x="100" y="1335"/>
                  <a:pt x="100" y="1535"/>
                  <a:pt x="100" y="1702"/>
                </a:cubicBezTo>
                <a:lnTo>
                  <a:pt x="8006" y="1702"/>
                </a:lnTo>
                <a:cubicBezTo>
                  <a:pt x="8206" y="1201"/>
                  <a:pt x="8406" y="634"/>
                  <a:pt x="85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4" name="Google Shape;4364;p49"/>
          <p:cNvSpPr/>
          <p:nvPr/>
        </p:nvSpPr>
        <p:spPr>
          <a:xfrm>
            <a:off x="2511125" y="9130950"/>
            <a:ext cx="225175" cy="49225"/>
          </a:xfrm>
          <a:custGeom>
            <a:avLst/>
            <a:gdLst/>
            <a:ahLst/>
            <a:cxnLst/>
            <a:rect l="l" t="t" r="r" b="b"/>
            <a:pathLst>
              <a:path w="9007" h="1969" extrusionOk="0">
                <a:moveTo>
                  <a:pt x="4503" y="1"/>
                </a:moveTo>
                <a:cubicBezTo>
                  <a:pt x="2702" y="1"/>
                  <a:pt x="1101" y="735"/>
                  <a:pt x="0" y="1969"/>
                </a:cubicBezTo>
                <a:lnTo>
                  <a:pt x="9007" y="1969"/>
                </a:lnTo>
                <a:cubicBezTo>
                  <a:pt x="7872" y="735"/>
                  <a:pt x="6271" y="1"/>
                  <a:pt x="45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5" name="Google Shape;4365;p49"/>
          <p:cNvSpPr/>
          <p:nvPr/>
        </p:nvSpPr>
        <p:spPr>
          <a:xfrm>
            <a:off x="2521950" y="9289400"/>
            <a:ext cx="254375" cy="36725"/>
          </a:xfrm>
          <a:custGeom>
            <a:avLst/>
            <a:gdLst/>
            <a:ahLst/>
            <a:cxnLst/>
            <a:rect l="l" t="t" r="r" b="b"/>
            <a:pathLst>
              <a:path w="10175" h="1469" extrusionOk="0">
                <a:moveTo>
                  <a:pt x="1" y="1"/>
                </a:moveTo>
                <a:cubicBezTo>
                  <a:pt x="334" y="434"/>
                  <a:pt x="601" y="935"/>
                  <a:pt x="835" y="1468"/>
                </a:cubicBezTo>
                <a:lnTo>
                  <a:pt x="10075" y="1468"/>
                </a:lnTo>
                <a:cubicBezTo>
                  <a:pt x="10141" y="1001"/>
                  <a:pt x="10175" y="501"/>
                  <a:pt x="101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6" name="Google Shape;4366;p49"/>
          <p:cNvSpPr/>
          <p:nvPr/>
        </p:nvSpPr>
        <p:spPr>
          <a:xfrm>
            <a:off x="2545300" y="9439525"/>
            <a:ext cx="186825" cy="294400"/>
          </a:xfrm>
          <a:custGeom>
            <a:avLst/>
            <a:gdLst/>
            <a:ahLst/>
            <a:cxnLst/>
            <a:rect l="l" t="t" r="r" b="b"/>
            <a:pathLst>
              <a:path w="7473" h="11776" extrusionOk="0">
                <a:moveTo>
                  <a:pt x="268" y="0"/>
                </a:moveTo>
                <a:cubicBezTo>
                  <a:pt x="201" y="467"/>
                  <a:pt x="101" y="901"/>
                  <a:pt x="1" y="1301"/>
                </a:cubicBezTo>
                <a:cubicBezTo>
                  <a:pt x="1168" y="2335"/>
                  <a:pt x="2336" y="2835"/>
                  <a:pt x="2903" y="3002"/>
                </a:cubicBezTo>
                <a:lnTo>
                  <a:pt x="1902" y="3803"/>
                </a:lnTo>
                <a:lnTo>
                  <a:pt x="3103" y="3936"/>
                </a:lnTo>
                <a:cubicBezTo>
                  <a:pt x="3270" y="4336"/>
                  <a:pt x="3503" y="5404"/>
                  <a:pt x="2803" y="7372"/>
                </a:cubicBezTo>
                <a:cubicBezTo>
                  <a:pt x="1735" y="10408"/>
                  <a:pt x="3003" y="11708"/>
                  <a:pt x="3036" y="11775"/>
                </a:cubicBezTo>
                <a:lnTo>
                  <a:pt x="3503" y="11342"/>
                </a:lnTo>
                <a:cubicBezTo>
                  <a:pt x="3437" y="11308"/>
                  <a:pt x="2469" y="10207"/>
                  <a:pt x="3370" y="7572"/>
                </a:cubicBezTo>
                <a:cubicBezTo>
                  <a:pt x="4004" y="5804"/>
                  <a:pt x="3970" y="4670"/>
                  <a:pt x="3804" y="4036"/>
                </a:cubicBezTo>
                <a:lnTo>
                  <a:pt x="3804" y="4036"/>
                </a:lnTo>
                <a:lnTo>
                  <a:pt x="4904" y="4136"/>
                </a:lnTo>
                <a:lnTo>
                  <a:pt x="3703" y="2935"/>
                </a:lnTo>
                <a:cubicBezTo>
                  <a:pt x="4537" y="2635"/>
                  <a:pt x="6205" y="1801"/>
                  <a:pt x="74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7" name="Google Shape;4367;p49"/>
          <p:cNvSpPr/>
          <p:nvPr/>
        </p:nvSpPr>
        <p:spPr>
          <a:xfrm>
            <a:off x="2475250" y="9216025"/>
            <a:ext cx="297750" cy="37550"/>
          </a:xfrm>
          <a:custGeom>
            <a:avLst/>
            <a:gdLst/>
            <a:ahLst/>
            <a:cxnLst/>
            <a:rect l="l" t="t" r="r" b="b"/>
            <a:pathLst>
              <a:path w="11910" h="1502" extrusionOk="0">
                <a:moveTo>
                  <a:pt x="468" y="0"/>
                </a:moveTo>
                <a:cubicBezTo>
                  <a:pt x="268" y="367"/>
                  <a:pt x="134" y="801"/>
                  <a:pt x="1" y="1201"/>
                </a:cubicBezTo>
                <a:cubicBezTo>
                  <a:pt x="168" y="1301"/>
                  <a:pt x="301" y="1401"/>
                  <a:pt x="434" y="1501"/>
                </a:cubicBezTo>
                <a:lnTo>
                  <a:pt x="11909" y="1501"/>
                </a:lnTo>
                <a:cubicBezTo>
                  <a:pt x="11809" y="968"/>
                  <a:pt x="11642" y="467"/>
                  <a:pt x="114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8" name="Google Shape;4368;p49"/>
          <p:cNvSpPr/>
          <p:nvPr/>
        </p:nvSpPr>
        <p:spPr>
          <a:xfrm>
            <a:off x="4808600" y="12382925"/>
            <a:ext cx="607125" cy="475575"/>
          </a:xfrm>
          <a:custGeom>
            <a:avLst/>
            <a:gdLst/>
            <a:ahLst/>
            <a:cxnLst/>
            <a:rect l="l" t="t" r="r" b="b"/>
            <a:pathLst>
              <a:path w="24285" h="19023" extrusionOk="0">
                <a:moveTo>
                  <a:pt x="18986" y="1128"/>
                </a:moveTo>
                <a:cubicBezTo>
                  <a:pt x="20279" y="1128"/>
                  <a:pt x="21595" y="1262"/>
                  <a:pt x="22983" y="1583"/>
                </a:cubicBezTo>
                <a:lnTo>
                  <a:pt x="22983" y="3184"/>
                </a:lnTo>
                <a:cubicBezTo>
                  <a:pt x="21595" y="2864"/>
                  <a:pt x="20279" y="2729"/>
                  <a:pt x="18986" y="2729"/>
                </a:cubicBezTo>
                <a:cubicBezTo>
                  <a:pt x="16644" y="2729"/>
                  <a:pt x="14380" y="3171"/>
                  <a:pt x="11909" y="3751"/>
                </a:cubicBezTo>
                <a:lnTo>
                  <a:pt x="11909" y="2150"/>
                </a:lnTo>
                <a:cubicBezTo>
                  <a:pt x="14380" y="1570"/>
                  <a:pt x="16644" y="1128"/>
                  <a:pt x="18986" y="1128"/>
                </a:cubicBezTo>
                <a:close/>
                <a:moveTo>
                  <a:pt x="3136" y="3684"/>
                </a:moveTo>
                <a:cubicBezTo>
                  <a:pt x="3236" y="3951"/>
                  <a:pt x="3269" y="4051"/>
                  <a:pt x="3336" y="4318"/>
                </a:cubicBezTo>
                <a:cubicBezTo>
                  <a:pt x="3603" y="4351"/>
                  <a:pt x="3703" y="4351"/>
                  <a:pt x="3970" y="4385"/>
                </a:cubicBezTo>
                <a:cubicBezTo>
                  <a:pt x="3770" y="4518"/>
                  <a:pt x="3669" y="4585"/>
                  <a:pt x="3469" y="4685"/>
                </a:cubicBezTo>
                <a:cubicBezTo>
                  <a:pt x="3536" y="4952"/>
                  <a:pt x="3569" y="5052"/>
                  <a:pt x="3636" y="5319"/>
                </a:cubicBezTo>
                <a:cubicBezTo>
                  <a:pt x="3436" y="5152"/>
                  <a:pt x="3336" y="5052"/>
                  <a:pt x="3136" y="4885"/>
                </a:cubicBezTo>
                <a:cubicBezTo>
                  <a:pt x="2936" y="4985"/>
                  <a:pt x="2836" y="5052"/>
                  <a:pt x="2635" y="5152"/>
                </a:cubicBezTo>
                <a:cubicBezTo>
                  <a:pt x="2702" y="4952"/>
                  <a:pt x="2769" y="4818"/>
                  <a:pt x="2836" y="4585"/>
                </a:cubicBezTo>
                <a:cubicBezTo>
                  <a:pt x="2635" y="4418"/>
                  <a:pt x="2535" y="4318"/>
                  <a:pt x="2335" y="4118"/>
                </a:cubicBezTo>
                <a:lnTo>
                  <a:pt x="2335" y="4118"/>
                </a:lnTo>
                <a:cubicBezTo>
                  <a:pt x="2569" y="4185"/>
                  <a:pt x="2702" y="4218"/>
                  <a:pt x="2969" y="4251"/>
                </a:cubicBezTo>
                <a:cubicBezTo>
                  <a:pt x="3036" y="4018"/>
                  <a:pt x="3069" y="3918"/>
                  <a:pt x="3136" y="3684"/>
                </a:cubicBezTo>
                <a:close/>
                <a:moveTo>
                  <a:pt x="7172" y="3718"/>
                </a:moveTo>
                <a:cubicBezTo>
                  <a:pt x="7239" y="3951"/>
                  <a:pt x="7272" y="4051"/>
                  <a:pt x="7339" y="4285"/>
                </a:cubicBezTo>
                <a:cubicBezTo>
                  <a:pt x="7606" y="4251"/>
                  <a:pt x="7739" y="4218"/>
                  <a:pt x="7973" y="4185"/>
                </a:cubicBezTo>
                <a:lnTo>
                  <a:pt x="7973" y="4185"/>
                </a:lnTo>
                <a:cubicBezTo>
                  <a:pt x="7772" y="4385"/>
                  <a:pt x="7672" y="4452"/>
                  <a:pt x="7472" y="4618"/>
                </a:cubicBezTo>
                <a:cubicBezTo>
                  <a:pt x="7539" y="4852"/>
                  <a:pt x="7572" y="4985"/>
                  <a:pt x="7672" y="5185"/>
                </a:cubicBezTo>
                <a:cubicBezTo>
                  <a:pt x="7472" y="5085"/>
                  <a:pt x="7372" y="5019"/>
                  <a:pt x="7172" y="4885"/>
                </a:cubicBezTo>
                <a:cubicBezTo>
                  <a:pt x="6938" y="5052"/>
                  <a:pt x="6838" y="5152"/>
                  <a:pt x="6638" y="5319"/>
                </a:cubicBezTo>
                <a:cubicBezTo>
                  <a:pt x="6738" y="5085"/>
                  <a:pt x="6772" y="4952"/>
                  <a:pt x="6838" y="4718"/>
                </a:cubicBezTo>
                <a:cubicBezTo>
                  <a:pt x="6638" y="4585"/>
                  <a:pt x="6538" y="4518"/>
                  <a:pt x="6338" y="4385"/>
                </a:cubicBezTo>
                <a:cubicBezTo>
                  <a:pt x="6605" y="4351"/>
                  <a:pt x="6705" y="4351"/>
                  <a:pt x="6972" y="4318"/>
                </a:cubicBezTo>
                <a:cubicBezTo>
                  <a:pt x="7039" y="4085"/>
                  <a:pt x="7072" y="3951"/>
                  <a:pt x="7172" y="3718"/>
                </a:cubicBezTo>
                <a:close/>
                <a:moveTo>
                  <a:pt x="18986" y="3996"/>
                </a:moveTo>
                <a:cubicBezTo>
                  <a:pt x="20279" y="3996"/>
                  <a:pt x="21595" y="4131"/>
                  <a:pt x="22983" y="4452"/>
                </a:cubicBezTo>
                <a:lnTo>
                  <a:pt x="22983" y="5786"/>
                </a:lnTo>
                <a:cubicBezTo>
                  <a:pt x="21595" y="5465"/>
                  <a:pt x="20279" y="5331"/>
                  <a:pt x="18986" y="5331"/>
                </a:cubicBezTo>
                <a:cubicBezTo>
                  <a:pt x="16644" y="5331"/>
                  <a:pt x="14380" y="5773"/>
                  <a:pt x="11909" y="6353"/>
                </a:cubicBezTo>
                <a:lnTo>
                  <a:pt x="11909" y="5019"/>
                </a:lnTo>
                <a:cubicBezTo>
                  <a:pt x="14380" y="4438"/>
                  <a:pt x="16644" y="3996"/>
                  <a:pt x="18986" y="3996"/>
                </a:cubicBezTo>
                <a:close/>
                <a:moveTo>
                  <a:pt x="9207" y="5352"/>
                </a:moveTo>
                <a:cubicBezTo>
                  <a:pt x="9273" y="5586"/>
                  <a:pt x="9340" y="5686"/>
                  <a:pt x="9407" y="5919"/>
                </a:cubicBezTo>
                <a:cubicBezTo>
                  <a:pt x="9640" y="5853"/>
                  <a:pt x="9774" y="5853"/>
                  <a:pt x="10041" y="5786"/>
                </a:cubicBezTo>
                <a:lnTo>
                  <a:pt x="10041" y="5786"/>
                </a:lnTo>
                <a:cubicBezTo>
                  <a:pt x="9807" y="5986"/>
                  <a:pt x="9707" y="6053"/>
                  <a:pt x="9507" y="6253"/>
                </a:cubicBezTo>
                <a:cubicBezTo>
                  <a:pt x="9607" y="6486"/>
                  <a:pt x="9640" y="6586"/>
                  <a:pt x="9707" y="6820"/>
                </a:cubicBezTo>
                <a:cubicBezTo>
                  <a:pt x="9507" y="6720"/>
                  <a:pt x="9407" y="6653"/>
                  <a:pt x="9207" y="6553"/>
                </a:cubicBezTo>
                <a:cubicBezTo>
                  <a:pt x="9007" y="6753"/>
                  <a:pt x="8907" y="6820"/>
                  <a:pt x="8706" y="7020"/>
                </a:cubicBezTo>
                <a:cubicBezTo>
                  <a:pt x="8773" y="6753"/>
                  <a:pt x="8806" y="6620"/>
                  <a:pt x="8907" y="6386"/>
                </a:cubicBezTo>
                <a:cubicBezTo>
                  <a:pt x="8706" y="6286"/>
                  <a:pt x="8606" y="6219"/>
                  <a:pt x="8406" y="6119"/>
                </a:cubicBezTo>
                <a:cubicBezTo>
                  <a:pt x="8640" y="6053"/>
                  <a:pt x="8773" y="6019"/>
                  <a:pt x="9007" y="5986"/>
                </a:cubicBezTo>
                <a:cubicBezTo>
                  <a:pt x="9107" y="5719"/>
                  <a:pt x="9140" y="5619"/>
                  <a:pt x="9207" y="5352"/>
                </a:cubicBezTo>
                <a:close/>
                <a:moveTo>
                  <a:pt x="5337" y="5819"/>
                </a:moveTo>
                <a:cubicBezTo>
                  <a:pt x="5437" y="6053"/>
                  <a:pt x="5471" y="6153"/>
                  <a:pt x="5537" y="6386"/>
                </a:cubicBezTo>
                <a:cubicBezTo>
                  <a:pt x="5804" y="6386"/>
                  <a:pt x="5904" y="6386"/>
                  <a:pt x="6171" y="6353"/>
                </a:cubicBezTo>
                <a:lnTo>
                  <a:pt x="6171" y="6353"/>
                </a:lnTo>
                <a:cubicBezTo>
                  <a:pt x="5971" y="6520"/>
                  <a:pt x="5871" y="6620"/>
                  <a:pt x="5671" y="6753"/>
                </a:cubicBezTo>
                <a:cubicBezTo>
                  <a:pt x="5738" y="6987"/>
                  <a:pt x="5771" y="7120"/>
                  <a:pt x="5871" y="7354"/>
                </a:cubicBezTo>
                <a:cubicBezTo>
                  <a:pt x="5638" y="7220"/>
                  <a:pt x="5537" y="7153"/>
                  <a:pt x="5337" y="6987"/>
                </a:cubicBezTo>
                <a:cubicBezTo>
                  <a:pt x="5137" y="7153"/>
                  <a:pt x="5037" y="7220"/>
                  <a:pt x="4837" y="7354"/>
                </a:cubicBezTo>
                <a:cubicBezTo>
                  <a:pt x="4937" y="7120"/>
                  <a:pt x="4970" y="7020"/>
                  <a:pt x="5037" y="6787"/>
                </a:cubicBezTo>
                <a:cubicBezTo>
                  <a:pt x="4837" y="6620"/>
                  <a:pt x="4737" y="6553"/>
                  <a:pt x="4537" y="6386"/>
                </a:cubicBezTo>
                <a:lnTo>
                  <a:pt x="5171" y="6386"/>
                </a:lnTo>
                <a:cubicBezTo>
                  <a:pt x="5237" y="6153"/>
                  <a:pt x="5271" y="6053"/>
                  <a:pt x="5337" y="5819"/>
                </a:cubicBezTo>
                <a:close/>
                <a:moveTo>
                  <a:pt x="18986" y="6598"/>
                </a:moveTo>
                <a:cubicBezTo>
                  <a:pt x="20279" y="6598"/>
                  <a:pt x="21595" y="6733"/>
                  <a:pt x="22983" y="7053"/>
                </a:cubicBezTo>
                <a:lnTo>
                  <a:pt x="22983" y="8521"/>
                </a:lnTo>
                <a:cubicBezTo>
                  <a:pt x="21595" y="8201"/>
                  <a:pt x="20279" y="8066"/>
                  <a:pt x="18986" y="8066"/>
                </a:cubicBezTo>
                <a:cubicBezTo>
                  <a:pt x="16644" y="8066"/>
                  <a:pt x="14380" y="8508"/>
                  <a:pt x="11909" y="9088"/>
                </a:cubicBezTo>
                <a:lnTo>
                  <a:pt x="11909" y="7620"/>
                </a:lnTo>
                <a:cubicBezTo>
                  <a:pt x="14380" y="7040"/>
                  <a:pt x="16644" y="6598"/>
                  <a:pt x="18986" y="6598"/>
                </a:cubicBezTo>
                <a:close/>
                <a:moveTo>
                  <a:pt x="3136" y="7520"/>
                </a:moveTo>
                <a:cubicBezTo>
                  <a:pt x="3236" y="7787"/>
                  <a:pt x="3269" y="7887"/>
                  <a:pt x="3336" y="8154"/>
                </a:cubicBezTo>
                <a:cubicBezTo>
                  <a:pt x="3603" y="8188"/>
                  <a:pt x="3703" y="8188"/>
                  <a:pt x="3970" y="8221"/>
                </a:cubicBezTo>
                <a:cubicBezTo>
                  <a:pt x="3770" y="8354"/>
                  <a:pt x="3669" y="8421"/>
                  <a:pt x="3469" y="8521"/>
                </a:cubicBezTo>
                <a:cubicBezTo>
                  <a:pt x="3536" y="8788"/>
                  <a:pt x="3569" y="8888"/>
                  <a:pt x="3636" y="9155"/>
                </a:cubicBezTo>
                <a:cubicBezTo>
                  <a:pt x="3436" y="8988"/>
                  <a:pt x="3336" y="8888"/>
                  <a:pt x="3136" y="8721"/>
                </a:cubicBezTo>
                <a:cubicBezTo>
                  <a:pt x="2936" y="8821"/>
                  <a:pt x="2836" y="8888"/>
                  <a:pt x="2635" y="8988"/>
                </a:cubicBezTo>
                <a:cubicBezTo>
                  <a:pt x="2702" y="8755"/>
                  <a:pt x="2769" y="8655"/>
                  <a:pt x="2836" y="8421"/>
                </a:cubicBezTo>
                <a:cubicBezTo>
                  <a:pt x="2635" y="8254"/>
                  <a:pt x="2535" y="8154"/>
                  <a:pt x="2335" y="7954"/>
                </a:cubicBezTo>
                <a:lnTo>
                  <a:pt x="2335" y="7954"/>
                </a:lnTo>
                <a:cubicBezTo>
                  <a:pt x="2569" y="8021"/>
                  <a:pt x="2702" y="8054"/>
                  <a:pt x="2969" y="8087"/>
                </a:cubicBezTo>
                <a:cubicBezTo>
                  <a:pt x="3036" y="7854"/>
                  <a:pt x="3069" y="7754"/>
                  <a:pt x="3136" y="7520"/>
                </a:cubicBezTo>
                <a:close/>
                <a:moveTo>
                  <a:pt x="7172" y="7554"/>
                </a:moveTo>
                <a:cubicBezTo>
                  <a:pt x="7239" y="7787"/>
                  <a:pt x="7272" y="7887"/>
                  <a:pt x="7339" y="8121"/>
                </a:cubicBezTo>
                <a:cubicBezTo>
                  <a:pt x="7606" y="8087"/>
                  <a:pt x="7739" y="8054"/>
                  <a:pt x="7973" y="8021"/>
                </a:cubicBezTo>
                <a:lnTo>
                  <a:pt x="7973" y="8021"/>
                </a:lnTo>
                <a:cubicBezTo>
                  <a:pt x="7772" y="8221"/>
                  <a:pt x="7672" y="8288"/>
                  <a:pt x="7472" y="8454"/>
                </a:cubicBezTo>
                <a:cubicBezTo>
                  <a:pt x="7539" y="8688"/>
                  <a:pt x="7572" y="8821"/>
                  <a:pt x="7672" y="9021"/>
                </a:cubicBezTo>
                <a:cubicBezTo>
                  <a:pt x="7472" y="8921"/>
                  <a:pt x="7372" y="8855"/>
                  <a:pt x="7172" y="8721"/>
                </a:cubicBezTo>
                <a:cubicBezTo>
                  <a:pt x="6938" y="8888"/>
                  <a:pt x="6838" y="8988"/>
                  <a:pt x="6638" y="9155"/>
                </a:cubicBezTo>
                <a:cubicBezTo>
                  <a:pt x="6738" y="8888"/>
                  <a:pt x="6772" y="8788"/>
                  <a:pt x="6838" y="8521"/>
                </a:cubicBezTo>
                <a:cubicBezTo>
                  <a:pt x="6638" y="8421"/>
                  <a:pt x="6538" y="8354"/>
                  <a:pt x="6338" y="8221"/>
                </a:cubicBezTo>
                <a:cubicBezTo>
                  <a:pt x="6605" y="8188"/>
                  <a:pt x="6705" y="8188"/>
                  <a:pt x="6972" y="8154"/>
                </a:cubicBezTo>
                <a:cubicBezTo>
                  <a:pt x="7039" y="7921"/>
                  <a:pt x="7072" y="7787"/>
                  <a:pt x="7172" y="7554"/>
                </a:cubicBezTo>
                <a:close/>
                <a:moveTo>
                  <a:pt x="19352" y="9411"/>
                </a:moveTo>
                <a:cubicBezTo>
                  <a:pt x="20549" y="9411"/>
                  <a:pt x="21757" y="9519"/>
                  <a:pt x="22983" y="9789"/>
                </a:cubicBezTo>
                <a:lnTo>
                  <a:pt x="22983" y="11156"/>
                </a:lnTo>
                <a:cubicBezTo>
                  <a:pt x="21743" y="10878"/>
                  <a:pt x="20521" y="10767"/>
                  <a:pt x="19311" y="10767"/>
                </a:cubicBezTo>
                <a:cubicBezTo>
                  <a:pt x="14469" y="10767"/>
                  <a:pt x="9815" y="12546"/>
                  <a:pt x="4973" y="12546"/>
                </a:cubicBezTo>
                <a:cubicBezTo>
                  <a:pt x="3763" y="12546"/>
                  <a:pt x="2541" y="12435"/>
                  <a:pt x="1301" y="12157"/>
                </a:cubicBezTo>
                <a:lnTo>
                  <a:pt x="1301" y="10823"/>
                </a:lnTo>
                <a:cubicBezTo>
                  <a:pt x="2527" y="11092"/>
                  <a:pt x="3736" y="11200"/>
                  <a:pt x="4933" y="11200"/>
                </a:cubicBezTo>
                <a:cubicBezTo>
                  <a:pt x="9803" y="11200"/>
                  <a:pt x="14482" y="9411"/>
                  <a:pt x="19352" y="9411"/>
                </a:cubicBezTo>
                <a:close/>
                <a:moveTo>
                  <a:pt x="19352" y="12046"/>
                </a:moveTo>
                <a:cubicBezTo>
                  <a:pt x="20549" y="12046"/>
                  <a:pt x="21757" y="12155"/>
                  <a:pt x="22983" y="12424"/>
                </a:cubicBezTo>
                <a:lnTo>
                  <a:pt x="22983" y="13758"/>
                </a:lnTo>
                <a:cubicBezTo>
                  <a:pt x="21743" y="13480"/>
                  <a:pt x="20521" y="13369"/>
                  <a:pt x="19311" y="13369"/>
                </a:cubicBezTo>
                <a:cubicBezTo>
                  <a:pt x="14469" y="13369"/>
                  <a:pt x="9815" y="15148"/>
                  <a:pt x="4973" y="15148"/>
                </a:cubicBezTo>
                <a:cubicBezTo>
                  <a:pt x="3763" y="15148"/>
                  <a:pt x="2541" y="15037"/>
                  <a:pt x="1301" y="14759"/>
                </a:cubicBezTo>
                <a:lnTo>
                  <a:pt x="1301" y="13458"/>
                </a:lnTo>
                <a:cubicBezTo>
                  <a:pt x="2527" y="13727"/>
                  <a:pt x="3736" y="13835"/>
                  <a:pt x="4933" y="13835"/>
                </a:cubicBezTo>
                <a:cubicBezTo>
                  <a:pt x="9803" y="13835"/>
                  <a:pt x="14482" y="12046"/>
                  <a:pt x="19352" y="12046"/>
                </a:cubicBezTo>
                <a:close/>
                <a:moveTo>
                  <a:pt x="19352" y="14648"/>
                </a:moveTo>
                <a:cubicBezTo>
                  <a:pt x="20549" y="14648"/>
                  <a:pt x="21757" y="14756"/>
                  <a:pt x="22983" y="15026"/>
                </a:cubicBezTo>
                <a:lnTo>
                  <a:pt x="22983" y="16393"/>
                </a:lnTo>
                <a:cubicBezTo>
                  <a:pt x="21757" y="16124"/>
                  <a:pt x="20549" y="16016"/>
                  <a:pt x="19352" y="16016"/>
                </a:cubicBezTo>
                <a:cubicBezTo>
                  <a:pt x="14482" y="16016"/>
                  <a:pt x="9803" y="17805"/>
                  <a:pt x="4933" y="17805"/>
                </a:cubicBezTo>
                <a:cubicBezTo>
                  <a:pt x="3736" y="17805"/>
                  <a:pt x="2527" y="17697"/>
                  <a:pt x="1301" y="17427"/>
                </a:cubicBezTo>
                <a:lnTo>
                  <a:pt x="1301" y="16060"/>
                </a:lnTo>
                <a:cubicBezTo>
                  <a:pt x="2527" y="16329"/>
                  <a:pt x="3736" y="16437"/>
                  <a:pt x="4933" y="16437"/>
                </a:cubicBezTo>
                <a:cubicBezTo>
                  <a:pt x="9803" y="16437"/>
                  <a:pt x="14482" y="14648"/>
                  <a:pt x="19352" y="14648"/>
                </a:cubicBezTo>
                <a:close/>
                <a:moveTo>
                  <a:pt x="19125" y="1"/>
                </a:moveTo>
                <a:cubicBezTo>
                  <a:pt x="14451" y="1"/>
                  <a:pt x="9880" y="1647"/>
                  <a:pt x="5207" y="1647"/>
                </a:cubicBezTo>
                <a:cubicBezTo>
                  <a:pt x="3489" y="1647"/>
                  <a:pt x="1756" y="1425"/>
                  <a:pt x="0" y="816"/>
                </a:cubicBezTo>
                <a:lnTo>
                  <a:pt x="0" y="18195"/>
                </a:lnTo>
                <a:cubicBezTo>
                  <a:pt x="1748" y="18801"/>
                  <a:pt x="3473" y="19023"/>
                  <a:pt x="5183" y="19023"/>
                </a:cubicBezTo>
                <a:cubicBezTo>
                  <a:pt x="9857" y="19023"/>
                  <a:pt x="14428" y="17367"/>
                  <a:pt x="19101" y="17367"/>
                </a:cubicBezTo>
                <a:cubicBezTo>
                  <a:pt x="20812" y="17367"/>
                  <a:pt x="22536" y="17588"/>
                  <a:pt x="24284" y="18195"/>
                </a:cubicBezTo>
                <a:lnTo>
                  <a:pt x="24284" y="816"/>
                </a:lnTo>
                <a:cubicBezTo>
                  <a:pt x="22544" y="219"/>
                  <a:pt x="20828" y="1"/>
                  <a:pt x="191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9" name="Google Shape;4369;p49"/>
          <p:cNvSpPr/>
          <p:nvPr/>
        </p:nvSpPr>
        <p:spPr>
          <a:xfrm>
            <a:off x="4719350" y="12342425"/>
            <a:ext cx="85925" cy="743900"/>
          </a:xfrm>
          <a:custGeom>
            <a:avLst/>
            <a:gdLst/>
            <a:ahLst/>
            <a:cxnLst/>
            <a:rect l="l" t="t" r="r" b="b"/>
            <a:pathLst>
              <a:path w="3437" h="29756" extrusionOk="0">
                <a:moveTo>
                  <a:pt x="1335" y="1"/>
                </a:moveTo>
                <a:cubicBezTo>
                  <a:pt x="601" y="1"/>
                  <a:pt x="1" y="601"/>
                  <a:pt x="1" y="1335"/>
                </a:cubicBezTo>
                <a:cubicBezTo>
                  <a:pt x="1" y="1835"/>
                  <a:pt x="301" y="2269"/>
                  <a:pt x="735" y="2502"/>
                </a:cubicBezTo>
                <a:lnTo>
                  <a:pt x="735" y="29755"/>
                </a:lnTo>
                <a:lnTo>
                  <a:pt x="2803" y="29755"/>
                </a:lnTo>
                <a:lnTo>
                  <a:pt x="2803" y="2469"/>
                </a:lnTo>
                <a:cubicBezTo>
                  <a:pt x="3203" y="2235"/>
                  <a:pt x="3437" y="1802"/>
                  <a:pt x="3437" y="1335"/>
                </a:cubicBezTo>
                <a:cubicBezTo>
                  <a:pt x="3437" y="601"/>
                  <a:pt x="2836" y="1"/>
                  <a:pt x="2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0" name="Google Shape;4370;p49"/>
          <p:cNvSpPr/>
          <p:nvPr/>
        </p:nvSpPr>
        <p:spPr>
          <a:xfrm>
            <a:off x="7465500" y="9212675"/>
            <a:ext cx="330250" cy="329425"/>
          </a:xfrm>
          <a:custGeom>
            <a:avLst/>
            <a:gdLst/>
            <a:ahLst/>
            <a:cxnLst/>
            <a:rect l="l" t="t" r="r" b="b"/>
            <a:pathLst>
              <a:path w="13210" h="13177" extrusionOk="0">
                <a:moveTo>
                  <a:pt x="6605" y="1769"/>
                </a:moveTo>
                <a:cubicBezTo>
                  <a:pt x="6905" y="1769"/>
                  <a:pt x="7205" y="1936"/>
                  <a:pt x="7339" y="2236"/>
                </a:cubicBezTo>
                <a:lnTo>
                  <a:pt x="8339" y="4237"/>
                </a:lnTo>
                <a:lnTo>
                  <a:pt x="10541" y="4571"/>
                </a:lnTo>
                <a:cubicBezTo>
                  <a:pt x="10841" y="4604"/>
                  <a:pt x="11108" y="4804"/>
                  <a:pt x="11175" y="5105"/>
                </a:cubicBezTo>
                <a:cubicBezTo>
                  <a:pt x="11275" y="5405"/>
                  <a:pt x="11208" y="5705"/>
                  <a:pt x="10975" y="5938"/>
                </a:cubicBezTo>
                <a:lnTo>
                  <a:pt x="9373" y="7506"/>
                </a:lnTo>
                <a:lnTo>
                  <a:pt x="9740" y="9708"/>
                </a:lnTo>
                <a:cubicBezTo>
                  <a:pt x="9807" y="10008"/>
                  <a:pt x="9674" y="10308"/>
                  <a:pt x="9440" y="10475"/>
                </a:cubicBezTo>
                <a:cubicBezTo>
                  <a:pt x="9307" y="10575"/>
                  <a:pt x="9140" y="10642"/>
                  <a:pt x="8973" y="10642"/>
                </a:cubicBezTo>
                <a:cubicBezTo>
                  <a:pt x="8840" y="10642"/>
                  <a:pt x="8706" y="10608"/>
                  <a:pt x="8606" y="10542"/>
                </a:cubicBezTo>
                <a:lnTo>
                  <a:pt x="6605" y="9508"/>
                </a:lnTo>
                <a:lnTo>
                  <a:pt x="4637" y="10542"/>
                </a:lnTo>
                <a:cubicBezTo>
                  <a:pt x="4502" y="10602"/>
                  <a:pt x="4367" y="10635"/>
                  <a:pt x="4235" y="10635"/>
                </a:cubicBezTo>
                <a:cubicBezTo>
                  <a:pt x="4073" y="10635"/>
                  <a:pt x="3916" y="10585"/>
                  <a:pt x="3769" y="10475"/>
                </a:cubicBezTo>
                <a:cubicBezTo>
                  <a:pt x="3536" y="10308"/>
                  <a:pt x="3402" y="10008"/>
                  <a:pt x="3469" y="9708"/>
                </a:cubicBezTo>
                <a:lnTo>
                  <a:pt x="3836" y="7506"/>
                </a:lnTo>
                <a:lnTo>
                  <a:pt x="2235" y="5938"/>
                </a:lnTo>
                <a:cubicBezTo>
                  <a:pt x="2001" y="5705"/>
                  <a:pt x="1935" y="5405"/>
                  <a:pt x="2035" y="5105"/>
                </a:cubicBezTo>
                <a:cubicBezTo>
                  <a:pt x="2135" y="4804"/>
                  <a:pt x="2368" y="4604"/>
                  <a:pt x="2669" y="4571"/>
                </a:cubicBezTo>
                <a:lnTo>
                  <a:pt x="4904" y="4237"/>
                </a:lnTo>
                <a:lnTo>
                  <a:pt x="5871" y="2236"/>
                </a:lnTo>
                <a:cubicBezTo>
                  <a:pt x="6038" y="1936"/>
                  <a:pt x="6305" y="1769"/>
                  <a:pt x="6605" y="1769"/>
                </a:cubicBezTo>
                <a:close/>
                <a:moveTo>
                  <a:pt x="6605" y="1"/>
                </a:moveTo>
                <a:cubicBezTo>
                  <a:pt x="2969" y="1"/>
                  <a:pt x="0" y="2936"/>
                  <a:pt x="0" y="6572"/>
                </a:cubicBezTo>
                <a:cubicBezTo>
                  <a:pt x="0" y="10208"/>
                  <a:pt x="2969" y="13177"/>
                  <a:pt x="6605" y="13177"/>
                </a:cubicBezTo>
                <a:cubicBezTo>
                  <a:pt x="10241" y="13177"/>
                  <a:pt x="13209" y="10208"/>
                  <a:pt x="13209" y="6572"/>
                </a:cubicBezTo>
                <a:cubicBezTo>
                  <a:pt x="13209" y="2936"/>
                  <a:pt x="10241" y="1"/>
                  <a:pt x="6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1" name="Google Shape;4371;p49"/>
          <p:cNvSpPr/>
          <p:nvPr/>
        </p:nvSpPr>
        <p:spPr>
          <a:xfrm>
            <a:off x="7241250" y="9132200"/>
            <a:ext cx="766225" cy="708025"/>
          </a:xfrm>
          <a:custGeom>
            <a:avLst/>
            <a:gdLst/>
            <a:ahLst/>
            <a:cxnLst/>
            <a:rect l="l" t="t" r="r" b="b"/>
            <a:pathLst>
              <a:path w="30649" h="28321" extrusionOk="0">
                <a:moveTo>
                  <a:pt x="15575" y="2052"/>
                </a:moveTo>
                <a:cubicBezTo>
                  <a:pt x="19844" y="2052"/>
                  <a:pt x="23314" y="5522"/>
                  <a:pt x="23314" y="9791"/>
                </a:cubicBezTo>
                <a:cubicBezTo>
                  <a:pt x="23314" y="14061"/>
                  <a:pt x="19844" y="17530"/>
                  <a:pt x="15575" y="17530"/>
                </a:cubicBezTo>
                <a:cubicBezTo>
                  <a:pt x="11305" y="17530"/>
                  <a:pt x="7836" y="14061"/>
                  <a:pt x="7836" y="9791"/>
                </a:cubicBezTo>
                <a:cubicBezTo>
                  <a:pt x="7836" y="5522"/>
                  <a:pt x="11305" y="2052"/>
                  <a:pt x="15575" y="2052"/>
                </a:cubicBezTo>
                <a:close/>
                <a:moveTo>
                  <a:pt x="9337" y="17297"/>
                </a:moveTo>
                <a:lnTo>
                  <a:pt x="10538" y="17797"/>
                </a:lnTo>
                <a:lnTo>
                  <a:pt x="11505" y="18731"/>
                </a:lnTo>
                <a:cubicBezTo>
                  <a:pt x="11905" y="19098"/>
                  <a:pt x="12439" y="19365"/>
                  <a:pt x="12973" y="19498"/>
                </a:cubicBezTo>
                <a:cubicBezTo>
                  <a:pt x="12039" y="21500"/>
                  <a:pt x="10738" y="23301"/>
                  <a:pt x="9237" y="24935"/>
                </a:cubicBezTo>
                <a:cubicBezTo>
                  <a:pt x="8770" y="25436"/>
                  <a:pt x="8270" y="25936"/>
                  <a:pt x="7769" y="26403"/>
                </a:cubicBezTo>
                <a:cubicBezTo>
                  <a:pt x="8203" y="25102"/>
                  <a:pt x="8636" y="23801"/>
                  <a:pt x="9070" y="22500"/>
                </a:cubicBezTo>
                <a:cubicBezTo>
                  <a:pt x="9187" y="22208"/>
                  <a:pt x="8919" y="21915"/>
                  <a:pt x="8627" y="21915"/>
                </a:cubicBezTo>
                <a:cubicBezTo>
                  <a:pt x="8586" y="21915"/>
                  <a:pt x="8544" y="21921"/>
                  <a:pt x="8503" y="21933"/>
                </a:cubicBezTo>
                <a:cubicBezTo>
                  <a:pt x="7002" y="22367"/>
                  <a:pt x="5468" y="22834"/>
                  <a:pt x="3966" y="23268"/>
                </a:cubicBezTo>
                <a:cubicBezTo>
                  <a:pt x="4433" y="22967"/>
                  <a:pt x="4867" y="22634"/>
                  <a:pt x="5301" y="22300"/>
                </a:cubicBezTo>
                <a:cubicBezTo>
                  <a:pt x="6935" y="21033"/>
                  <a:pt x="8703" y="19365"/>
                  <a:pt x="9337" y="17297"/>
                </a:cubicBezTo>
                <a:close/>
                <a:moveTo>
                  <a:pt x="21379" y="17463"/>
                </a:moveTo>
                <a:cubicBezTo>
                  <a:pt x="22079" y="19431"/>
                  <a:pt x="23781" y="21033"/>
                  <a:pt x="25382" y="22300"/>
                </a:cubicBezTo>
                <a:cubicBezTo>
                  <a:pt x="25782" y="22634"/>
                  <a:pt x="26216" y="22934"/>
                  <a:pt x="26683" y="23268"/>
                </a:cubicBezTo>
                <a:cubicBezTo>
                  <a:pt x="25182" y="22834"/>
                  <a:pt x="23681" y="22367"/>
                  <a:pt x="22179" y="21933"/>
                </a:cubicBezTo>
                <a:cubicBezTo>
                  <a:pt x="22138" y="21921"/>
                  <a:pt x="22097" y="21915"/>
                  <a:pt x="22056" y="21915"/>
                </a:cubicBezTo>
                <a:cubicBezTo>
                  <a:pt x="21763" y="21915"/>
                  <a:pt x="21491" y="22208"/>
                  <a:pt x="21579" y="22500"/>
                </a:cubicBezTo>
                <a:cubicBezTo>
                  <a:pt x="22013" y="23801"/>
                  <a:pt x="22446" y="25102"/>
                  <a:pt x="22880" y="26403"/>
                </a:cubicBezTo>
                <a:cubicBezTo>
                  <a:pt x="22380" y="25936"/>
                  <a:pt x="21913" y="25436"/>
                  <a:pt x="21446" y="24935"/>
                </a:cubicBezTo>
                <a:cubicBezTo>
                  <a:pt x="19945" y="23334"/>
                  <a:pt x="18677" y="21533"/>
                  <a:pt x="17743" y="19565"/>
                </a:cubicBezTo>
                <a:cubicBezTo>
                  <a:pt x="18443" y="19498"/>
                  <a:pt x="19111" y="19198"/>
                  <a:pt x="19644" y="18698"/>
                </a:cubicBezTo>
                <a:lnTo>
                  <a:pt x="20612" y="17764"/>
                </a:lnTo>
                <a:lnTo>
                  <a:pt x="21379" y="17463"/>
                </a:lnTo>
                <a:close/>
                <a:moveTo>
                  <a:pt x="15575" y="1"/>
                </a:moveTo>
                <a:cubicBezTo>
                  <a:pt x="15083" y="1"/>
                  <a:pt x="14591" y="118"/>
                  <a:pt x="14140" y="351"/>
                </a:cubicBezTo>
                <a:lnTo>
                  <a:pt x="12940" y="985"/>
                </a:lnTo>
                <a:lnTo>
                  <a:pt x="11605" y="1118"/>
                </a:lnTo>
                <a:cubicBezTo>
                  <a:pt x="10605" y="1185"/>
                  <a:pt x="9704" y="1786"/>
                  <a:pt x="9204" y="2653"/>
                </a:cubicBezTo>
                <a:lnTo>
                  <a:pt x="8536" y="3820"/>
                </a:lnTo>
                <a:lnTo>
                  <a:pt x="7469" y="4654"/>
                </a:lnTo>
                <a:cubicBezTo>
                  <a:pt x="6668" y="5288"/>
                  <a:pt x="6235" y="6255"/>
                  <a:pt x="6268" y="7256"/>
                </a:cubicBezTo>
                <a:lnTo>
                  <a:pt x="6335" y="8590"/>
                </a:lnTo>
                <a:lnTo>
                  <a:pt x="5901" y="9891"/>
                </a:lnTo>
                <a:cubicBezTo>
                  <a:pt x="5568" y="10825"/>
                  <a:pt x="5734" y="11893"/>
                  <a:pt x="6301" y="12693"/>
                </a:cubicBezTo>
                <a:lnTo>
                  <a:pt x="7102" y="13794"/>
                </a:lnTo>
                <a:lnTo>
                  <a:pt x="7402" y="15128"/>
                </a:lnTo>
                <a:cubicBezTo>
                  <a:pt x="7569" y="15829"/>
                  <a:pt x="7969" y="16429"/>
                  <a:pt x="8536" y="16863"/>
                </a:cubicBezTo>
                <a:cubicBezTo>
                  <a:pt x="7969" y="18998"/>
                  <a:pt x="5901" y="20699"/>
                  <a:pt x="4233" y="21933"/>
                </a:cubicBezTo>
                <a:cubicBezTo>
                  <a:pt x="3066" y="22834"/>
                  <a:pt x="1765" y="23635"/>
                  <a:pt x="431" y="24302"/>
                </a:cubicBezTo>
                <a:cubicBezTo>
                  <a:pt x="1" y="24517"/>
                  <a:pt x="249" y="25184"/>
                  <a:pt x="682" y="25184"/>
                </a:cubicBezTo>
                <a:cubicBezTo>
                  <a:pt x="719" y="25184"/>
                  <a:pt x="758" y="25179"/>
                  <a:pt x="798" y="25169"/>
                </a:cubicBezTo>
                <a:cubicBezTo>
                  <a:pt x="3166" y="24468"/>
                  <a:pt x="5534" y="23768"/>
                  <a:pt x="7903" y="23101"/>
                </a:cubicBezTo>
                <a:lnTo>
                  <a:pt x="7903" y="23101"/>
                </a:lnTo>
                <a:lnTo>
                  <a:pt x="6368" y="27704"/>
                </a:lnTo>
                <a:cubicBezTo>
                  <a:pt x="6264" y="27992"/>
                  <a:pt x="6528" y="28320"/>
                  <a:pt x="6808" y="28320"/>
                </a:cubicBezTo>
                <a:cubicBezTo>
                  <a:pt x="6885" y="28320"/>
                  <a:pt x="6963" y="28295"/>
                  <a:pt x="7035" y="28238"/>
                </a:cubicBezTo>
                <a:cubicBezTo>
                  <a:pt x="9971" y="26036"/>
                  <a:pt x="12439" y="22934"/>
                  <a:pt x="13940" y="19565"/>
                </a:cubicBezTo>
                <a:cubicBezTo>
                  <a:pt x="14040" y="19565"/>
                  <a:pt x="14140" y="19532"/>
                  <a:pt x="14240" y="19532"/>
                </a:cubicBezTo>
                <a:lnTo>
                  <a:pt x="15575" y="19265"/>
                </a:lnTo>
                <a:lnTo>
                  <a:pt x="16676" y="19465"/>
                </a:lnTo>
                <a:cubicBezTo>
                  <a:pt x="18177" y="22901"/>
                  <a:pt x="20678" y="26003"/>
                  <a:pt x="23614" y="28238"/>
                </a:cubicBezTo>
                <a:cubicBezTo>
                  <a:pt x="23683" y="28286"/>
                  <a:pt x="23759" y="28307"/>
                  <a:pt x="23835" y="28307"/>
                </a:cubicBezTo>
                <a:cubicBezTo>
                  <a:pt x="24127" y="28307"/>
                  <a:pt x="24420" y="27995"/>
                  <a:pt x="24314" y="27704"/>
                </a:cubicBezTo>
                <a:lnTo>
                  <a:pt x="22747" y="23101"/>
                </a:lnTo>
                <a:lnTo>
                  <a:pt x="22747" y="23101"/>
                </a:lnTo>
                <a:cubicBezTo>
                  <a:pt x="25115" y="23768"/>
                  <a:pt x="27483" y="24468"/>
                  <a:pt x="29852" y="25169"/>
                </a:cubicBezTo>
                <a:cubicBezTo>
                  <a:pt x="29891" y="25179"/>
                  <a:pt x="29930" y="25184"/>
                  <a:pt x="29967" y="25184"/>
                </a:cubicBezTo>
                <a:cubicBezTo>
                  <a:pt x="30400" y="25184"/>
                  <a:pt x="30649" y="24517"/>
                  <a:pt x="30219" y="24302"/>
                </a:cubicBezTo>
                <a:cubicBezTo>
                  <a:pt x="28884" y="23635"/>
                  <a:pt x="27617" y="22801"/>
                  <a:pt x="26416" y="21933"/>
                </a:cubicBezTo>
                <a:cubicBezTo>
                  <a:pt x="24815" y="20766"/>
                  <a:pt x="22880" y="19131"/>
                  <a:pt x="22213" y="17130"/>
                </a:cubicBezTo>
                <a:cubicBezTo>
                  <a:pt x="22980" y="16696"/>
                  <a:pt x="23547" y="15962"/>
                  <a:pt x="23747" y="15128"/>
                </a:cubicBezTo>
                <a:lnTo>
                  <a:pt x="24047" y="13794"/>
                </a:lnTo>
                <a:lnTo>
                  <a:pt x="24848" y="12693"/>
                </a:lnTo>
                <a:cubicBezTo>
                  <a:pt x="25448" y="11893"/>
                  <a:pt x="25582" y="10825"/>
                  <a:pt x="25248" y="9891"/>
                </a:cubicBezTo>
                <a:lnTo>
                  <a:pt x="24815" y="8590"/>
                </a:lnTo>
                <a:lnTo>
                  <a:pt x="24881" y="7256"/>
                </a:lnTo>
                <a:cubicBezTo>
                  <a:pt x="24915" y="6255"/>
                  <a:pt x="24481" y="5288"/>
                  <a:pt x="23681" y="4654"/>
                </a:cubicBezTo>
                <a:lnTo>
                  <a:pt x="22613" y="3820"/>
                </a:lnTo>
                <a:lnTo>
                  <a:pt x="21946" y="2653"/>
                </a:lnTo>
                <a:cubicBezTo>
                  <a:pt x="21446" y="1786"/>
                  <a:pt x="20545" y="1185"/>
                  <a:pt x="19544" y="1118"/>
                </a:cubicBezTo>
                <a:lnTo>
                  <a:pt x="18210" y="985"/>
                </a:lnTo>
                <a:lnTo>
                  <a:pt x="17009" y="351"/>
                </a:lnTo>
                <a:cubicBezTo>
                  <a:pt x="16559" y="118"/>
                  <a:pt x="16067" y="1"/>
                  <a:pt x="155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2" name="Google Shape;4372;p49"/>
          <p:cNvSpPr/>
          <p:nvPr/>
        </p:nvSpPr>
        <p:spPr>
          <a:xfrm>
            <a:off x="4795250" y="10177550"/>
            <a:ext cx="477025" cy="312750"/>
          </a:xfrm>
          <a:custGeom>
            <a:avLst/>
            <a:gdLst/>
            <a:ahLst/>
            <a:cxnLst/>
            <a:rect l="l" t="t" r="r" b="b"/>
            <a:pathLst>
              <a:path w="19081" h="12510" extrusionOk="0">
                <a:moveTo>
                  <a:pt x="9541" y="0"/>
                </a:moveTo>
                <a:cubicBezTo>
                  <a:pt x="9541" y="0"/>
                  <a:pt x="9107" y="1768"/>
                  <a:pt x="9007" y="4036"/>
                </a:cubicBezTo>
                <a:cubicBezTo>
                  <a:pt x="6105" y="4370"/>
                  <a:pt x="3837" y="7372"/>
                  <a:pt x="3636" y="11108"/>
                </a:cubicBezTo>
                <a:lnTo>
                  <a:pt x="0" y="11108"/>
                </a:lnTo>
                <a:lnTo>
                  <a:pt x="0" y="12509"/>
                </a:lnTo>
                <a:lnTo>
                  <a:pt x="19081" y="12509"/>
                </a:lnTo>
                <a:lnTo>
                  <a:pt x="19081" y="11108"/>
                </a:lnTo>
                <a:lnTo>
                  <a:pt x="15445" y="11108"/>
                </a:lnTo>
                <a:cubicBezTo>
                  <a:pt x="15245" y="7372"/>
                  <a:pt x="12943" y="4370"/>
                  <a:pt x="10074" y="4036"/>
                </a:cubicBezTo>
                <a:cubicBezTo>
                  <a:pt x="9974" y="1768"/>
                  <a:pt x="9541" y="0"/>
                  <a:pt x="95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3" name="Google Shape;4373;p49"/>
          <p:cNvSpPr/>
          <p:nvPr/>
        </p:nvSpPr>
        <p:spPr>
          <a:xfrm>
            <a:off x="4811100" y="10501100"/>
            <a:ext cx="36700" cy="149300"/>
          </a:xfrm>
          <a:custGeom>
            <a:avLst/>
            <a:gdLst/>
            <a:ahLst/>
            <a:cxnLst/>
            <a:rect l="l" t="t" r="r" b="b"/>
            <a:pathLst>
              <a:path w="1468" h="5972" extrusionOk="0">
                <a:moveTo>
                  <a:pt x="0" y="1"/>
                </a:moveTo>
                <a:lnTo>
                  <a:pt x="0" y="5972"/>
                </a:lnTo>
                <a:lnTo>
                  <a:pt x="1468" y="5972"/>
                </a:lnTo>
                <a:lnTo>
                  <a:pt x="14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4" name="Google Shape;4374;p49"/>
          <p:cNvSpPr/>
          <p:nvPr/>
        </p:nvSpPr>
        <p:spPr>
          <a:xfrm>
            <a:off x="4910325" y="10501100"/>
            <a:ext cx="36725" cy="149300"/>
          </a:xfrm>
          <a:custGeom>
            <a:avLst/>
            <a:gdLst/>
            <a:ahLst/>
            <a:cxnLst/>
            <a:rect l="l" t="t" r="r" b="b"/>
            <a:pathLst>
              <a:path w="1469" h="5972" extrusionOk="0">
                <a:moveTo>
                  <a:pt x="1" y="1"/>
                </a:moveTo>
                <a:lnTo>
                  <a:pt x="1" y="5972"/>
                </a:lnTo>
                <a:lnTo>
                  <a:pt x="1468" y="5972"/>
                </a:lnTo>
                <a:lnTo>
                  <a:pt x="14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5" name="Google Shape;4375;p49"/>
          <p:cNvSpPr/>
          <p:nvPr/>
        </p:nvSpPr>
        <p:spPr>
          <a:xfrm>
            <a:off x="5114650" y="10501100"/>
            <a:ext cx="36700" cy="149300"/>
          </a:xfrm>
          <a:custGeom>
            <a:avLst/>
            <a:gdLst/>
            <a:ahLst/>
            <a:cxnLst/>
            <a:rect l="l" t="t" r="r" b="b"/>
            <a:pathLst>
              <a:path w="1468" h="5972" extrusionOk="0">
                <a:moveTo>
                  <a:pt x="0" y="1"/>
                </a:moveTo>
                <a:lnTo>
                  <a:pt x="0" y="5972"/>
                </a:lnTo>
                <a:lnTo>
                  <a:pt x="1468" y="5972"/>
                </a:lnTo>
                <a:lnTo>
                  <a:pt x="14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6" name="Google Shape;4376;p49"/>
          <p:cNvSpPr/>
          <p:nvPr/>
        </p:nvSpPr>
        <p:spPr>
          <a:xfrm>
            <a:off x="5213050" y="10501100"/>
            <a:ext cx="37550" cy="149300"/>
          </a:xfrm>
          <a:custGeom>
            <a:avLst/>
            <a:gdLst/>
            <a:ahLst/>
            <a:cxnLst/>
            <a:rect l="l" t="t" r="r" b="b"/>
            <a:pathLst>
              <a:path w="1502" h="5972" extrusionOk="0">
                <a:moveTo>
                  <a:pt x="0" y="1"/>
                </a:moveTo>
                <a:lnTo>
                  <a:pt x="0" y="5972"/>
                </a:lnTo>
                <a:lnTo>
                  <a:pt x="1501" y="5972"/>
                </a:lnTo>
                <a:lnTo>
                  <a:pt x="15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7" name="Google Shape;4377;p49"/>
          <p:cNvSpPr/>
          <p:nvPr/>
        </p:nvSpPr>
        <p:spPr>
          <a:xfrm>
            <a:off x="5015400" y="10501100"/>
            <a:ext cx="36725" cy="149300"/>
          </a:xfrm>
          <a:custGeom>
            <a:avLst/>
            <a:gdLst/>
            <a:ahLst/>
            <a:cxnLst/>
            <a:rect l="l" t="t" r="r" b="b"/>
            <a:pathLst>
              <a:path w="1469" h="5972" extrusionOk="0">
                <a:moveTo>
                  <a:pt x="1" y="1"/>
                </a:moveTo>
                <a:lnTo>
                  <a:pt x="1" y="5972"/>
                </a:lnTo>
                <a:lnTo>
                  <a:pt x="1468" y="5972"/>
                </a:lnTo>
                <a:lnTo>
                  <a:pt x="14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8" name="Google Shape;4378;p49"/>
          <p:cNvSpPr/>
          <p:nvPr/>
        </p:nvSpPr>
        <p:spPr>
          <a:xfrm>
            <a:off x="4717700" y="10709600"/>
            <a:ext cx="36700" cy="149275"/>
          </a:xfrm>
          <a:custGeom>
            <a:avLst/>
            <a:gdLst/>
            <a:ahLst/>
            <a:cxnLst/>
            <a:rect l="l" t="t" r="r" b="b"/>
            <a:pathLst>
              <a:path w="1468" h="5971" extrusionOk="0">
                <a:moveTo>
                  <a:pt x="0" y="0"/>
                </a:moveTo>
                <a:lnTo>
                  <a:pt x="0" y="5971"/>
                </a:lnTo>
                <a:lnTo>
                  <a:pt x="1468" y="5971"/>
                </a:lnTo>
                <a:lnTo>
                  <a:pt x="1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9" name="Google Shape;4379;p49"/>
          <p:cNvSpPr/>
          <p:nvPr/>
        </p:nvSpPr>
        <p:spPr>
          <a:xfrm>
            <a:off x="4816100" y="10709600"/>
            <a:ext cx="36725" cy="149275"/>
          </a:xfrm>
          <a:custGeom>
            <a:avLst/>
            <a:gdLst/>
            <a:ahLst/>
            <a:cxnLst/>
            <a:rect l="l" t="t" r="r" b="b"/>
            <a:pathLst>
              <a:path w="1469" h="5971" extrusionOk="0">
                <a:moveTo>
                  <a:pt x="0" y="0"/>
                </a:moveTo>
                <a:lnTo>
                  <a:pt x="0" y="5971"/>
                </a:lnTo>
                <a:lnTo>
                  <a:pt x="1468" y="5971"/>
                </a:lnTo>
                <a:lnTo>
                  <a:pt x="1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0" name="Google Shape;4380;p49"/>
          <p:cNvSpPr/>
          <p:nvPr/>
        </p:nvSpPr>
        <p:spPr>
          <a:xfrm>
            <a:off x="5020400" y="10709600"/>
            <a:ext cx="36725" cy="149275"/>
          </a:xfrm>
          <a:custGeom>
            <a:avLst/>
            <a:gdLst/>
            <a:ahLst/>
            <a:cxnLst/>
            <a:rect l="l" t="t" r="r" b="b"/>
            <a:pathLst>
              <a:path w="1469" h="5971" extrusionOk="0">
                <a:moveTo>
                  <a:pt x="1" y="0"/>
                </a:moveTo>
                <a:lnTo>
                  <a:pt x="1" y="5971"/>
                </a:lnTo>
                <a:lnTo>
                  <a:pt x="1469" y="5971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1" name="Google Shape;4381;p49"/>
          <p:cNvSpPr/>
          <p:nvPr/>
        </p:nvSpPr>
        <p:spPr>
          <a:xfrm>
            <a:off x="4708525" y="10662900"/>
            <a:ext cx="647150" cy="35050"/>
          </a:xfrm>
          <a:custGeom>
            <a:avLst/>
            <a:gdLst/>
            <a:ahLst/>
            <a:cxnLst/>
            <a:rect l="l" t="t" r="r" b="b"/>
            <a:pathLst>
              <a:path w="25886" h="1402" extrusionOk="0">
                <a:moveTo>
                  <a:pt x="0" y="0"/>
                </a:moveTo>
                <a:lnTo>
                  <a:pt x="0" y="1401"/>
                </a:lnTo>
                <a:lnTo>
                  <a:pt x="25885" y="1401"/>
                </a:lnTo>
                <a:lnTo>
                  <a:pt x="258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2" name="Google Shape;4382;p49"/>
          <p:cNvSpPr/>
          <p:nvPr/>
        </p:nvSpPr>
        <p:spPr>
          <a:xfrm>
            <a:off x="4708525" y="10870550"/>
            <a:ext cx="647150" cy="35025"/>
          </a:xfrm>
          <a:custGeom>
            <a:avLst/>
            <a:gdLst/>
            <a:ahLst/>
            <a:cxnLst/>
            <a:rect l="l" t="t" r="r" b="b"/>
            <a:pathLst>
              <a:path w="25886" h="1401" extrusionOk="0">
                <a:moveTo>
                  <a:pt x="0" y="0"/>
                </a:moveTo>
                <a:lnTo>
                  <a:pt x="0" y="1401"/>
                </a:lnTo>
                <a:lnTo>
                  <a:pt x="25885" y="1401"/>
                </a:lnTo>
                <a:lnTo>
                  <a:pt x="2588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3" name="Google Shape;4383;p49"/>
          <p:cNvSpPr/>
          <p:nvPr/>
        </p:nvSpPr>
        <p:spPr>
          <a:xfrm>
            <a:off x="5119650" y="10709600"/>
            <a:ext cx="36725" cy="149275"/>
          </a:xfrm>
          <a:custGeom>
            <a:avLst/>
            <a:gdLst/>
            <a:ahLst/>
            <a:cxnLst/>
            <a:rect l="l" t="t" r="r" b="b"/>
            <a:pathLst>
              <a:path w="1469" h="5971" extrusionOk="0">
                <a:moveTo>
                  <a:pt x="0" y="0"/>
                </a:moveTo>
                <a:lnTo>
                  <a:pt x="0" y="5971"/>
                </a:lnTo>
                <a:lnTo>
                  <a:pt x="1468" y="5971"/>
                </a:lnTo>
                <a:lnTo>
                  <a:pt x="1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4" name="Google Shape;4384;p49"/>
          <p:cNvSpPr/>
          <p:nvPr/>
        </p:nvSpPr>
        <p:spPr>
          <a:xfrm>
            <a:off x="5209700" y="10709600"/>
            <a:ext cx="36725" cy="149275"/>
          </a:xfrm>
          <a:custGeom>
            <a:avLst/>
            <a:gdLst/>
            <a:ahLst/>
            <a:cxnLst/>
            <a:rect l="l" t="t" r="r" b="b"/>
            <a:pathLst>
              <a:path w="1469" h="5971" extrusionOk="0">
                <a:moveTo>
                  <a:pt x="1" y="0"/>
                </a:moveTo>
                <a:lnTo>
                  <a:pt x="1" y="5971"/>
                </a:lnTo>
                <a:lnTo>
                  <a:pt x="1469" y="5971"/>
                </a:lnTo>
                <a:lnTo>
                  <a:pt x="14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5" name="Google Shape;4385;p49"/>
          <p:cNvSpPr/>
          <p:nvPr/>
        </p:nvSpPr>
        <p:spPr>
          <a:xfrm>
            <a:off x="5308950" y="10709600"/>
            <a:ext cx="36725" cy="149275"/>
          </a:xfrm>
          <a:custGeom>
            <a:avLst/>
            <a:gdLst/>
            <a:ahLst/>
            <a:cxnLst/>
            <a:rect l="l" t="t" r="r" b="b"/>
            <a:pathLst>
              <a:path w="1469" h="5971" extrusionOk="0">
                <a:moveTo>
                  <a:pt x="0" y="0"/>
                </a:moveTo>
                <a:lnTo>
                  <a:pt x="0" y="5971"/>
                </a:lnTo>
                <a:lnTo>
                  <a:pt x="1468" y="5971"/>
                </a:lnTo>
                <a:lnTo>
                  <a:pt x="1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6" name="Google Shape;4386;p49"/>
          <p:cNvSpPr/>
          <p:nvPr/>
        </p:nvSpPr>
        <p:spPr>
          <a:xfrm>
            <a:off x="4921175" y="10709600"/>
            <a:ext cx="36725" cy="149275"/>
          </a:xfrm>
          <a:custGeom>
            <a:avLst/>
            <a:gdLst/>
            <a:ahLst/>
            <a:cxnLst/>
            <a:rect l="l" t="t" r="r" b="b"/>
            <a:pathLst>
              <a:path w="1469" h="5971" extrusionOk="0">
                <a:moveTo>
                  <a:pt x="0" y="0"/>
                </a:moveTo>
                <a:lnTo>
                  <a:pt x="0" y="5971"/>
                </a:lnTo>
                <a:lnTo>
                  <a:pt x="1468" y="5971"/>
                </a:lnTo>
                <a:lnTo>
                  <a:pt x="14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7" name="Google Shape;4387;p49"/>
          <p:cNvSpPr/>
          <p:nvPr/>
        </p:nvSpPr>
        <p:spPr>
          <a:xfrm>
            <a:off x="4967050" y="11250800"/>
            <a:ext cx="120925" cy="120125"/>
          </a:xfrm>
          <a:custGeom>
            <a:avLst/>
            <a:gdLst/>
            <a:ahLst/>
            <a:cxnLst/>
            <a:rect l="l" t="t" r="r" b="b"/>
            <a:pathLst>
              <a:path w="4837" h="4805" extrusionOk="0">
                <a:moveTo>
                  <a:pt x="2435" y="1"/>
                </a:moveTo>
                <a:cubicBezTo>
                  <a:pt x="1101" y="1"/>
                  <a:pt x="33" y="1068"/>
                  <a:pt x="33" y="2403"/>
                </a:cubicBezTo>
                <a:cubicBezTo>
                  <a:pt x="0" y="3737"/>
                  <a:pt x="1101" y="4804"/>
                  <a:pt x="2435" y="4804"/>
                </a:cubicBezTo>
                <a:cubicBezTo>
                  <a:pt x="3769" y="4804"/>
                  <a:pt x="4837" y="3737"/>
                  <a:pt x="4837" y="2403"/>
                </a:cubicBezTo>
                <a:cubicBezTo>
                  <a:pt x="4837" y="1068"/>
                  <a:pt x="3769" y="1"/>
                  <a:pt x="2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8" name="Google Shape;4388;p49"/>
          <p:cNvSpPr/>
          <p:nvPr/>
        </p:nvSpPr>
        <p:spPr>
          <a:xfrm>
            <a:off x="4911175" y="11374225"/>
            <a:ext cx="237675" cy="137625"/>
          </a:xfrm>
          <a:custGeom>
            <a:avLst/>
            <a:gdLst/>
            <a:ahLst/>
            <a:cxnLst/>
            <a:rect l="l" t="t" r="r" b="b"/>
            <a:pathLst>
              <a:path w="9507" h="5505" extrusionOk="0">
                <a:moveTo>
                  <a:pt x="4703" y="701"/>
                </a:moveTo>
                <a:lnTo>
                  <a:pt x="5304" y="4604"/>
                </a:lnTo>
                <a:lnTo>
                  <a:pt x="4703" y="5405"/>
                </a:lnTo>
                <a:lnTo>
                  <a:pt x="4103" y="4604"/>
                </a:lnTo>
                <a:lnTo>
                  <a:pt x="4703" y="701"/>
                </a:lnTo>
                <a:close/>
                <a:moveTo>
                  <a:pt x="4103" y="1"/>
                </a:moveTo>
                <a:cubicBezTo>
                  <a:pt x="3803" y="67"/>
                  <a:pt x="667" y="1468"/>
                  <a:pt x="0" y="5505"/>
                </a:cubicBezTo>
                <a:lnTo>
                  <a:pt x="1901" y="5505"/>
                </a:lnTo>
                <a:cubicBezTo>
                  <a:pt x="2002" y="5104"/>
                  <a:pt x="2102" y="4738"/>
                  <a:pt x="2235" y="4437"/>
                </a:cubicBezTo>
                <a:lnTo>
                  <a:pt x="2235" y="5505"/>
                </a:lnTo>
                <a:lnTo>
                  <a:pt x="7405" y="5505"/>
                </a:lnTo>
                <a:cubicBezTo>
                  <a:pt x="7439" y="4904"/>
                  <a:pt x="7205" y="4337"/>
                  <a:pt x="7172" y="4237"/>
                </a:cubicBezTo>
                <a:cubicBezTo>
                  <a:pt x="7172" y="4238"/>
                  <a:pt x="7172" y="4238"/>
                  <a:pt x="7171" y="4238"/>
                </a:cubicBezTo>
                <a:cubicBezTo>
                  <a:pt x="7158" y="4238"/>
                  <a:pt x="6861" y="3532"/>
                  <a:pt x="6371" y="3337"/>
                </a:cubicBezTo>
                <a:cubicBezTo>
                  <a:pt x="6305" y="3370"/>
                  <a:pt x="6271" y="3370"/>
                  <a:pt x="6205" y="3370"/>
                </a:cubicBezTo>
                <a:lnTo>
                  <a:pt x="5604" y="3370"/>
                </a:lnTo>
                <a:cubicBezTo>
                  <a:pt x="5337" y="3370"/>
                  <a:pt x="5104" y="3136"/>
                  <a:pt x="5104" y="2870"/>
                </a:cubicBezTo>
                <a:cubicBezTo>
                  <a:pt x="5104" y="2603"/>
                  <a:pt x="5337" y="2369"/>
                  <a:pt x="5604" y="2369"/>
                </a:cubicBezTo>
                <a:lnTo>
                  <a:pt x="6205" y="2369"/>
                </a:lnTo>
                <a:cubicBezTo>
                  <a:pt x="6405" y="2369"/>
                  <a:pt x="6571" y="2503"/>
                  <a:pt x="6638" y="2669"/>
                </a:cubicBezTo>
                <a:cubicBezTo>
                  <a:pt x="7839" y="3136"/>
                  <a:pt x="8139" y="4571"/>
                  <a:pt x="8173" y="5505"/>
                </a:cubicBezTo>
                <a:lnTo>
                  <a:pt x="9507" y="5505"/>
                </a:lnTo>
                <a:cubicBezTo>
                  <a:pt x="8940" y="2870"/>
                  <a:pt x="7439" y="701"/>
                  <a:pt x="5304" y="1"/>
                </a:cubicBezTo>
                <a:lnTo>
                  <a:pt x="4703" y="601"/>
                </a:lnTo>
                <a:lnTo>
                  <a:pt x="41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9" name="Google Shape;4389;p49"/>
          <p:cNvSpPr/>
          <p:nvPr/>
        </p:nvSpPr>
        <p:spPr>
          <a:xfrm>
            <a:off x="4886150" y="11518500"/>
            <a:ext cx="286900" cy="30875"/>
          </a:xfrm>
          <a:custGeom>
            <a:avLst/>
            <a:gdLst/>
            <a:ahLst/>
            <a:cxnLst/>
            <a:rect l="l" t="t" r="r" b="b"/>
            <a:pathLst>
              <a:path w="11476" h="1235" extrusionOk="0">
                <a:moveTo>
                  <a:pt x="0" y="1"/>
                </a:moveTo>
                <a:lnTo>
                  <a:pt x="0" y="1235"/>
                </a:lnTo>
                <a:lnTo>
                  <a:pt x="11475" y="1235"/>
                </a:lnTo>
                <a:lnTo>
                  <a:pt x="114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0" name="Google Shape;4390;p49"/>
          <p:cNvSpPr/>
          <p:nvPr/>
        </p:nvSpPr>
        <p:spPr>
          <a:xfrm>
            <a:off x="4909500" y="11556875"/>
            <a:ext cx="240200" cy="235175"/>
          </a:xfrm>
          <a:custGeom>
            <a:avLst/>
            <a:gdLst/>
            <a:ahLst/>
            <a:cxnLst/>
            <a:rect l="l" t="t" r="r" b="b"/>
            <a:pathLst>
              <a:path w="9608" h="9407" extrusionOk="0">
                <a:moveTo>
                  <a:pt x="0" y="0"/>
                </a:moveTo>
                <a:lnTo>
                  <a:pt x="467" y="5304"/>
                </a:lnTo>
                <a:cubicBezTo>
                  <a:pt x="1068" y="5871"/>
                  <a:pt x="1468" y="6671"/>
                  <a:pt x="1468" y="7605"/>
                </a:cubicBezTo>
                <a:cubicBezTo>
                  <a:pt x="1468" y="8273"/>
                  <a:pt x="1268" y="8906"/>
                  <a:pt x="901" y="9407"/>
                </a:cubicBezTo>
                <a:lnTo>
                  <a:pt x="1602" y="9407"/>
                </a:lnTo>
                <a:cubicBezTo>
                  <a:pt x="1568" y="9273"/>
                  <a:pt x="1568" y="9140"/>
                  <a:pt x="1568" y="9006"/>
                </a:cubicBezTo>
                <a:cubicBezTo>
                  <a:pt x="1568" y="7272"/>
                  <a:pt x="2969" y="5871"/>
                  <a:pt x="4704" y="5871"/>
                </a:cubicBezTo>
                <a:cubicBezTo>
                  <a:pt x="6438" y="5871"/>
                  <a:pt x="7873" y="7272"/>
                  <a:pt x="7873" y="9006"/>
                </a:cubicBezTo>
                <a:cubicBezTo>
                  <a:pt x="7873" y="9140"/>
                  <a:pt x="7839" y="9273"/>
                  <a:pt x="7839" y="9407"/>
                </a:cubicBezTo>
                <a:lnTo>
                  <a:pt x="8573" y="9407"/>
                </a:lnTo>
                <a:cubicBezTo>
                  <a:pt x="8206" y="8906"/>
                  <a:pt x="7973" y="8273"/>
                  <a:pt x="7973" y="7605"/>
                </a:cubicBezTo>
                <a:cubicBezTo>
                  <a:pt x="7973" y="6605"/>
                  <a:pt x="8440" y="5704"/>
                  <a:pt x="9174" y="5137"/>
                </a:cubicBezTo>
                <a:lnTo>
                  <a:pt x="96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1" name="Google Shape;4391;p49"/>
          <p:cNvSpPr/>
          <p:nvPr/>
        </p:nvSpPr>
        <p:spPr>
          <a:xfrm>
            <a:off x="4808600" y="11686125"/>
            <a:ext cx="120925" cy="120100"/>
          </a:xfrm>
          <a:custGeom>
            <a:avLst/>
            <a:gdLst/>
            <a:ahLst/>
            <a:cxnLst/>
            <a:rect l="l" t="t" r="r" b="b"/>
            <a:pathLst>
              <a:path w="4837" h="4804" extrusionOk="0">
                <a:moveTo>
                  <a:pt x="2435" y="0"/>
                </a:moveTo>
                <a:cubicBezTo>
                  <a:pt x="1101" y="0"/>
                  <a:pt x="0" y="1068"/>
                  <a:pt x="0" y="2402"/>
                </a:cubicBezTo>
                <a:cubicBezTo>
                  <a:pt x="0" y="3736"/>
                  <a:pt x="1101" y="4804"/>
                  <a:pt x="2435" y="4804"/>
                </a:cubicBezTo>
                <a:cubicBezTo>
                  <a:pt x="3770" y="4804"/>
                  <a:pt x="4837" y="3736"/>
                  <a:pt x="4837" y="2402"/>
                </a:cubicBezTo>
                <a:cubicBezTo>
                  <a:pt x="4837" y="1068"/>
                  <a:pt x="3770" y="0"/>
                  <a:pt x="24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2" name="Google Shape;4392;p49"/>
          <p:cNvSpPr/>
          <p:nvPr/>
        </p:nvSpPr>
        <p:spPr>
          <a:xfrm>
            <a:off x="5128825" y="11686100"/>
            <a:ext cx="120100" cy="120125"/>
          </a:xfrm>
          <a:custGeom>
            <a:avLst/>
            <a:gdLst/>
            <a:ahLst/>
            <a:cxnLst/>
            <a:rect l="l" t="t" r="r" b="b"/>
            <a:pathLst>
              <a:path w="4804" h="4805" extrusionOk="0">
                <a:moveTo>
                  <a:pt x="2343" y="1"/>
                </a:moveTo>
                <a:cubicBezTo>
                  <a:pt x="1036" y="1"/>
                  <a:pt x="0" y="1089"/>
                  <a:pt x="0" y="2403"/>
                </a:cubicBezTo>
                <a:cubicBezTo>
                  <a:pt x="0" y="3737"/>
                  <a:pt x="1068" y="4805"/>
                  <a:pt x="2402" y="4805"/>
                </a:cubicBezTo>
                <a:cubicBezTo>
                  <a:pt x="3736" y="4805"/>
                  <a:pt x="4804" y="3737"/>
                  <a:pt x="4804" y="2403"/>
                </a:cubicBezTo>
                <a:cubicBezTo>
                  <a:pt x="4804" y="1069"/>
                  <a:pt x="3736" y="1"/>
                  <a:pt x="2402" y="1"/>
                </a:cubicBezTo>
                <a:cubicBezTo>
                  <a:pt x="2382" y="1"/>
                  <a:pt x="2363" y="1"/>
                  <a:pt x="23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3" name="Google Shape;4393;p49"/>
          <p:cNvSpPr/>
          <p:nvPr/>
        </p:nvSpPr>
        <p:spPr>
          <a:xfrm>
            <a:off x="4751875" y="11809550"/>
            <a:ext cx="557925" cy="172650"/>
          </a:xfrm>
          <a:custGeom>
            <a:avLst/>
            <a:gdLst/>
            <a:ahLst/>
            <a:cxnLst/>
            <a:rect l="l" t="t" r="r" b="b"/>
            <a:pathLst>
              <a:path w="22317" h="6906" extrusionOk="0">
                <a:moveTo>
                  <a:pt x="4738" y="701"/>
                </a:moveTo>
                <a:lnTo>
                  <a:pt x="5305" y="4604"/>
                </a:lnTo>
                <a:lnTo>
                  <a:pt x="4738" y="5404"/>
                </a:lnTo>
                <a:lnTo>
                  <a:pt x="4704" y="5404"/>
                </a:lnTo>
                <a:lnTo>
                  <a:pt x="4137" y="4604"/>
                </a:lnTo>
                <a:lnTo>
                  <a:pt x="4704" y="701"/>
                </a:lnTo>
                <a:close/>
                <a:moveTo>
                  <a:pt x="17513" y="701"/>
                </a:moveTo>
                <a:lnTo>
                  <a:pt x="18114" y="4604"/>
                </a:lnTo>
                <a:lnTo>
                  <a:pt x="17513" y="5404"/>
                </a:lnTo>
                <a:lnTo>
                  <a:pt x="16913" y="4604"/>
                </a:lnTo>
                <a:lnTo>
                  <a:pt x="17513" y="701"/>
                </a:lnTo>
                <a:close/>
                <a:moveTo>
                  <a:pt x="11109" y="2102"/>
                </a:moveTo>
                <a:lnTo>
                  <a:pt x="11709" y="6005"/>
                </a:lnTo>
                <a:lnTo>
                  <a:pt x="11109" y="6805"/>
                </a:lnTo>
                <a:lnTo>
                  <a:pt x="10508" y="6005"/>
                </a:lnTo>
                <a:lnTo>
                  <a:pt x="11109" y="2102"/>
                </a:lnTo>
                <a:close/>
                <a:moveTo>
                  <a:pt x="4137" y="0"/>
                </a:moveTo>
                <a:cubicBezTo>
                  <a:pt x="3837" y="67"/>
                  <a:pt x="701" y="1435"/>
                  <a:pt x="1" y="5504"/>
                </a:cubicBezTo>
                <a:lnTo>
                  <a:pt x="1936" y="5504"/>
                </a:lnTo>
                <a:cubicBezTo>
                  <a:pt x="2036" y="5071"/>
                  <a:pt x="2136" y="4737"/>
                  <a:pt x="2269" y="4403"/>
                </a:cubicBezTo>
                <a:lnTo>
                  <a:pt x="2269" y="5504"/>
                </a:lnTo>
                <a:lnTo>
                  <a:pt x="6772" y="5504"/>
                </a:lnTo>
                <a:cubicBezTo>
                  <a:pt x="6606" y="5904"/>
                  <a:pt x="6472" y="6405"/>
                  <a:pt x="6405" y="6905"/>
                </a:cubicBezTo>
                <a:lnTo>
                  <a:pt x="8307" y="6905"/>
                </a:lnTo>
                <a:cubicBezTo>
                  <a:pt x="8407" y="6505"/>
                  <a:pt x="8507" y="6138"/>
                  <a:pt x="8640" y="5838"/>
                </a:cubicBezTo>
                <a:lnTo>
                  <a:pt x="8640" y="6905"/>
                </a:lnTo>
                <a:lnTo>
                  <a:pt x="13677" y="6905"/>
                </a:lnTo>
                <a:lnTo>
                  <a:pt x="13677" y="5838"/>
                </a:lnTo>
                <a:cubicBezTo>
                  <a:pt x="13777" y="6138"/>
                  <a:pt x="13877" y="6505"/>
                  <a:pt x="13978" y="6905"/>
                </a:cubicBezTo>
                <a:lnTo>
                  <a:pt x="15912" y="6905"/>
                </a:lnTo>
                <a:cubicBezTo>
                  <a:pt x="15812" y="6405"/>
                  <a:pt x="15679" y="5938"/>
                  <a:pt x="15479" y="5504"/>
                </a:cubicBezTo>
                <a:lnTo>
                  <a:pt x="20082" y="5504"/>
                </a:lnTo>
                <a:lnTo>
                  <a:pt x="20082" y="4403"/>
                </a:lnTo>
                <a:cubicBezTo>
                  <a:pt x="20182" y="4737"/>
                  <a:pt x="20282" y="5071"/>
                  <a:pt x="20382" y="5504"/>
                </a:cubicBezTo>
                <a:lnTo>
                  <a:pt x="22317" y="5504"/>
                </a:lnTo>
                <a:cubicBezTo>
                  <a:pt x="21750" y="2869"/>
                  <a:pt x="20249" y="701"/>
                  <a:pt x="18114" y="0"/>
                </a:cubicBezTo>
                <a:lnTo>
                  <a:pt x="17513" y="601"/>
                </a:lnTo>
                <a:lnTo>
                  <a:pt x="16913" y="0"/>
                </a:lnTo>
                <a:cubicBezTo>
                  <a:pt x="16713" y="34"/>
                  <a:pt x="14978" y="801"/>
                  <a:pt x="13811" y="2736"/>
                </a:cubicBezTo>
                <a:cubicBezTo>
                  <a:pt x="13210" y="2135"/>
                  <a:pt x="12510" y="1668"/>
                  <a:pt x="11709" y="1401"/>
                </a:cubicBezTo>
                <a:lnTo>
                  <a:pt x="11109" y="2002"/>
                </a:lnTo>
                <a:lnTo>
                  <a:pt x="10508" y="1401"/>
                </a:lnTo>
                <a:cubicBezTo>
                  <a:pt x="10375" y="1435"/>
                  <a:pt x="9441" y="1835"/>
                  <a:pt x="8507" y="2769"/>
                </a:cubicBezTo>
                <a:cubicBezTo>
                  <a:pt x="7740" y="1435"/>
                  <a:pt x="6639" y="434"/>
                  <a:pt x="5338" y="0"/>
                </a:cubicBezTo>
                <a:lnTo>
                  <a:pt x="4738" y="601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4" name="Google Shape;4394;p49"/>
          <p:cNvSpPr/>
          <p:nvPr/>
        </p:nvSpPr>
        <p:spPr>
          <a:xfrm>
            <a:off x="4967875" y="11721150"/>
            <a:ext cx="120950" cy="120950"/>
          </a:xfrm>
          <a:custGeom>
            <a:avLst/>
            <a:gdLst/>
            <a:ahLst/>
            <a:cxnLst/>
            <a:rect l="l" t="t" r="r" b="b"/>
            <a:pathLst>
              <a:path w="4838" h="4838" extrusionOk="0">
                <a:moveTo>
                  <a:pt x="2435" y="0"/>
                </a:moveTo>
                <a:cubicBezTo>
                  <a:pt x="1101" y="0"/>
                  <a:pt x="0" y="1068"/>
                  <a:pt x="0" y="2402"/>
                </a:cubicBezTo>
                <a:cubicBezTo>
                  <a:pt x="0" y="3736"/>
                  <a:pt x="1101" y="4837"/>
                  <a:pt x="2435" y="4837"/>
                </a:cubicBezTo>
                <a:cubicBezTo>
                  <a:pt x="3770" y="4837"/>
                  <a:pt x="4837" y="3736"/>
                  <a:pt x="4837" y="2402"/>
                </a:cubicBezTo>
                <a:cubicBezTo>
                  <a:pt x="4837" y="1068"/>
                  <a:pt x="3770" y="0"/>
                  <a:pt x="243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5" name="Google Shape;4395;p49"/>
          <p:cNvSpPr/>
          <p:nvPr/>
        </p:nvSpPr>
        <p:spPr>
          <a:xfrm>
            <a:off x="7498850" y="11559375"/>
            <a:ext cx="247700" cy="234750"/>
          </a:xfrm>
          <a:custGeom>
            <a:avLst/>
            <a:gdLst/>
            <a:ahLst/>
            <a:cxnLst/>
            <a:rect l="l" t="t" r="r" b="b"/>
            <a:pathLst>
              <a:path w="9908" h="9390" extrusionOk="0">
                <a:moveTo>
                  <a:pt x="4937" y="0"/>
                </a:moveTo>
                <a:cubicBezTo>
                  <a:pt x="4637" y="0"/>
                  <a:pt x="4337" y="200"/>
                  <a:pt x="4203" y="467"/>
                </a:cubicBezTo>
                <a:lnTo>
                  <a:pt x="3136" y="2602"/>
                </a:lnTo>
                <a:lnTo>
                  <a:pt x="801" y="2936"/>
                </a:lnTo>
                <a:cubicBezTo>
                  <a:pt x="467" y="3002"/>
                  <a:pt x="200" y="3202"/>
                  <a:pt x="100" y="3536"/>
                </a:cubicBezTo>
                <a:cubicBezTo>
                  <a:pt x="0" y="3836"/>
                  <a:pt x="100" y="4170"/>
                  <a:pt x="301" y="4403"/>
                </a:cubicBezTo>
                <a:lnTo>
                  <a:pt x="2002" y="6038"/>
                </a:lnTo>
                <a:lnTo>
                  <a:pt x="1601" y="8406"/>
                </a:lnTo>
                <a:cubicBezTo>
                  <a:pt x="1568" y="8706"/>
                  <a:pt x="1702" y="9040"/>
                  <a:pt x="1935" y="9240"/>
                </a:cubicBezTo>
                <a:cubicBezTo>
                  <a:pt x="2091" y="9337"/>
                  <a:pt x="2280" y="9389"/>
                  <a:pt x="2464" y="9389"/>
                </a:cubicBezTo>
                <a:cubicBezTo>
                  <a:pt x="2595" y="9389"/>
                  <a:pt x="2724" y="9362"/>
                  <a:pt x="2836" y="9307"/>
                </a:cubicBezTo>
                <a:lnTo>
                  <a:pt x="4937" y="8206"/>
                </a:lnTo>
                <a:lnTo>
                  <a:pt x="7039" y="9307"/>
                </a:lnTo>
                <a:cubicBezTo>
                  <a:pt x="7172" y="9373"/>
                  <a:pt x="7306" y="9373"/>
                  <a:pt x="7439" y="9373"/>
                </a:cubicBezTo>
                <a:cubicBezTo>
                  <a:pt x="7639" y="9373"/>
                  <a:pt x="7806" y="9340"/>
                  <a:pt x="7939" y="9240"/>
                </a:cubicBezTo>
                <a:cubicBezTo>
                  <a:pt x="8206" y="9040"/>
                  <a:pt x="8340" y="8706"/>
                  <a:pt x="8273" y="8406"/>
                </a:cubicBezTo>
                <a:lnTo>
                  <a:pt x="7906" y="6038"/>
                </a:lnTo>
                <a:lnTo>
                  <a:pt x="9574" y="4403"/>
                </a:lnTo>
                <a:cubicBezTo>
                  <a:pt x="9807" y="4170"/>
                  <a:pt x="9907" y="3836"/>
                  <a:pt x="9807" y="3536"/>
                </a:cubicBezTo>
                <a:cubicBezTo>
                  <a:pt x="9707" y="3202"/>
                  <a:pt x="9440" y="3002"/>
                  <a:pt x="9107" y="2936"/>
                </a:cubicBezTo>
                <a:lnTo>
                  <a:pt x="6772" y="2602"/>
                </a:lnTo>
                <a:lnTo>
                  <a:pt x="5704" y="467"/>
                </a:lnTo>
                <a:cubicBezTo>
                  <a:pt x="5571" y="200"/>
                  <a:pt x="5271" y="0"/>
                  <a:pt x="49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6" name="Google Shape;4396;p49"/>
          <p:cNvSpPr/>
          <p:nvPr/>
        </p:nvSpPr>
        <p:spPr>
          <a:xfrm>
            <a:off x="7307050" y="11297500"/>
            <a:ext cx="631300" cy="641325"/>
          </a:xfrm>
          <a:custGeom>
            <a:avLst/>
            <a:gdLst/>
            <a:ahLst/>
            <a:cxnLst/>
            <a:rect l="l" t="t" r="r" b="b"/>
            <a:pathLst>
              <a:path w="25252" h="25653" extrusionOk="0">
                <a:moveTo>
                  <a:pt x="22383" y="8907"/>
                </a:moveTo>
                <a:lnTo>
                  <a:pt x="22383" y="22784"/>
                </a:lnTo>
                <a:lnTo>
                  <a:pt x="2869" y="22784"/>
                </a:lnTo>
                <a:lnTo>
                  <a:pt x="2869" y="8907"/>
                </a:lnTo>
                <a:close/>
                <a:moveTo>
                  <a:pt x="6438" y="1"/>
                </a:moveTo>
                <a:cubicBezTo>
                  <a:pt x="5738" y="1"/>
                  <a:pt x="5204" y="568"/>
                  <a:pt x="5204" y="1268"/>
                </a:cubicBezTo>
                <a:lnTo>
                  <a:pt x="5204" y="2736"/>
                </a:lnTo>
                <a:lnTo>
                  <a:pt x="2535" y="2736"/>
                </a:lnTo>
                <a:cubicBezTo>
                  <a:pt x="1134" y="2736"/>
                  <a:pt x="0" y="3870"/>
                  <a:pt x="0" y="5305"/>
                </a:cubicBezTo>
                <a:lnTo>
                  <a:pt x="0" y="23117"/>
                </a:lnTo>
                <a:cubicBezTo>
                  <a:pt x="0" y="24518"/>
                  <a:pt x="1134" y="25653"/>
                  <a:pt x="2535" y="25653"/>
                </a:cubicBezTo>
                <a:lnTo>
                  <a:pt x="22716" y="25653"/>
                </a:lnTo>
                <a:cubicBezTo>
                  <a:pt x="24117" y="25653"/>
                  <a:pt x="25252" y="24518"/>
                  <a:pt x="25252" y="23117"/>
                </a:cubicBezTo>
                <a:lnTo>
                  <a:pt x="25252" y="5305"/>
                </a:lnTo>
                <a:cubicBezTo>
                  <a:pt x="25252" y="3870"/>
                  <a:pt x="24117" y="2736"/>
                  <a:pt x="22716" y="2736"/>
                </a:cubicBezTo>
                <a:lnTo>
                  <a:pt x="20014" y="2736"/>
                </a:lnTo>
                <a:lnTo>
                  <a:pt x="20014" y="1268"/>
                </a:lnTo>
                <a:cubicBezTo>
                  <a:pt x="20014" y="568"/>
                  <a:pt x="19447" y="1"/>
                  <a:pt x="18780" y="1"/>
                </a:cubicBezTo>
                <a:lnTo>
                  <a:pt x="18580" y="1"/>
                </a:lnTo>
                <a:cubicBezTo>
                  <a:pt x="17880" y="1"/>
                  <a:pt x="17346" y="568"/>
                  <a:pt x="17346" y="1268"/>
                </a:cubicBezTo>
                <a:lnTo>
                  <a:pt x="17346" y="2736"/>
                </a:lnTo>
                <a:lnTo>
                  <a:pt x="7872" y="2736"/>
                </a:lnTo>
                <a:lnTo>
                  <a:pt x="7872" y="1268"/>
                </a:lnTo>
                <a:cubicBezTo>
                  <a:pt x="7872" y="568"/>
                  <a:pt x="7305" y="1"/>
                  <a:pt x="6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7" name="Google Shape;4397;p49"/>
          <p:cNvSpPr/>
          <p:nvPr/>
        </p:nvSpPr>
        <p:spPr>
          <a:xfrm>
            <a:off x="6191250" y="10175875"/>
            <a:ext cx="336100" cy="335275"/>
          </a:xfrm>
          <a:custGeom>
            <a:avLst/>
            <a:gdLst/>
            <a:ahLst/>
            <a:cxnLst/>
            <a:rect l="l" t="t" r="r" b="b"/>
            <a:pathLst>
              <a:path w="13444" h="13411" extrusionOk="0">
                <a:moveTo>
                  <a:pt x="6738" y="0"/>
                </a:moveTo>
                <a:cubicBezTo>
                  <a:pt x="3036" y="0"/>
                  <a:pt x="34" y="3003"/>
                  <a:pt x="34" y="6705"/>
                </a:cubicBezTo>
                <a:cubicBezTo>
                  <a:pt x="0" y="10408"/>
                  <a:pt x="3036" y="13410"/>
                  <a:pt x="6738" y="13410"/>
                </a:cubicBezTo>
                <a:cubicBezTo>
                  <a:pt x="10441" y="13410"/>
                  <a:pt x="13443" y="10408"/>
                  <a:pt x="13443" y="6705"/>
                </a:cubicBezTo>
                <a:cubicBezTo>
                  <a:pt x="13443" y="3003"/>
                  <a:pt x="10441" y="0"/>
                  <a:pt x="67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8" name="Google Shape;4398;p49"/>
          <p:cNvSpPr/>
          <p:nvPr/>
        </p:nvSpPr>
        <p:spPr>
          <a:xfrm>
            <a:off x="5993600" y="10287550"/>
            <a:ext cx="701350" cy="613025"/>
          </a:xfrm>
          <a:custGeom>
            <a:avLst/>
            <a:gdLst/>
            <a:ahLst/>
            <a:cxnLst/>
            <a:rect l="l" t="t" r="r" b="b"/>
            <a:pathLst>
              <a:path w="28054" h="24521" extrusionOk="0">
                <a:moveTo>
                  <a:pt x="14711" y="11145"/>
                </a:moveTo>
                <a:lnTo>
                  <a:pt x="16346" y="21986"/>
                </a:lnTo>
                <a:lnTo>
                  <a:pt x="14711" y="24187"/>
                </a:lnTo>
                <a:lnTo>
                  <a:pt x="14678" y="24187"/>
                </a:lnTo>
                <a:lnTo>
                  <a:pt x="13043" y="21986"/>
                </a:lnTo>
                <a:lnTo>
                  <a:pt x="14678" y="11145"/>
                </a:lnTo>
                <a:close/>
                <a:moveTo>
                  <a:pt x="2786" y="1"/>
                </a:moveTo>
                <a:cubicBezTo>
                  <a:pt x="2510" y="1"/>
                  <a:pt x="2304" y="259"/>
                  <a:pt x="2336" y="637"/>
                </a:cubicBezTo>
                <a:cubicBezTo>
                  <a:pt x="2369" y="1771"/>
                  <a:pt x="2436" y="2005"/>
                  <a:pt x="2469" y="3139"/>
                </a:cubicBezTo>
                <a:cubicBezTo>
                  <a:pt x="2486" y="3306"/>
                  <a:pt x="2436" y="3381"/>
                  <a:pt x="2382" y="3381"/>
                </a:cubicBezTo>
                <a:cubicBezTo>
                  <a:pt x="2327" y="3381"/>
                  <a:pt x="2269" y="3306"/>
                  <a:pt x="2269" y="3172"/>
                </a:cubicBezTo>
                <a:cubicBezTo>
                  <a:pt x="2236" y="2272"/>
                  <a:pt x="2202" y="2105"/>
                  <a:pt x="2136" y="1171"/>
                </a:cubicBezTo>
                <a:cubicBezTo>
                  <a:pt x="2136" y="1004"/>
                  <a:pt x="2035" y="737"/>
                  <a:pt x="1869" y="670"/>
                </a:cubicBezTo>
                <a:cubicBezTo>
                  <a:pt x="1789" y="615"/>
                  <a:pt x="1706" y="590"/>
                  <a:pt x="1626" y="590"/>
                </a:cubicBezTo>
                <a:cubicBezTo>
                  <a:pt x="1369" y="590"/>
                  <a:pt x="1143" y="848"/>
                  <a:pt x="1168" y="1204"/>
                </a:cubicBezTo>
                <a:cubicBezTo>
                  <a:pt x="1202" y="2238"/>
                  <a:pt x="1235" y="2505"/>
                  <a:pt x="1302" y="3506"/>
                </a:cubicBezTo>
                <a:cubicBezTo>
                  <a:pt x="1302" y="3651"/>
                  <a:pt x="1242" y="3737"/>
                  <a:pt x="1188" y="3737"/>
                </a:cubicBezTo>
                <a:cubicBezTo>
                  <a:pt x="1143" y="3737"/>
                  <a:pt x="1101" y="3676"/>
                  <a:pt x="1101" y="3539"/>
                </a:cubicBezTo>
                <a:cubicBezTo>
                  <a:pt x="1068" y="2905"/>
                  <a:pt x="1035" y="2972"/>
                  <a:pt x="1001" y="2338"/>
                </a:cubicBezTo>
                <a:cubicBezTo>
                  <a:pt x="1001" y="2038"/>
                  <a:pt x="835" y="1871"/>
                  <a:pt x="534" y="1871"/>
                </a:cubicBezTo>
                <a:cubicBezTo>
                  <a:pt x="512" y="1869"/>
                  <a:pt x="491" y="1868"/>
                  <a:pt x="470" y="1868"/>
                </a:cubicBezTo>
                <a:cubicBezTo>
                  <a:pt x="210" y="1868"/>
                  <a:pt x="62" y="2058"/>
                  <a:pt x="1" y="2305"/>
                </a:cubicBezTo>
                <a:cubicBezTo>
                  <a:pt x="1" y="2438"/>
                  <a:pt x="1" y="2538"/>
                  <a:pt x="1" y="2672"/>
                </a:cubicBezTo>
                <a:cubicBezTo>
                  <a:pt x="67" y="4206"/>
                  <a:pt x="134" y="5007"/>
                  <a:pt x="234" y="6508"/>
                </a:cubicBezTo>
                <a:cubicBezTo>
                  <a:pt x="268" y="7042"/>
                  <a:pt x="334" y="7442"/>
                  <a:pt x="434" y="7876"/>
                </a:cubicBezTo>
                <a:cubicBezTo>
                  <a:pt x="501" y="8309"/>
                  <a:pt x="768" y="8509"/>
                  <a:pt x="801" y="8710"/>
                </a:cubicBezTo>
                <a:cubicBezTo>
                  <a:pt x="801" y="8943"/>
                  <a:pt x="768" y="9210"/>
                  <a:pt x="801" y="9510"/>
                </a:cubicBezTo>
                <a:cubicBezTo>
                  <a:pt x="801" y="9910"/>
                  <a:pt x="801" y="10344"/>
                  <a:pt x="868" y="10811"/>
                </a:cubicBezTo>
                <a:cubicBezTo>
                  <a:pt x="868" y="11045"/>
                  <a:pt x="901" y="11311"/>
                  <a:pt x="935" y="11545"/>
                </a:cubicBezTo>
                <a:cubicBezTo>
                  <a:pt x="1001" y="11812"/>
                  <a:pt x="1035" y="12079"/>
                  <a:pt x="1101" y="12346"/>
                </a:cubicBezTo>
                <a:cubicBezTo>
                  <a:pt x="1202" y="12646"/>
                  <a:pt x="1268" y="12913"/>
                  <a:pt x="1402" y="13213"/>
                </a:cubicBezTo>
                <a:cubicBezTo>
                  <a:pt x="1435" y="13346"/>
                  <a:pt x="1502" y="13480"/>
                  <a:pt x="1568" y="13646"/>
                </a:cubicBezTo>
                <a:cubicBezTo>
                  <a:pt x="1635" y="13780"/>
                  <a:pt x="1735" y="13947"/>
                  <a:pt x="1802" y="14080"/>
                </a:cubicBezTo>
                <a:cubicBezTo>
                  <a:pt x="1969" y="14380"/>
                  <a:pt x="2202" y="14681"/>
                  <a:pt x="2436" y="14981"/>
                </a:cubicBezTo>
                <a:cubicBezTo>
                  <a:pt x="2703" y="15248"/>
                  <a:pt x="2969" y="15548"/>
                  <a:pt x="3303" y="15748"/>
                </a:cubicBezTo>
                <a:cubicBezTo>
                  <a:pt x="3970" y="16215"/>
                  <a:pt x="4737" y="16549"/>
                  <a:pt x="5438" y="16649"/>
                </a:cubicBezTo>
                <a:cubicBezTo>
                  <a:pt x="5848" y="16727"/>
                  <a:pt x="6247" y="16759"/>
                  <a:pt x="6628" y="16759"/>
                </a:cubicBezTo>
                <a:cubicBezTo>
                  <a:pt x="6897" y="16759"/>
                  <a:pt x="7157" y="16743"/>
                  <a:pt x="7406" y="16715"/>
                </a:cubicBezTo>
                <a:cubicBezTo>
                  <a:pt x="7573" y="16715"/>
                  <a:pt x="7773" y="16682"/>
                  <a:pt x="7940" y="16649"/>
                </a:cubicBezTo>
                <a:lnTo>
                  <a:pt x="7940" y="24521"/>
                </a:lnTo>
                <a:lnTo>
                  <a:pt x="21816" y="24521"/>
                </a:lnTo>
                <a:lnTo>
                  <a:pt x="21816" y="21485"/>
                </a:lnTo>
                <a:cubicBezTo>
                  <a:pt x="22116" y="22353"/>
                  <a:pt x="22417" y="23353"/>
                  <a:pt x="22684" y="24521"/>
                </a:cubicBezTo>
                <a:lnTo>
                  <a:pt x="28054" y="24521"/>
                </a:lnTo>
                <a:cubicBezTo>
                  <a:pt x="26453" y="17149"/>
                  <a:pt x="22317" y="11178"/>
                  <a:pt x="16379" y="9210"/>
                </a:cubicBezTo>
                <a:lnTo>
                  <a:pt x="14678" y="10911"/>
                </a:lnTo>
                <a:lnTo>
                  <a:pt x="13077" y="9210"/>
                </a:lnTo>
                <a:lnTo>
                  <a:pt x="13043" y="9210"/>
                </a:lnTo>
                <a:cubicBezTo>
                  <a:pt x="12776" y="9277"/>
                  <a:pt x="11642" y="9644"/>
                  <a:pt x="10141" y="10711"/>
                </a:cubicBezTo>
                <a:cubicBezTo>
                  <a:pt x="10141" y="10711"/>
                  <a:pt x="9808" y="10945"/>
                  <a:pt x="9674" y="11011"/>
                </a:cubicBezTo>
                <a:cubicBezTo>
                  <a:pt x="9407" y="11211"/>
                  <a:pt x="8974" y="11445"/>
                  <a:pt x="8473" y="11678"/>
                </a:cubicBezTo>
                <a:cubicBezTo>
                  <a:pt x="7973" y="11945"/>
                  <a:pt x="7373" y="12179"/>
                  <a:pt x="6839" y="12279"/>
                </a:cubicBezTo>
                <a:cubicBezTo>
                  <a:pt x="6572" y="12346"/>
                  <a:pt x="6305" y="12346"/>
                  <a:pt x="6105" y="12346"/>
                </a:cubicBezTo>
                <a:cubicBezTo>
                  <a:pt x="5905" y="12346"/>
                  <a:pt x="5805" y="12312"/>
                  <a:pt x="5671" y="12245"/>
                </a:cubicBezTo>
                <a:cubicBezTo>
                  <a:pt x="5605" y="12212"/>
                  <a:pt x="5571" y="12179"/>
                  <a:pt x="5505" y="12145"/>
                </a:cubicBezTo>
                <a:cubicBezTo>
                  <a:pt x="5438" y="12045"/>
                  <a:pt x="5338" y="12012"/>
                  <a:pt x="5304" y="11912"/>
                </a:cubicBezTo>
                <a:cubicBezTo>
                  <a:pt x="5271" y="11879"/>
                  <a:pt x="5204" y="11812"/>
                  <a:pt x="5171" y="11778"/>
                </a:cubicBezTo>
                <a:lnTo>
                  <a:pt x="5104" y="11612"/>
                </a:lnTo>
                <a:cubicBezTo>
                  <a:pt x="5004" y="11512"/>
                  <a:pt x="4971" y="11345"/>
                  <a:pt x="4904" y="11211"/>
                </a:cubicBezTo>
                <a:cubicBezTo>
                  <a:pt x="4837" y="11078"/>
                  <a:pt x="4804" y="10911"/>
                  <a:pt x="4771" y="10744"/>
                </a:cubicBezTo>
                <a:cubicBezTo>
                  <a:pt x="4704" y="10611"/>
                  <a:pt x="4671" y="10444"/>
                  <a:pt x="4637" y="10277"/>
                </a:cubicBezTo>
                <a:cubicBezTo>
                  <a:pt x="4571" y="9977"/>
                  <a:pt x="4537" y="9644"/>
                  <a:pt x="4504" y="9343"/>
                </a:cubicBezTo>
                <a:cubicBezTo>
                  <a:pt x="4471" y="9043"/>
                  <a:pt x="4471" y="8743"/>
                  <a:pt x="4437" y="8509"/>
                </a:cubicBezTo>
                <a:lnTo>
                  <a:pt x="4437" y="8476"/>
                </a:lnTo>
                <a:cubicBezTo>
                  <a:pt x="4571" y="8276"/>
                  <a:pt x="4771" y="8109"/>
                  <a:pt x="5004" y="7942"/>
                </a:cubicBezTo>
                <a:cubicBezTo>
                  <a:pt x="5238" y="7742"/>
                  <a:pt x="5438" y="7475"/>
                  <a:pt x="5571" y="7208"/>
                </a:cubicBezTo>
                <a:cubicBezTo>
                  <a:pt x="6038" y="6141"/>
                  <a:pt x="6238" y="5541"/>
                  <a:pt x="6572" y="4440"/>
                </a:cubicBezTo>
                <a:cubicBezTo>
                  <a:pt x="6660" y="4194"/>
                  <a:pt x="6461" y="3929"/>
                  <a:pt x="6169" y="3929"/>
                </a:cubicBezTo>
                <a:cubicBezTo>
                  <a:pt x="5908" y="3929"/>
                  <a:pt x="5573" y="4142"/>
                  <a:pt x="5304" y="4773"/>
                </a:cubicBezTo>
                <a:cubicBezTo>
                  <a:pt x="5071" y="5240"/>
                  <a:pt x="5171" y="5307"/>
                  <a:pt x="4938" y="5774"/>
                </a:cubicBezTo>
                <a:lnTo>
                  <a:pt x="4837" y="5941"/>
                </a:lnTo>
                <a:cubicBezTo>
                  <a:pt x="4837" y="5941"/>
                  <a:pt x="4804" y="5474"/>
                  <a:pt x="4771" y="5340"/>
                </a:cubicBezTo>
                <a:cubicBezTo>
                  <a:pt x="4704" y="3739"/>
                  <a:pt x="4637" y="2872"/>
                  <a:pt x="4571" y="1271"/>
                </a:cubicBezTo>
                <a:cubicBezTo>
                  <a:pt x="4540" y="868"/>
                  <a:pt x="4394" y="667"/>
                  <a:pt x="4079" y="667"/>
                </a:cubicBezTo>
                <a:cubicBezTo>
                  <a:pt x="4055" y="667"/>
                  <a:pt x="4030" y="668"/>
                  <a:pt x="4004" y="670"/>
                </a:cubicBezTo>
                <a:cubicBezTo>
                  <a:pt x="3703" y="704"/>
                  <a:pt x="3537" y="904"/>
                  <a:pt x="3570" y="1338"/>
                </a:cubicBezTo>
                <a:cubicBezTo>
                  <a:pt x="3603" y="2205"/>
                  <a:pt x="3637" y="2338"/>
                  <a:pt x="3670" y="3206"/>
                </a:cubicBezTo>
                <a:cubicBezTo>
                  <a:pt x="3686" y="3363"/>
                  <a:pt x="3642" y="3431"/>
                  <a:pt x="3591" y="3431"/>
                </a:cubicBezTo>
                <a:cubicBezTo>
                  <a:pt x="3535" y="3431"/>
                  <a:pt x="3470" y="3346"/>
                  <a:pt x="3470" y="3206"/>
                </a:cubicBezTo>
                <a:cubicBezTo>
                  <a:pt x="3436" y="2005"/>
                  <a:pt x="3370" y="1738"/>
                  <a:pt x="3336" y="570"/>
                </a:cubicBezTo>
                <a:cubicBezTo>
                  <a:pt x="3303" y="237"/>
                  <a:pt x="3170" y="37"/>
                  <a:pt x="2836" y="3"/>
                </a:cubicBezTo>
                <a:cubicBezTo>
                  <a:pt x="2819" y="1"/>
                  <a:pt x="2802" y="1"/>
                  <a:pt x="27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9" name="Google Shape;4399;p49"/>
          <p:cNvSpPr/>
          <p:nvPr/>
        </p:nvSpPr>
        <p:spPr>
          <a:xfrm>
            <a:off x="3520175" y="13405675"/>
            <a:ext cx="525400" cy="717225"/>
          </a:xfrm>
          <a:custGeom>
            <a:avLst/>
            <a:gdLst/>
            <a:ahLst/>
            <a:cxnLst/>
            <a:rect l="l" t="t" r="r" b="b"/>
            <a:pathLst>
              <a:path w="21016" h="28689" extrusionOk="0">
                <a:moveTo>
                  <a:pt x="15678" y="2069"/>
                </a:moveTo>
                <a:lnTo>
                  <a:pt x="15678" y="5538"/>
                </a:lnTo>
                <a:lnTo>
                  <a:pt x="18947" y="5538"/>
                </a:lnTo>
                <a:lnTo>
                  <a:pt x="18947" y="26620"/>
                </a:lnTo>
                <a:lnTo>
                  <a:pt x="2035" y="26620"/>
                </a:lnTo>
                <a:lnTo>
                  <a:pt x="2035" y="2069"/>
                </a:lnTo>
                <a:close/>
                <a:moveTo>
                  <a:pt x="0" y="1"/>
                </a:moveTo>
                <a:lnTo>
                  <a:pt x="0" y="28688"/>
                </a:lnTo>
                <a:lnTo>
                  <a:pt x="21015" y="28688"/>
                </a:lnTo>
                <a:lnTo>
                  <a:pt x="21015" y="3870"/>
                </a:lnTo>
                <a:lnTo>
                  <a:pt x="17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0" name="Google Shape;4400;p49"/>
          <p:cNvSpPr/>
          <p:nvPr/>
        </p:nvSpPr>
        <p:spPr>
          <a:xfrm>
            <a:off x="3592725" y="13634175"/>
            <a:ext cx="254375" cy="37550"/>
          </a:xfrm>
          <a:custGeom>
            <a:avLst/>
            <a:gdLst/>
            <a:ahLst/>
            <a:cxnLst/>
            <a:rect l="l" t="t" r="r" b="b"/>
            <a:pathLst>
              <a:path w="10175" h="1502" extrusionOk="0">
                <a:moveTo>
                  <a:pt x="0" y="1"/>
                </a:moveTo>
                <a:lnTo>
                  <a:pt x="0" y="1502"/>
                </a:lnTo>
                <a:lnTo>
                  <a:pt x="10174" y="1502"/>
                </a:lnTo>
                <a:lnTo>
                  <a:pt x="1017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1" name="Google Shape;4401;p49"/>
          <p:cNvSpPr/>
          <p:nvPr/>
        </p:nvSpPr>
        <p:spPr>
          <a:xfrm>
            <a:off x="3882925" y="13613325"/>
            <a:ext cx="79250" cy="79250"/>
          </a:xfrm>
          <a:custGeom>
            <a:avLst/>
            <a:gdLst/>
            <a:ahLst/>
            <a:cxnLst/>
            <a:rect l="l" t="t" r="r" b="b"/>
            <a:pathLst>
              <a:path w="3170" h="3170" extrusionOk="0">
                <a:moveTo>
                  <a:pt x="1" y="1"/>
                </a:moveTo>
                <a:lnTo>
                  <a:pt x="1" y="3170"/>
                </a:lnTo>
                <a:lnTo>
                  <a:pt x="3170" y="3170"/>
                </a:lnTo>
                <a:lnTo>
                  <a:pt x="3170" y="968"/>
                </a:lnTo>
                <a:lnTo>
                  <a:pt x="1969" y="2169"/>
                </a:lnTo>
                <a:lnTo>
                  <a:pt x="968" y="1168"/>
                </a:lnTo>
                <a:lnTo>
                  <a:pt x="1368" y="768"/>
                </a:lnTo>
                <a:lnTo>
                  <a:pt x="1969" y="1402"/>
                </a:lnTo>
                <a:lnTo>
                  <a:pt x="3170" y="168"/>
                </a:lnTo>
                <a:lnTo>
                  <a:pt x="31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2" name="Google Shape;4402;p49"/>
          <p:cNvSpPr/>
          <p:nvPr/>
        </p:nvSpPr>
        <p:spPr>
          <a:xfrm>
            <a:off x="3592725" y="13751775"/>
            <a:ext cx="254375" cy="37550"/>
          </a:xfrm>
          <a:custGeom>
            <a:avLst/>
            <a:gdLst/>
            <a:ahLst/>
            <a:cxnLst/>
            <a:rect l="l" t="t" r="r" b="b"/>
            <a:pathLst>
              <a:path w="10175" h="1502" extrusionOk="0">
                <a:moveTo>
                  <a:pt x="0" y="0"/>
                </a:moveTo>
                <a:lnTo>
                  <a:pt x="0" y="1501"/>
                </a:lnTo>
                <a:lnTo>
                  <a:pt x="10174" y="1501"/>
                </a:lnTo>
                <a:lnTo>
                  <a:pt x="101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49"/>
          <p:cNvSpPr/>
          <p:nvPr/>
        </p:nvSpPr>
        <p:spPr>
          <a:xfrm>
            <a:off x="3882925" y="13730925"/>
            <a:ext cx="79250" cy="79250"/>
          </a:xfrm>
          <a:custGeom>
            <a:avLst/>
            <a:gdLst/>
            <a:ahLst/>
            <a:cxnLst/>
            <a:rect l="l" t="t" r="r" b="b"/>
            <a:pathLst>
              <a:path w="3170" h="3170" extrusionOk="0">
                <a:moveTo>
                  <a:pt x="1" y="0"/>
                </a:moveTo>
                <a:lnTo>
                  <a:pt x="1" y="3169"/>
                </a:lnTo>
                <a:lnTo>
                  <a:pt x="3170" y="3169"/>
                </a:lnTo>
                <a:lnTo>
                  <a:pt x="3170" y="167"/>
                </a:lnTo>
                <a:lnTo>
                  <a:pt x="31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49"/>
          <p:cNvSpPr/>
          <p:nvPr/>
        </p:nvSpPr>
        <p:spPr>
          <a:xfrm>
            <a:off x="3592725" y="13873525"/>
            <a:ext cx="254375" cy="38375"/>
          </a:xfrm>
          <a:custGeom>
            <a:avLst/>
            <a:gdLst/>
            <a:ahLst/>
            <a:cxnLst/>
            <a:rect l="l" t="t" r="r" b="b"/>
            <a:pathLst>
              <a:path w="10175" h="1535" extrusionOk="0">
                <a:moveTo>
                  <a:pt x="0" y="0"/>
                </a:moveTo>
                <a:lnTo>
                  <a:pt x="0" y="1535"/>
                </a:lnTo>
                <a:lnTo>
                  <a:pt x="10174" y="1535"/>
                </a:lnTo>
                <a:lnTo>
                  <a:pt x="101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5" name="Google Shape;4405;p49"/>
          <p:cNvSpPr/>
          <p:nvPr/>
        </p:nvSpPr>
        <p:spPr>
          <a:xfrm>
            <a:off x="3882925" y="13852675"/>
            <a:ext cx="79250" cy="80075"/>
          </a:xfrm>
          <a:custGeom>
            <a:avLst/>
            <a:gdLst/>
            <a:ahLst/>
            <a:cxnLst/>
            <a:rect l="l" t="t" r="r" b="b"/>
            <a:pathLst>
              <a:path w="3170" h="3203" extrusionOk="0">
                <a:moveTo>
                  <a:pt x="1" y="0"/>
                </a:moveTo>
                <a:lnTo>
                  <a:pt x="1" y="3203"/>
                </a:lnTo>
                <a:lnTo>
                  <a:pt x="3170" y="3203"/>
                </a:lnTo>
                <a:lnTo>
                  <a:pt x="31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6" name="Google Shape;4406;p49"/>
          <p:cNvSpPr/>
          <p:nvPr/>
        </p:nvSpPr>
        <p:spPr>
          <a:xfrm>
            <a:off x="4757725" y="13484075"/>
            <a:ext cx="541250" cy="558350"/>
          </a:xfrm>
          <a:custGeom>
            <a:avLst/>
            <a:gdLst/>
            <a:ahLst/>
            <a:cxnLst/>
            <a:rect l="l" t="t" r="r" b="b"/>
            <a:pathLst>
              <a:path w="21650" h="22334" extrusionOk="0">
                <a:moveTo>
                  <a:pt x="20715" y="1"/>
                </a:moveTo>
                <a:cubicBezTo>
                  <a:pt x="20181" y="1"/>
                  <a:pt x="19781" y="434"/>
                  <a:pt x="19781" y="935"/>
                </a:cubicBezTo>
                <a:lnTo>
                  <a:pt x="19781" y="1502"/>
                </a:lnTo>
                <a:lnTo>
                  <a:pt x="7706" y="4637"/>
                </a:lnTo>
                <a:cubicBezTo>
                  <a:pt x="7272" y="4070"/>
                  <a:pt x="6572" y="3703"/>
                  <a:pt x="5771" y="3703"/>
                </a:cubicBezTo>
                <a:cubicBezTo>
                  <a:pt x="4904" y="3703"/>
                  <a:pt x="4137" y="4170"/>
                  <a:pt x="3703" y="4837"/>
                </a:cubicBezTo>
                <a:cubicBezTo>
                  <a:pt x="2435" y="4904"/>
                  <a:pt x="1401" y="5971"/>
                  <a:pt x="1401" y="7272"/>
                </a:cubicBezTo>
                <a:lnTo>
                  <a:pt x="1401" y="10008"/>
                </a:lnTo>
                <a:cubicBezTo>
                  <a:pt x="1401" y="11209"/>
                  <a:pt x="2302" y="12209"/>
                  <a:pt x="3436" y="12376"/>
                </a:cubicBezTo>
                <a:lnTo>
                  <a:pt x="367" y="19915"/>
                </a:lnTo>
                <a:cubicBezTo>
                  <a:pt x="0" y="20815"/>
                  <a:pt x="434" y="21849"/>
                  <a:pt x="1335" y="22216"/>
                </a:cubicBezTo>
                <a:cubicBezTo>
                  <a:pt x="1518" y="22284"/>
                  <a:pt x="1779" y="22333"/>
                  <a:pt x="2075" y="22333"/>
                </a:cubicBezTo>
                <a:cubicBezTo>
                  <a:pt x="3229" y="22333"/>
                  <a:pt x="4930" y="21593"/>
                  <a:pt x="4770" y="18380"/>
                </a:cubicBezTo>
                <a:cubicBezTo>
                  <a:pt x="4704" y="17146"/>
                  <a:pt x="5471" y="16679"/>
                  <a:pt x="5471" y="16679"/>
                </a:cubicBezTo>
                <a:cubicBezTo>
                  <a:pt x="5471" y="16679"/>
                  <a:pt x="6839" y="16045"/>
                  <a:pt x="6305" y="14678"/>
                </a:cubicBezTo>
                <a:cubicBezTo>
                  <a:pt x="6138" y="14244"/>
                  <a:pt x="6171" y="13844"/>
                  <a:pt x="6305" y="13510"/>
                </a:cubicBezTo>
                <a:cubicBezTo>
                  <a:pt x="6872" y="13377"/>
                  <a:pt x="7372" y="13077"/>
                  <a:pt x="7706" y="12643"/>
                </a:cubicBezTo>
                <a:lnTo>
                  <a:pt x="19781" y="15778"/>
                </a:lnTo>
                <a:lnTo>
                  <a:pt x="19781" y="16512"/>
                </a:lnTo>
                <a:cubicBezTo>
                  <a:pt x="19781" y="17046"/>
                  <a:pt x="20215" y="17446"/>
                  <a:pt x="20715" y="17446"/>
                </a:cubicBezTo>
                <a:cubicBezTo>
                  <a:pt x="21216" y="17446"/>
                  <a:pt x="21649" y="17046"/>
                  <a:pt x="21649" y="16512"/>
                </a:cubicBezTo>
                <a:lnTo>
                  <a:pt x="21649" y="935"/>
                </a:lnTo>
                <a:cubicBezTo>
                  <a:pt x="21649" y="434"/>
                  <a:pt x="21216" y="1"/>
                  <a:pt x="207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7" name="Google Shape;4407;p49"/>
          <p:cNvSpPr/>
          <p:nvPr/>
        </p:nvSpPr>
        <p:spPr>
          <a:xfrm>
            <a:off x="6036975" y="13419875"/>
            <a:ext cx="51725" cy="52550"/>
          </a:xfrm>
          <a:custGeom>
            <a:avLst/>
            <a:gdLst/>
            <a:ahLst/>
            <a:cxnLst/>
            <a:rect l="l" t="t" r="r" b="b"/>
            <a:pathLst>
              <a:path w="2069" h="2102" extrusionOk="0">
                <a:moveTo>
                  <a:pt x="1034" y="0"/>
                </a:moveTo>
                <a:cubicBezTo>
                  <a:pt x="467" y="0"/>
                  <a:pt x="0" y="467"/>
                  <a:pt x="0" y="1034"/>
                </a:cubicBezTo>
                <a:cubicBezTo>
                  <a:pt x="0" y="1635"/>
                  <a:pt x="467" y="2102"/>
                  <a:pt x="1034" y="2102"/>
                </a:cubicBezTo>
                <a:cubicBezTo>
                  <a:pt x="1601" y="2102"/>
                  <a:pt x="2068" y="1635"/>
                  <a:pt x="2068" y="1034"/>
                </a:cubicBezTo>
                <a:cubicBezTo>
                  <a:pt x="2068" y="467"/>
                  <a:pt x="1601" y="0"/>
                  <a:pt x="103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8" name="Google Shape;4408;p49"/>
          <p:cNvSpPr/>
          <p:nvPr/>
        </p:nvSpPr>
        <p:spPr>
          <a:xfrm>
            <a:off x="6011950" y="13473225"/>
            <a:ext cx="102600" cy="59250"/>
          </a:xfrm>
          <a:custGeom>
            <a:avLst/>
            <a:gdLst/>
            <a:ahLst/>
            <a:cxnLst/>
            <a:rect l="l" t="t" r="r" b="b"/>
            <a:pathLst>
              <a:path w="4104" h="2370" extrusionOk="0">
                <a:moveTo>
                  <a:pt x="2035" y="301"/>
                </a:moveTo>
                <a:lnTo>
                  <a:pt x="2302" y="1969"/>
                </a:lnTo>
                <a:lnTo>
                  <a:pt x="2035" y="2336"/>
                </a:lnTo>
                <a:lnTo>
                  <a:pt x="1768" y="1969"/>
                </a:lnTo>
                <a:lnTo>
                  <a:pt x="2002" y="635"/>
                </a:lnTo>
                <a:cubicBezTo>
                  <a:pt x="2002" y="601"/>
                  <a:pt x="2002" y="535"/>
                  <a:pt x="2002" y="501"/>
                </a:cubicBezTo>
                <a:lnTo>
                  <a:pt x="2035" y="301"/>
                </a:lnTo>
                <a:close/>
                <a:moveTo>
                  <a:pt x="1768" y="1"/>
                </a:moveTo>
                <a:cubicBezTo>
                  <a:pt x="1635" y="34"/>
                  <a:pt x="301" y="635"/>
                  <a:pt x="1" y="2369"/>
                </a:cubicBezTo>
                <a:lnTo>
                  <a:pt x="834" y="2369"/>
                </a:lnTo>
                <a:cubicBezTo>
                  <a:pt x="868" y="2202"/>
                  <a:pt x="935" y="2036"/>
                  <a:pt x="968" y="1902"/>
                </a:cubicBezTo>
                <a:lnTo>
                  <a:pt x="968" y="2369"/>
                </a:lnTo>
                <a:lnTo>
                  <a:pt x="3136" y="2369"/>
                </a:lnTo>
                <a:lnTo>
                  <a:pt x="3136" y="1902"/>
                </a:lnTo>
                <a:cubicBezTo>
                  <a:pt x="3203" y="2036"/>
                  <a:pt x="3236" y="2202"/>
                  <a:pt x="3270" y="2369"/>
                </a:cubicBezTo>
                <a:lnTo>
                  <a:pt x="4103" y="2369"/>
                </a:lnTo>
                <a:cubicBezTo>
                  <a:pt x="3870" y="1235"/>
                  <a:pt x="3236" y="301"/>
                  <a:pt x="2302" y="1"/>
                </a:cubicBezTo>
                <a:lnTo>
                  <a:pt x="2035" y="268"/>
                </a:lnTo>
                <a:lnTo>
                  <a:pt x="17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9" name="Google Shape;4409;p49"/>
          <p:cNvSpPr/>
          <p:nvPr/>
        </p:nvSpPr>
        <p:spPr>
          <a:xfrm>
            <a:off x="6035300" y="13995275"/>
            <a:ext cx="51725" cy="52550"/>
          </a:xfrm>
          <a:custGeom>
            <a:avLst/>
            <a:gdLst/>
            <a:ahLst/>
            <a:cxnLst/>
            <a:rect l="l" t="t" r="r" b="b"/>
            <a:pathLst>
              <a:path w="2069" h="2102" extrusionOk="0">
                <a:moveTo>
                  <a:pt x="1035" y="0"/>
                </a:moveTo>
                <a:cubicBezTo>
                  <a:pt x="468" y="0"/>
                  <a:pt x="1" y="467"/>
                  <a:pt x="1" y="1035"/>
                </a:cubicBezTo>
                <a:cubicBezTo>
                  <a:pt x="1" y="1635"/>
                  <a:pt x="468" y="2102"/>
                  <a:pt x="1035" y="2102"/>
                </a:cubicBezTo>
                <a:cubicBezTo>
                  <a:pt x="1602" y="2102"/>
                  <a:pt x="2069" y="1635"/>
                  <a:pt x="2069" y="1035"/>
                </a:cubicBezTo>
                <a:cubicBezTo>
                  <a:pt x="2069" y="467"/>
                  <a:pt x="1602" y="0"/>
                  <a:pt x="10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0" name="Google Shape;4410;p49"/>
          <p:cNvSpPr/>
          <p:nvPr/>
        </p:nvSpPr>
        <p:spPr>
          <a:xfrm>
            <a:off x="6010275" y="14048650"/>
            <a:ext cx="103450" cy="60075"/>
          </a:xfrm>
          <a:custGeom>
            <a:avLst/>
            <a:gdLst/>
            <a:ahLst/>
            <a:cxnLst/>
            <a:rect l="l" t="t" r="r" b="b"/>
            <a:pathLst>
              <a:path w="4138" h="2403" extrusionOk="0">
                <a:moveTo>
                  <a:pt x="2036" y="301"/>
                </a:moveTo>
                <a:lnTo>
                  <a:pt x="2302" y="2002"/>
                </a:lnTo>
                <a:lnTo>
                  <a:pt x="2036" y="2335"/>
                </a:lnTo>
                <a:lnTo>
                  <a:pt x="1802" y="2002"/>
                </a:lnTo>
                <a:lnTo>
                  <a:pt x="2002" y="634"/>
                </a:lnTo>
                <a:cubicBezTo>
                  <a:pt x="2002" y="601"/>
                  <a:pt x="2002" y="567"/>
                  <a:pt x="2002" y="501"/>
                </a:cubicBezTo>
                <a:lnTo>
                  <a:pt x="2036" y="301"/>
                </a:lnTo>
                <a:close/>
                <a:moveTo>
                  <a:pt x="1802" y="0"/>
                </a:moveTo>
                <a:cubicBezTo>
                  <a:pt x="1669" y="34"/>
                  <a:pt x="301" y="634"/>
                  <a:pt x="1" y="2402"/>
                </a:cubicBezTo>
                <a:lnTo>
                  <a:pt x="835" y="2402"/>
                </a:lnTo>
                <a:cubicBezTo>
                  <a:pt x="868" y="2202"/>
                  <a:pt x="935" y="2069"/>
                  <a:pt x="968" y="1935"/>
                </a:cubicBezTo>
                <a:lnTo>
                  <a:pt x="968" y="2402"/>
                </a:lnTo>
                <a:lnTo>
                  <a:pt x="3170" y="2402"/>
                </a:lnTo>
                <a:lnTo>
                  <a:pt x="3170" y="1935"/>
                </a:lnTo>
                <a:cubicBezTo>
                  <a:pt x="3203" y="2069"/>
                  <a:pt x="3236" y="2202"/>
                  <a:pt x="3303" y="2402"/>
                </a:cubicBezTo>
                <a:lnTo>
                  <a:pt x="4137" y="2402"/>
                </a:lnTo>
                <a:cubicBezTo>
                  <a:pt x="3870" y="1235"/>
                  <a:pt x="3236" y="301"/>
                  <a:pt x="2302" y="0"/>
                </a:cubicBezTo>
                <a:lnTo>
                  <a:pt x="2036" y="267"/>
                </a:lnTo>
                <a:lnTo>
                  <a:pt x="1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1" name="Google Shape;4411;p49"/>
          <p:cNvSpPr/>
          <p:nvPr/>
        </p:nvSpPr>
        <p:spPr>
          <a:xfrm>
            <a:off x="6599025" y="13995275"/>
            <a:ext cx="52575" cy="52550"/>
          </a:xfrm>
          <a:custGeom>
            <a:avLst/>
            <a:gdLst/>
            <a:ahLst/>
            <a:cxnLst/>
            <a:rect l="l" t="t" r="r" b="b"/>
            <a:pathLst>
              <a:path w="2103" h="2102" extrusionOk="0">
                <a:moveTo>
                  <a:pt x="1068" y="0"/>
                </a:moveTo>
                <a:cubicBezTo>
                  <a:pt x="468" y="0"/>
                  <a:pt x="1" y="467"/>
                  <a:pt x="1" y="1068"/>
                </a:cubicBezTo>
                <a:cubicBezTo>
                  <a:pt x="1" y="1635"/>
                  <a:pt x="468" y="2102"/>
                  <a:pt x="1068" y="2102"/>
                </a:cubicBezTo>
                <a:cubicBezTo>
                  <a:pt x="1635" y="2102"/>
                  <a:pt x="2102" y="1635"/>
                  <a:pt x="2102" y="1068"/>
                </a:cubicBezTo>
                <a:cubicBezTo>
                  <a:pt x="2102" y="467"/>
                  <a:pt x="1635" y="0"/>
                  <a:pt x="10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2" name="Google Shape;4412;p49"/>
          <p:cNvSpPr/>
          <p:nvPr/>
        </p:nvSpPr>
        <p:spPr>
          <a:xfrm>
            <a:off x="6574850" y="14048650"/>
            <a:ext cx="102600" cy="60075"/>
          </a:xfrm>
          <a:custGeom>
            <a:avLst/>
            <a:gdLst/>
            <a:ahLst/>
            <a:cxnLst/>
            <a:rect l="l" t="t" r="r" b="b"/>
            <a:pathLst>
              <a:path w="4104" h="2403" extrusionOk="0">
                <a:moveTo>
                  <a:pt x="2035" y="301"/>
                </a:moveTo>
                <a:lnTo>
                  <a:pt x="2302" y="2002"/>
                </a:lnTo>
                <a:lnTo>
                  <a:pt x="2035" y="2335"/>
                </a:lnTo>
                <a:lnTo>
                  <a:pt x="1769" y="2002"/>
                </a:lnTo>
                <a:lnTo>
                  <a:pt x="1969" y="634"/>
                </a:lnTo>
                <a:cubicBezTo>
                  <a:pt x="2002" y="601"/>
                  <a:pt x="2002" y="567"/>
                  <a:pt x="2002" y="501"/>
                </a:cubicBezTo>
                <a:lnTo>
                  <a:pt x="2035" y="301"/>
                </a:lnTo>
                <a:close/>
                <a:moveTo>
                  <a:pt x="1769" y="0"/>
                </a:moveTo>
                <a:cubicBezTo>
                  <a:pt x="1635" y="34"/>
                  <a:pt x="301" y="634"/>
                  <a:pt x="1" y="2402"/>
                </a:cubicBezTo>
                <a:lnTo>
                  <a:pt x="835" y="2402"/>
                </a:lnTo>
                <a:cubicBezTo>
                  <a:pt x="868" y="2202"/>
                  <a:pt x="901" y="2069"/>
                  <a:pt x="968" y="1935"/>
                </a:cubicBezTo>
                <a:lnTo>
                  <a:pt x="968" y="2402"/>
                </a:lnTo>
                <a:lnTo>
                  <a:pt x="3136" y="2402"/>
                </a:lnTo>
                <a:lnTo>
                  <a:pt x="3136" y="1935"/>
                </a:lnTo>
                <a:cubicBezTo>
                  <a:pt x="3203" y="2069"/>
                  <a:pt x="3236" y="2202"/>
                  <a:pt x="3270" y="2402"/>
                </a:cubicBezTo>
                <a:lnTo>
                  <a:pt x="4104" y="2402"/>
                </a:lnTo>
                <a:cubicBezTo>
                  <a:pt x="3870" y="1235"/>
                  <a:pt x="3236" y="301"/>
                  <a:pt x="2302" y="0"/>
                </a:cubicBezTo>
                <a:lnTo>
                  <a:pt x="2035" y="267"/>
                </a:lnTo>
                <a:lnTo>
                  <a:pt x="17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3" name="Google Shape;4413;p49"/>
          <p:cNvSpPr/>
          <p:nvPr/>
        </p:nvSpPr>
        <p:spPr>
          <a:xfrm>
            <a:off x="6599025" y="13418200"/>
            <a:ext cx="52575" cy="52550"/>
          </a:xfrm>
          <a:custGeom>
            <a:avLst/>
            <a:gdLst/>
            <a:ahLst/>
            <a:cxnLst/>
            <a:rect l="l" t="t" r="r" b="b"/>
            <a:pathLst>
              <a:path w="2103" h="2102" extrusionOk="0">
                <a:moveTo>
                  <a:pt x="1068" y="0"/>
                </a:moveTo>
                <a:cubicBezTo>
                  <a:pt x="468" y="0"/>
                  <a:pt x="1" y="467"/>
                  <a:pt x="1" y="1068"/>
                </a:cubicBezTo>
                <a:cubicBezTo>
                  <a:pt x="1" y="1635"/>
                  <a:pt x="468" y="2102"/>
                  <a:pt x="1068" y="2102"/>
                </a:cubicBezTo>
                <a:cubicBezTo>
                  <a:pt x="1635" y="2102"/>
                  <a:pt x="2102" y="1635"/>
                  <a:pt x="2102" y="1068"/>
                </a:cubicBezTo>
                <a:cubicBezTo>
                  <a:pt x="2102" y="467"/>
                  <a:pt x="1635" y="0"/>
                  <a:pt x="10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4" name="Google Shape;4414;p49"/>
          <p:cNvSpPr/>
          <p:nvPr/>
        </p:nvSpPr>
        <p:spPr>
          <a:xfrm>
            <a:off x="6574850" y="13471575"/>
            <a:ext cx="102600" cy="60050"/>
          </a:xfrm>
          <a:custGeom>
            <a:avLst/>
            <a:gdLst/>
            <a:ahLst/>
            <a:cxnLst/>
            <a:rect l="l" t="t" r="r" b="b"/>
            <a:pathLst>
              <a:path w="4104" h="2402" extrusionOk="0">
                <a:moveTo>
                  <a:pt x="2035" y="300"/>
                </a:moveTo>
                <a:lnTo>
                  <a:pt x="2302" y="2002"/>
                </a:lnTo>
                <a:lnTo>
                  <a:pt x="2035" y="2335"/>
                </a:lnTo>
                <a:lnTo>
                  <a:pt x="1769" y="2002"/>
                </a:lnTo>
                <a:lnTo>
                  <a:pt x="1969" y="634"/>
                </a:lnTo>
                <a:cubicBezTo>
                  <a:pt x="2002" y="601"/>
                  <a:pt x="2002" y="567"/>
                  <a:pt x="2002" y="534"/>
                </a:cubicBezTo>
                <a:lnTo>
                  <a:pt x="2035" y="300"/>
                </a:lnTo>
                <a:close/>
                <a:moveTo>
                  <a:pt x="1769" y="0"/>
                </a:moveTo>
                <a:cubicBezTo>
                  <a:pt x="1635" y="34"/>
                  <a:pt x="301" y="634"/>
                  <a:pt x="1" y="2402"/>
                </a:cubicBezTo>
                <a:lnTo>
                  <a:pt x="835" y="2402"/>
                </a:lnTo>
                <a:cubicBezTo>
                  <a:pt x="868" y="2202"/>
                  <a:pt x="901" y="2068"/>
                  <a:pt x="968" y="1935"/>
                </a:cubicBezTo>
                <a:lnTo>
                  <a:pt x="968" y="2402"/>
                </a:lnTo>
                <a:lnTo>
                  <a:pt x="3136" y="2402"/>
                </a:lnTo>
                <a:lnTo>
                  <a:pt x="3136" y="1935"/>
                </a:lnTo>
                <a:cubicBezTo>
                  <a:pt x="3170" y="2068"/>
                  <a:pt x="3236" y="2235"/>
                  <a:pt x="3270" y="2402"/>
                </a:cubicBezTo>
                <a:lnTo>
                  <a:pt x="4104" y="2402"/>
                </a:lnTo>
                <a:cubicBezTo>
                  <a:pt x="3870" y="1234"/>
                  <a:pt x="3203" y="300"/>
                  <a:pt x="2302" y="0"/>
                </a:cubicBezTo>
                <a:lnTo>
                  <a:pt x="2035" y="267"/>
                </a:lnTo>
                <a:lnTo>
                  <a:pt x="17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5" name="Google Shape;4415;p49"/>
          <p:cNvSpPr/>
          <p:nvPr/>
        </p:nvSpPr>
        <p:spPr>
          <a:xfrm>
            <a:off x="6363875" y="13450725"/>
            <a:ext cx="253525" cy="510375"/>
          </a:xfrm>
          <a:custGeom>
            <a:avLst/>
            <a:gdLst/>
            <a:ahLst/>
            <a:cxnLst/>
            <a:rect l="l" t="t" r="r" b="b"/>
            <a:pathLst>
              <a:path w="10141" h="20415" extrusionOk="0">
                <a:moveTo>
                  <a:pt x="3336" y="0"/>
                </a:moveTo>
                <a:lnTo>
                  <a:pt x="1868" y="1902"/>
                </a:lnTo>
                <a:cubicBezTo>
                  <a:pt x="1268" y="1735"/>
                  <a:pt x="634" y="1635"/>
                  <a:pt x="0" y="1601"/>
                </a:cubicBezTo>
                <a:lnTo>
                  <a:pt x="0" y="12242"/>
                </a:lnTo>
                <a:lnTo>
                  <a:pt x="6772" y="20415"/>
                </a:lnTo>
                <a:cubicBezTo>
                  <a:pt x="8840" y="18413"/>
                  <a:pt x="10141" y="15611"/>
                  <a:pt x="10141" y="12509"/>
                </a:cubicBezTo>
                <a:cubicBezTo>
                  <a:pt x="10141" y="7639"/>
                  <a:pt x="6972" y="3503"/>
                  <a:pt x="2569" y="2102"/>
                </a:cubicBezTo>
                <a:lnTo>
                  <a:pt x="3670" y="667"/>
                </a:lnTo>
                <a:lnTo>
                  <a:pt x="7706" y="667"/>
                </a:lnTo>
                <a:lnTo>
                  <a:pt x="77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6" name="Google Shape;4416;p49"/>
          <p:cNvSpPr/>
          <p:nvPr/>
        </p:nvSpPr>
        <p:spPr>
          <a:xfrm>
            <a:off x="6046150" y="13687550"/>
            <a:ext cx="249350" cy="283575"/>
          </a:xfrm>
          <a:custGeom>
            <a:avLst/>
            <a:gdLst/>
            <a:ahLst/>
            <a:cxnLst/>
            <a:rect l="l" t="t" r="r" b="b"/>
            <a:pathLst>
              <a:path w="9974" h="11343" extrusionOk="0">
                <a:moveTo>
                  <a:pt x="1401" y="1"/>
                </a:moveTo>
                <a:cubicBezTo>
                  <a:pt x="1134" y="968"/>
                  <a:pt x="968" y="1969"/>
                  <a:pt x="968" y="3036"/>
                </a:cubicBezTo>
                <a:cubicBezTo>
                  <a:pt x="968" y="4004"/>
                  <a:pt x="1101" y="4971"/>
                  <a:pt x="1334" y="5872"/>
                </a:cubicBezTo>
                <a:lnTo>
                  <a:pt x="0" y="8073"/>
                </a:lnTo>
                <a:lnTo>
                  <a:pt x="0" y="11342"/>
                </a:lnTo>
                <a:lnTo>
                  <a:pt x="667" y="11342"/>
                </a:lnTo>
                <a:lnTo>
                  <a:pt x="667" y="8273"/>
                </a:lnTo>
                <a:lnTo>
                  <a:pt x="1601" y="6705"/>
                </a:lnTo>
                <a:cubicBezTo>
                  <a:pt x="1701" y="6972"/>
                  <a:pt x="1801" y="7206"/>
                  <a:pt x="1902" y="7439"/>
                </a:cubicBezTo>
                <a:lnTo>
                  <a:pt x="9974" y="3170"/>
                </a:lnTo>
                <a:lnTo>
                  <a:pt x="14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7" name="Google Shape;4417;p49"/>
          <p:cNvSpPr/>
          <p:nvPr/>
        </p:nvSpPr>
        <p:spPr>
          <a:xfrm>
            <a:off x="6094500" y="13463225"/>
            <a:ext cx="230200" cy="271900"/>
          </a:xfrm>
          <a:custGeom>
            <a:avLst/>
            <a:gdLst/>
            <a:ahLst/>
            <a:cxnLst/>
            <a:rect l="l" t="t" r="r" b="b"/>
            <a:pathLst>
              <a:path w="9208" h="10876" extrusionOk="0">
                <a:moveTo>
                  <a:pt x="968" y="1"/>
                </a:moveTo>
                <a:lnTo>
                  <a:pt x="968" y="668"/>
                </a:lnTo>
                <a:lnTo>
                  <a:pt x="3437" y="668"/>
                </a:lnTo>
                <a:lnTo>
                  <a:pt x="5405" y="2069"/>
                </a:lnTo>
                <a:cubicBezTo>
                  <a:pt x="3036" y="3170"/>
                  <a:pt x="1102" y="5104"/>
                  <a:pt x="1" y="7506"/>
                </a:cubicBezTo>
                <a:lnTo>
                  <a:pt x="9207" y="10875"/>
                </a:lnTo>
                <a:lnTo>
                  <a:pt x="9207" y="1101"/>
                </a:lnTo>
                <a:cubicBezTo>
                  <a:pt x="8140" y="1168"/>
                  <a:pt x="7106" y="1402"/>
                  <a:pt x="6172" y="1735"/>
                </a:cubicBezTo>
                <a:lnTo>
                  <a:pt x="363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8" name="Google Shape;4418;p49"/>
          <p:cNvSpPr/>
          <p:nvPr/>
        </p:nvSpPr>
        <p:spPr>
          <a:xfrm>
            <a:off x="6112025" y="13788450"/>
            <a:ext cx="457025" cy="274400"/>
          </a:xfrm>
          <a:custGeom>
            <a:avLst/>
            <a:gdLst/>
            <a:ahLst/>
            <a:cxnLst/>
            <a:rect l="l" t="t" r="r" b="b"/>
            <a:pathLst>
              <a:path w="18281" h="10976" extrusionOk="0">
                <a:moveTo>
                  <a:pt x="9074" y="1"/>
                </a:moveTo>
                <a:lnTo>
                  <a:pt x="0" y="4804"/>
                </a:lnTo>
                <a:cubicBezTo>
                  <a:pt x="1935" y="7907"/>
                  <a:pt x="5371" y="9941"/>
                  <a:pt x="9274" y="9941"/>
                </a:cubicBezTo>
                <a:cubicBezTo>
                  <a:pt x="10174" y="9941"/>
                  <a:pt x="11042" y="9841"/>
                  <a:pt x="11876" y="9641"/>
                </a:cubicBezTo>
                <a:lnTo>
                  <a:pt x="14344" y="10975"/>
                </a:lnTo>
                <a:lnTo>
                  <a:pt x="18280" y="10975"/>
                </a:lnTo>
                <a:lnTo>
                  <a:pt x="18280" y="10308"/>
                </a:lnTo>
                <a:lnTo>
                  <a:pt x="14511" y="10308"/>
                </a:lnTo>
                <a:lnTo>
                  <a:pt x="12810" y="9374"/>
                </a:lnTo>
                <a:cubicBezTo>
                  <a:pt x="13810" y="9007"/>
                  <a:pt x="14778" y="8540"/>
                  <a:pt x="15612" y="7907"/>
                </a:cubicBezTo>
                <a:lnTo>
                  <a:pt x="907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9" name="Google Shape;4419;p49"/>
          <p:cNvSpPr/>
          <p:nvPr/>
        </p:nvSpPr>
        <p:spPr>
          <a:xfrm>
            <a:off x="5963575" y="11246650"/>
            <a:ext cx="761400" cy="761400"/>
          </a:xfrm>
          <a:custGeom>
            <a:avLst/>
            <a:gdLst/>
            <a:ahLst/>
            <a:cxnLst/>
            <a:rect l="l" t="t" r="r" b="b"/>
            <a:pathLst>
              <a:path w="30456" h="30456" extrusionOk="0">
                <a:moveTo>
                  <a:pt x="15145" y="2969"/>
                </a:moveTo>
                <a:cubicBezTo>
                  <a:pt x="20382" y="2969"/>
                  <a:pt x="24885" y="6305"/>
                  <a:pt x="26620" y="10941"/>
                </a:cubicBezTo>
                <a:cubicBezTo>
                  <a:pt x="25786" y="11442"/>
                  <a:pt x="24952" y="11842"/>
                  <a:pt x="24118" y="12209"/>
                </a:cubicBezTo>
                <a:lnTo>
                  <a:pt x="24118" y="7872"/>
                </a:lnTo>
                <a:cubicBezTo>
                  <a:pt x="23484" y="7105"/>
                  <a:pt x="22750" y="6438"/>
                  <a:pt x="21950" y="5838"/>
                </a:cubicBezTo>
                <a:lnTo>
                  <a:pt x="21950" y="12976"/>
                </a:lnTo>
                <a:cubicBezTo>
                  <a:pt x="21383" y="13143"/>
                  <a:pt x="20782" y="13310"/>
                  <a:pt x="20182" y="13443"/>
                </a:cubicBezTo>
                <a:lnTo>
                  <a:pt x="20182" y="4804"/>
                </a:lnTo>
                <a:cubicBezTo>
                  <a:pt x="19515" y="4470"/>
                  <a:pt x="18814" y="4203"/>
                  <a:pt x="18047" y="4003"/>
                </a:cubicBezTo>
                <a:lnTo>
                  <a:pt x="18047" y="13777"/>
                </a:lnTo>
                <a:cubicBezTo>
                  <a:pt x="17480" y="13843"/>
                  <a:pt x="16880" y="13877"/>
                  <a:pt x="16279" y="13877"/>
                </a:cubicBezTo>
                <a:lnTo>
                  <a:pt x="16279" y="3703"/>
                </a:lnTo>
                <a:cubicBezTo>
                  <a:pt x="15912" y="3669"/>
                  <a:pt x="15512" y="3636"/>
                  <a:pt x="15145" y="3636"/>
                </a:cubicBezTo>
                <a:cubicBezTo>
                  <a:pt x="14811" y="3636"/>
                  <a:pt x="14478" y="3669"/>
                  <a:pt x="14144" y="3669"/>
                </a:cubicBezTo>
                <a:lnTo>
                  <a:pt x="14144" y="13843"/>
                </a:lnTo>
                <a:cubicBezTo>
                  <a:pt x="13577" y="13810"/>
                  <a:pt x="12977" y="13743"/>
                  <a:pt x="12376" y="13677"/>
                </a:cubicBezTo>
                <a:lnTo>
                  <a:pt x="12376" y="3970"/>
                </a:lnTo>
                <a:cubicBezTo>
                  <a:pt x="11642" y="4136"/>
                  <a:pt x="10942" y="4403"/>
                  <a:pt x="10241" y="4737"/>
                </a:cubicBezTo>
                <a:lnTo>
                  <a:pt x="10241" y="13310"/>
                </a:lnTo>
                <a:cubicBezTo>
                  <a:pt x="9641" y="13176"/>
                  <a:pt x="9041" y="13043"/>
                  <a:pt x="8474" y="12876"/>
                </a:cubicBezTo>
                <a:lnTo>
                  <a:pt x="8474" y="5738"/>
                </a:lnTo>
                <a:cubicBezTo>
                  <a:pt x="7706" y="6305"/>
                  <a:pt x="6972" y="6938"/>
                  <a:pt x="6339" y="7672"/>
                </a:cubicBezTo>
                <a:lnTo>
                  <a:pt x="6339" y="12176"/>
                </a:lnTo>
                <a:cubicBezTo>
                  <a:pt x="5004" y="11709"/>
                  <a:pt x="4070" y="11242"/>
                  <a:pt x="3637" y="11008"/>
                </a:cubicBezTo>
                <a:cubicBezTo>
                  <a:pt x="5338" y="6305"/>
                  <a:pt x="9841" y="2969"/>
                  <a:pt x="15145" y="2969"/>
                </a:cubicBezTo>
                <a:close/>
                <a:moveTo>
                  <a:pt x="25438" y="13054"/>
                </a:moveTo>
                <a:cubicBezTo>
                  <a:pt x="25486" y="13054"/>
                  <a:pt x="25525" y="13062"/>
                  <a:pt x="25552" y="13076"/>
                </a:cubicBezTo>
                <a:cubicBezTo>
                  <a:pt x="25619" y="13143"/>
                  <a:pt x="25619" y="13243"/>
                  <a:pt x="25619" y="13410"/>
                </a:cubicBezTo>
                <a:cubicBezTo>
                  <a:pt x="25519" y="14777"/>
                  <a:pt x="25452" y="15478"/>
                  <a:pt x="25352" y="16846"/>
                </a:cubicBezTo>
                <a:cubicBezTo>
                  <a:pt x="25152" y="16879"/>
                  <a:pt x="25085" y="16912"/>
                  <a:pt x="24885" y="16979"/>
                </a:cubicBezTo>
                <a:cubicBezTo>
                  <a:pt x="24819" y="15678"/>
                  <a:pt x="24785" y="15011"/>
                  <a:pt x="24718" y="13710"/>
                </a:cubicBezTo>
                <a:cubicBezTo>
                  <a:pt x="24718" y="13543"/>
                  <a:pt x="24752" y="13410"/>
                  <a:pt x="24819" y="13343"/>
                </a:cubicBezTo>
                <a:cubicBezTo>
                  <a:pt x="24885" y="13243"/>
                  <a:pt x="25019" y="13176"/>
                  <a:pt x="25185" y="13110"/>
                </a:cubicBezTo>
                <a:cubicBezTo>
                  <a:pt x="25283" y="13070"/>
                  <a:pt x="25369" y="13054"/>
                  <a:pt x="25438" y="13054"/>
                </a:cubicBezTo>
                <a:close/>
                <a:moveTo>
                  <a:pt x="25330" y="17291"/>
                </a:moveTo>
                <a:cubicBezTo>
                  <a:pt x="25402" y="17291"/>
                  <a:pt x="25460" y="17307"/>
                  <a:pt x="25519" y="17346"/>
                </a:cubicBezTo>
                <a:cubicBezTo>
                  <a:pt x="25619" y="17379"/>
                  <a:pt x="25652" y="17513"/>
                  <a:pt x="25652" y="17646"/>
                </a:cubicBezTo>
                <a:cubicBezTo>
                  <a:pt x="25652" y="17780"/>
                  <a:pt x="25619" y="17913"/>
                  <a:pt x="25519" y="18046"/>
                </a:cubicBezTo>
                <a:cubicBezTo>
                  <a:pt x="25419" y="18180"/>
                  <a:pt x="25319" y="18280"/>
                  <a:pt x="25152" y="18313"/>
                </a:cubicBezTo>
                <a:cubicBezTo>
                  <a:pt x="25069" y="18347"/>
                  <a:pt x="24994" y="18363"/>
                  <a:pt x="24927" y="18363"/>
                </a:cubicBezTo>
                <a:cubicBezTo>
                  <a:pt x="24860" y="18363"/>
                  <a:pt x="24802" y="18347"/>
                  <a:pt x="24752" y="18313"/>
                </a:cubicBezTo>
                <a:cubicBezTo>
                  <a:pt x="24685" y="18247"/>
                  <a:pt x="24618" y="18146"/>
                  <a:pt x="24618" y="17980"/>
                </a:cubicBezTo>
                <a:cubicBezTo>
                  <a:pt x="24618" y="17846"/>
                  <a:pt x="24685" y="17713"/>
                  <a:pt x="24752" y="17579"/>
                </a:cubicBezTo>
                <a:cubicBezTo>
                  <a:pt x="24852" y="17479"/>
                  <a:pt x="24985" y="17379"/>
                  <a:pt x="25152" y="17313"/>
                </a:cubicBezTo>
                <a:cubicBezTo>
                  <a:pt x="25221" y="17299"/>
                  <a:pt x="25279" y="17291"/>
                  <a:pt x="25330" y="17291"/>
                </a:cubicBezTo>
                <a:close/>
                <a:moveTo>
                  <a:pt x="4437" y="12609"/>
                </a:moveTo>
                <a:lnTo>
                  <a:pt x="4437" y="12609"/>
                </a:lnTo>
                <a:cubicBezTo>
                  <a:pt x="4704" y="12743"/>
                  <a:pt x="5238" y="12976"/>
                  <a:pt x="5538" y="13110"/>
                </a:cubicBezTo>
                <a:cubicBezTo>
                  <a:pt x="6105" y="14844"/>
                  <a:pt x="6405" y="15912"/>
                  <a:pt x="7006" y="17613"/>
                </a:cubicBezTo>
                <a:cubicBezTo>
                  <a:pt x="7640" y="16212"/>
                  <a:pt x="7940" y="15511"/>
                  <a:pt x="8540" y="14077"/>
                </a:cubicBezTo>
                <a:cubicBezTo>
                  <a:pt x="8941" y="14177"/>
                  <a:pt x="9274" y="14277"/>
                  <a:pt x="9674" y="14344"/>
                </a:cubicBezTo>
                <a:cubicBezTo>
                  <a:pt x="8807" y="16345"/>
                  <a:pt x="8407" y="17279"/>
                  <a:pt x="7573" y="19181"/>
                </a:cubicBezTo>
                <a:lnTo>
                  <a:pt x="6472" y="18847"/>
                </a:lnTo>
                <a:cubicBezTo>
                  <a:pt x="5638" y="16479"/>
                  <a:pt x="5238" y="15011"/>
                  <a:pt x="4437" y="12609"/>
                </a:cubicBezTo>
                <a:close/>
                <a:moveTo>
                  <a:pt x="24151" y="13310"/>
                </a:moveTo>
                <a:lnTo>
                  <a:pt x="24151" y="14310"/>
                </a:lnTo>
                <a:cubicBezTo>
                  <a:pt x="23051" y="14644"/>
                  <a:pt x="22484" y="14777"/>
                  <a:pt x="21349" y="15011"/>
                </a:cubicBezTo>
                <a:cubicBezTo>
                  <a:pt x="21316" y="15478"/>
                  <a:pt x="21316" y="15711"/>
                  <a:pt x="21316" y="16145"/>
                </a:cubicBezTo>
                <a:cubicBezTo>
                  <a:pt x="22183" y="15978"/>
                  <a:pt x="22617" y="15878"/>
                  <a:pt x="23451" y="15645"/>
                </a:cubicBezTo>
                <a:lnTo>
                  <a:pt x="23451" y="16645"/>
                </a:lnTo>
                <a:cubicBezTo>
                  <a:pt x="22617" y="16879"/>
                  <a:pt x="22183" y="16979"/>
                  <a:pt x="21316" y="17146"/>
                </a:cubicBezTo>
                <a:lnTo>
                  <a:pt x="21316" y="18347"/>
                </a:lnTo>
                <a:cubicBezTo>
                  <a:pt x="22450" y="18113"/>
                  <a:pt x="23017" y="17980"/>
                  <a:pt x="24151" y="17646"/>
                </a:cubicBezTo>
                <a:lnTo>
                  <a:pt x="24151" y="18647"/>
                </a:lnTo>
                <a:cubicBezTo>
                  <a:pt x="22617" y="19114"/>
                  <a:pt x="21850" y="19281"/>
                  <a:pt x="20282" y="19547"/>
                </a:cubicBezTo>
                <a:lnTo>
                  <a:pt x="20282" y="14244"/>
                </a:lnTo>
                <a:cubicBezTo>
                  <a:pt x="21850" y="13977"/>
                  <a:pt x="22617" y="13777"/>
                  <a:pt x="24151" y="13310"/>
                </a:cubicBezTo>
                <a:close/>
                <a:moveTo>
                  <a:pt x="12290" y="14640"/>
                </a:moveTo>
                <a:cubicBezTo>
                  <a:pt x="12351" y="14640"/>
                  <a:pt x="12413" y="14641"/>
                  <a:pt x="12476" y="14644"/>
                </a:cubicBezTo>
                <a:cubicBezTo>
                  <a:pt x="13244" y="14711"/>
                  <a:pt x="13877" y="14978"/>
                  <a:pt x="14411" y="15511"/>
                </a:cubicBezTo>
                <a:cubicBezTo>
                  <a:pt x="14911" y="16012"/>
                  <a:pt x="15178" y="16645"/>
                  <a:pt x="15178" y="17413"/>
                </a:cubicBezTo>
                <a:cubicBezTo>
                  <a:pt x="15178" y="18180"/>
                  <a:pt x="14911" y="18814"/>
                  <a:pt x="14411" y="19314"/>
                </a:cubicBezTo>
                <a:cubicBezTo>
                  <a:pt x="13937" y="19758"/>
                  <a:pt x="13384" y="19992"/>
                  <a:pt x="12729" y="19992"/>
                </a:cubicBezTo>
                <a:cubicBezTo>
                  <a:pt x="12646" y="19992"/>
                  <a:pt x="12562" y="19989"/>
                  <a:pt x="12476" y="19981"/>
                </a:cubicBezTo>
                <a:cubicBezTo>
                  <a:pt x="11709" y="19914"/>
                  <a:pt x="11075" y="19581"/>
                  <a:pt x="10542" y="18980"/>
                </a:cubicBezTo>
                <a:cubicBezTo>
                  <a:pt x="10041" y="18413"/>
                  <a:pt x="9774" y="17746"/>
                  <a:pt x="9774" y="16979"/>
                </a:cubicBezTo>
                <a:cubicBezTo>
                  <a:pt x="9774" y="16212"/>
                  <a:pt x="10041" y="15645"/>
                  <a:pt x="10542" y="15211"/>
                </a:cubicBezTo>
                <a:cubicBezTo>
                  <a:pt x="11032" y="14813"/>
                  <a:pt x="11606" y="14640"/>
                  <a:pt x="12290" y="14640"/>
                </a:cubicBezTo>
                <a:close/>
                <a:moveTo>
                  <a:pt x="19648" y="14410"/>
                </a:moveTo>
                <a:lnTo>
                  <a:pt x="19648" y="15378"/>
                </a:lnTo>
                <a:cubicBezTo>
                  <a:pt x="18948" y="15511"/>
                  <a:pt x="18581" y="15545"/>
                  <a:pt x="17847" y="15611"/>
                </a:cubicBezTo>
                <a:lnTo>
                  <a:pt x="17847" y="19948"/>
                </a:lnTo>
                <a:cubicBezTo>
                  <a:pt x="17447" y="19981"/>
                  <a:pt x="17213" y="20014"/>
                  <a:pt x="16779" y="20014"/>
                </a:cubicBezTo>
                <a:lnTo>
                  <a:pt x="16779" y="15711"/>
                </a:lnTo>
                <a:cubicBezTo>
                  <a:pt x="16079" y="15745"/>
                  <a:pt x="15712" y="15778"/>
                  <a:pt x="14978" y="15778"/>
                </a:cubicBezTo>
                <a:lnTo>
                  <a:pt x="14978" y="14777"/>
                </a:lnTo>
                <a:cubicBezTo>
                  <a:pt x="16846" y="14777"/>
                  <a:pt x="17780" y="14677"/>
                  <a:pt x="19648" y="14410"/>
                </a:cubicBezTo>
                <a:close/>
                <a:moveTo>
                  <a:pt x="3270" y="18247"/>
                </a:moveTo>
                <a:lnTo>
                  <a:pt x="3270" y="18247"/>
                </a:lnTo>
                <a:cubicBezTo>
                  <a:pt x="6096" y="19921"/>
                  <a:pt x="10794" y="20866"/>
                  <a:pt x="15500" y="20866"/>
                </a:cubicBezTo>
                <a:cubicBezTo>
                  <a:pt x="19792" y="20866"/>
                  <a:pt x="24091" y="20081"/>
                  <a:pt x="26987" y="18347"/>
                </a:cubicBezTo>
                <a:lnTo>
                  <a:pt x="26987" y="18347"/>
                </a:lnTo>
                <a:cubicBezTo>
                  <a:pt x="25619" y="23617"/>
                  <a:pt x="20816" y="27486"/>
                  <a:pt x="15145" y="27486"/>
                </a:cubicBezTo>
                <a:cubicBezTo>
                  <a:pt x="9408" y="27486"/>
                  <a:pt x="4604" y="23550"/>
                  <a:pt x="3270" y="18247"/>
                </a:cubicBezTo>
                <a:close/>
                <a:moveTo>
                  <a:pt x="12810" y="0"/>
                </a:moveTo>
                <a:lnTo>
                  <a:pt x="11276" y="3069"/>
                </a:lnTo>
                <a:lnTo>
                  <a:pt x="8207" y="1501"/>
                </a:lnTo>
                <a:lnTo>
                  <a:pt x="7706" y="4904"/>
                </a:lnTo>
                <a:lnTo>
                  <a:pt x="4304" y="4337"/>
                </a:lnTo>
                <a:lnTo>
                  <a:pt x="4304" y="4337"/>
                </a:lnTo>
                <a:lnTo>
                  <a:pt x="4871" y="7706"/>
                </a:lnTo>
                <a:lnTo>
                  <a:pt x="1469" y="8239"/>
                </a:lnTo>
                <a:lnTo>
                  <a:pt x="3070" y="11275"/>
                </a:lnTo>
                <a:lnTo>
                  <a:pt x="1" y="12809"/>
                </a:lnTo>
                <a:lnTo>
                  <a:pt x="2436" y="15244"/>
                </a:lnTo>
                <a:lnTo>
                  <a:pt x="1" y="17646"/>
                </a:lnTo>
                <a:lnTo>
                  <a:pt x="3070" y="19181"/>
                </a:lnTo>
                <a:lnTo>
                  <a:pt x="1469" y="22216"/>
                </a:lnTo>
                <a:lnTo>
                  <a:pt x="4871" y="22750"/>
                </a:lnTo>
                <a:lnTo>
                  <a:pt x="4304" y="26119"/>
                </a:lnTo>
                <a:lnTo>
                  <a:pt x="7706" y="25552"/>
                </a:lnTo>
                <a:lnTo>
                  <a:pt x="8207" y="28954"/>
                </a:lnTo>
                <a:lnTo>
                  <a:pt x="11276" y="27386"/>
                </a:lnTo>
                <a:lnTo>
                  <a:pt x="12810" y="30455"/>
                </a:lnTo>
                <a:lnTo>
                  <a:pt x="15212" y="28020"/>
                </a:lnTo>
                <a:lnTo>
                  <a:pt x="17613" y="30455"/>
                </a:lnTo>
                <a:lnTo>
                  <a:pt x="19181" y="27386"/>
                </a:lnTo>
                <a:lnTo>
                  <a:pt x="22217" y="28954"/>
                </a:lnTo>
                <a:lnTo>
                  <a:pt x="22717" y="25552"/>
                </a:lnTo>
                <a:lnTo>
                  <a:pt x="26119" y="26119"/>
                </a:lnTo>
                <a:lnTo>
                  <a:pt x="25552" y="22750"/>
                </a:lnTo>
                <a:lnTo>
                  <a:pt x="28955" y="22216"/>
                </a:lnTo>
                <a:lnTo>
                  <a:pt x="27387" y="19181"/>
                </a:lnTo>
                <a:lnTo>
                  <a:pt x="30456" y="17646"/>
                </a:lnTo>
                <a:lnTo>
                  <a:pt x="27987" y="15244"/>
                </a:lnTo>
                <a:lnTo>
                  <a:pt x="30456" y="12809"/>
                </a:lnTo>
                <a:lnTo>
                  <a:pt x="27387" y="11275"/>
                </a:lnTo>
                <a:lnTo>
                  <a:pt x="28955" y="8239"/>
                </a:lnTo>
                <a:lnTo>
                  <a:pt x="25552" y="7706"/>
                </a:lnTo>
                <a:lnTo>
                  <a:pt x="26119" y="4337"/>
                </a:lnTo>
                <a:lnTo>
                  <a:pt x="26119" y="4337"/>
                </a:lnTo>
                <a:lnTo>
                  <a:pt x="22717" y="4904"/>
                </a:lnTo>
                <a:lnTo>
                  <a:pt x="22217" y="1501"/>
                </a:lnTo>
                <a:lnTo>
                  <a:pt x="19181" y="3069"/>
                </a:lnTo>
                <a:lnTo>
                  <a:pt x="17613" y="0"/>
                </a:lnTo>
                <a:lnTo>
                  <a:pt x="15212" y="2469"/>
                </a:lnTo>
                <a:lnTo>
                  <a:pt x="128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0" name="Google Shape;4420;p49"/>
          <p:cNvSpPr/>
          <p:nvPr/>
        </p:nvSpPr>
        <p:spPr>
          <a:xfrm>
            <a:off x="6235450" y="11637600"/>
            <a:ext cx="80075" cy="83700"/>
          </a:xfrm>
          <a:custGeom>
            <a:avLst/>
            <a:gdLst/>
            <a:ahLst/>
            <a:cxnLst/>
            <a:rect l="l" t="t" r="r" b="b"/>
            <a:pathLst>
              <a:path w="3203" h="3348" extrusionOk="0">
                <a:moveTo>
                  <a:pt x="1434" y="1"/>
                </a:moveTo>
                <a:cubicBezTo>
                  <a:pt x="1039" y="1"/>
                  <a:pt x="698" y="110"/>
                  <a:pt x="434" y="374"/>
                </a:cubicBezTo>
                <a:cubicBezTo>
                  <a:pt x="134" y="640"/>
                  <a:pt x="0" y="1041"/>
                  <a:pt x="0" y="1508"/>
                </a:cubicBezTo>
                <a:cubicBezTo>
                  <a:pt x="0" y="1975"/>
                  <a:pt x="134" y="2375"/>
                  <a:pt x="434" y="2742"/>
                </a:cubicBezTo>
                <a:cubicBezTo>
                  <a:pt x="734" y="3109"/>
                  <a:pt x="1134" y="3309"/>
                  <a:pt x="1601" y="3342"/>
                </a:cubicBezTo>
                <a:cubicBezTo>
                  <a:pt x="1648" y="3346"/>
                  <a:pt x="1694" y="3347"/>
                  <a:pt x="1739" y="3347"/>
                </a:cubicBezTo>
                <a:cubicBezTo>
                  <a:pt x="2147" y="3347"/>
                  <a:pt x="2499" y="3212"/>
                  <a:pt x="2769" y="2942"/>
                </a:cubicBezTo>
                <a:cubicBezTo>
                  <a:pt x="3069" y="2609"/>
                  <a:pt x="3203" y="2242"/>
                  <a:pt x="3203" y="1775"/>
                </a:cubicBezTo>
                <a:cubicBezTo>
                  <a:pt x="3203" y="1274"/>
                  <a:pt x="3069" y="874"/>
                  <a:pt x="2769" y="540"/>
                </a:cubicBezTo>
                <a:cubicBezTo>
                  <a:pt x="2469" y="240"/>
                  <a:pt x="2068" y="40"/>
                  <a:pt x="1601" y="7"/>
                </a:cubicBezTo>
                <a:cubicBezTo>
                  <a:pt x="1545" y="3"/>
                  <a:pt x="1489" y="1"/>
                  <a:pt x="143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1" name="Google Shape;4421;p49"/>
          <p:cNvSpPr/>
          <p:nvPr/>
        </p:nvSpPr>
        <p:spPr>
          <a:xfrm>
            <a:off x="6127025" y="11772025"/>
            <a:ext cx="92600" cy="93425"/>
          </a:xfrm>
          <a:custGeom>
            <a:avLst/>
            <a:gdLst/>
            <a:ahLst/>
            <a:cxnLst/>
            <a:rect l="l" t="t" r="r" b="b"/>
            <a:pathLst>
              <a:path w="3704" h="3737" extrusionOk="0">
                <a:moveTo>
                  <a:pt x="1602" y="0"/>
                </a:moveTo>
                <a:lnTo>
                  <a:pt x="1268" y="1034"/>
                </a:lnTo>
                <a:lnTo>
                  <a:pt x="1" y="901"/>
                </a:lnTo>
                <a:lnTo>
                  <a:pt x="1102" y="2002"/>
                </a:lnTo>
                <a:lnTo>
                  <a:pt x="1102" y="3202"/>
                </a:lnTo>
                <a:lnTo>
                  <a:pt x="2136" y="2869"/>
                </a:lnTo>
                <a:lnTo>
                  <a:pt x="3403" y="3736"/>
                </a:lnTo>
                <a:lnTo>
                  <a:pt x="2936" y="2435"/>
                </a:lnTo>
                <a:lnTo>
                  <a:pt x="3703" y="1768"/>
                </a:lnTo>
                <a:lnTo>
                  <a:pt x="2403" y="1268"/>
                </a:lnTo>
                <a:lnTo>
                  <a:pt x="16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2" name="Google Shape;4422;p49"/>
          <p:cNvSpPr/>
          <p:nvPr/>
        </p:nvSpPr>
        <p:spPr>
          <a:xfrm>
            <a:off x="6453100" y="11772025"/>
            <a:ext cx="91750" cy="93425"/>
          </a:xfrm>
          <a:custGeom>
            <a:avLst/>
            <a:gdLst/>
            <a:ahLst/>
            <a:cxnLst/>
            <a:rect l="l" t="t" r="r" b="b"/>
            <a:pathLst>
              <a:path w="3670" h="3737" extrusionOk="0">
                <a:moveTo>
                  <a:pt x="2069" y="0"/>
                </a:moveTo>
                <a:lnTo>
                  <a:pt x="1301" y="1268"/>
                </a:lnTo>
                <a:lnTo>
                  <a:pt x="0" y="1768"/>
                </a:lnTo>
                <a:lnTo>
                  <a:pt x="734" y="2435"/>
                </a:lnTo>
                <a:lnTo>
                  <a:pt x="301" y="3736"/>
                </a:lnTo>
                <a:lnTo>
                  <a:pt x="301" y="3736"/>
                </a:lnTo>
                <a:lnTo>
                  <a:pt x="1535" y="2869"/>
                </a:lnTo>
                <a:lnTo>
                  <a:pt x="2569" y="3202"/>
                </a:lnTo>
                <a:lnTo>
                  <a:pt x="2602" y="2002"/>
                </a:lnTo>
                <a:lnTo>
                  <a:pt x="3670" y="901"/>
                </a:lnTo>
                <a:lnTo>
                  <a:pt x="2436" y="1034"/>
                </a:lnTo>
                <a:lnTo>
                  <a:pt x="20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3" name="Google Shape;4423;p49"/>
          <p:cNvSpPr/>
          <p:nvPr/>
        </p:nvSpPr>
        <p:spPr>
          <a:xfrm>
            <a:off x="6298000" y="11795375"/>
            <a:ext cx="91750" cy="87575"/>
          </a:xfrm>
          <a:custGeom>
            <a:avLst/>
            <a:gdLst/>
            <a:ahLst/>
            <a:cxnLst/>
            <a:rect l="l" t="t" r="r" b="b"/>
            <a:pathLst>
              <a:path w="3670" h="3503" extrusionOk="0">
                <a:moveTo>
                  <a:pt x="1835" y="0"/>
                </a:moveTo>
                <a:lnTo>
                  <a:pt x="1268" y="1168"/>
                </a:lnTo>
                <a:lnTo>
                  <a:pt x="0" y="1334"/>
                </a:lnTo>
                <a:lnTo>
                  <a:pt x="934" y="2235"/>
                </a:lnTo>
                <a:lnTo>
                  <a:pt x="701" y="3503"/>
                </a:lnTo>
                <a:lnTo>
                  <a:pt x="1835" y="2902"/>
                </a:lnTo>
                <a:lnTo>
                  <a:pt x="2969" y="3503"/>
                </a:lnTo>
                <a:lnTo>
                  <a:pt x="2969" y="3503"/>
                </a:lnTo>
                <a:lnTo>
                  <a:pt x="2769" y="2235"/>
                </a:lnTo>
                <a:lnTo>
                  <a:pt x="3669" y="1334"/>
                </a:lnTo>
                <a:lnTo>
                  <a:pt x="2402" y="1168"/>
                </a:lnTo>
                <a:lnTo>
                  <a:pt x="18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4" name="Google Shape;4424;p49"/>
          <p:cNvSpPr/>
          <p:nvPr/>
        </p:nvSpPr>
        <p:spPr>
          <a:xfrm>
            <a:off x="6005275" y="12410800"/>
            <a:ext cx="577950" cy="577950"/>
          </a:xfrm>
          <a:custGeom>
            <a:avLst/>
            <a:gdLst/>
            <a:ahLst/>
            <a:cxnLst/>
            <a:rect l="l" t="t" r="r" b="b"/>
            <a:pathLst>
              <a:path w="23118" h="23118" extrusionOk="0">
                <a:moveTo>
                  <a:pt x="1" y="1"/>
                </a:moveTo>
                <a:lnTo>
                  <a:pt x="1" y="23117"/>
                </a:lnTo>
                <a:lnTo>
                  <a:pt x="23117" y="23117"/>
                </a:lnTo>
                <a:lnTo>
                  <a:pt x="23117" y="7640"/>
                </a:lnTo>
                <a:lnTo>
                  <a:pt x="20415" y="10342"/>
                </a:lnTo>
                <a:lnTo>
                  <a:pt x="20415" y="20415"/>
                </a:lnTo>
                <a:lnTo>
                  <a:pt x="2703" y="20415"/>
                </a:lnTo>
                <a:lnTo>
                  <a:pt x="2703" y="2703"/>
                </a:lnTo>
                <a:lnTo>
                  <a:pt x="19248" y="2703"/>
                </a:lnTo>
                <a:lnTo>
                  <a:pt x="219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5" name="Google Shape;4425;p49"/>
          <p:cNvSpPr/>
          <p:nvPr/>
        </p:nvSpPr>
        <p:spPr>
          <a:xfrm>
            <a:off x="6165400" y="12393300"/>
            <a:ext cx="517050" cy="406975"/>
          </a:xfrm>
          <a:custGeom>
            <a:avLst/>
            <a:gdLst/>
            <a:ahLst/>
            <a:cxnLst/>
            <a:rect l="l" t="t" r="r" b="b"/>
            <a:pathLst>
              <a:path w="20682" h="16279" extrusionOk="0">
                <a:moveTo>
                  <a:pt x="17846" y="0"/>
                </a:moveTo>
                <a:lnTo>
                  <a:pt x="7272" y="10541"/>
                </a:lnTo>
                <a:lnTo>
                  <a:pt x="2869" y="6138"/>
                </a:lnTo>
                <a:lnTo>
                  <a:pt x="0" y="9007"/>
                </a:lnTo>
                <a:lnTo>
                  <a:pt x="7272" y="16279"/>
                </a:lnTo>
                <a:lnTo>
                  <a:pt x="20682" y="2869"/>
                </a:lnTo>
                <a:lnTo>
                  <a:pt x="178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6" name="Google Shape;4426;p49"/>
          <p:cNvSpPr/>
          <p:nvPr/>
        </p:nvSpPr>
        <p:spPr>
          <a:xfrm>
            <a:off x="7317050" y="14985975"/>
            <a:ext cx="435325" cy="171000"/>
          </a:xfrm>
          <a:custGeom>
            <a:avLst/>
            <a:gdLst/>
            <a:ahLst/>
            <a:cxnLst/>
            <a:rect l="l" t="t" r="r" b="b"/>
            <a:pathLst>
              <a:path w="17413" h="6840" extrusionOk="0">
                <a:moveTo>
                  <a:pt x="0" y="1"/>
                </a:moveTo>
                <a:lnTo>
                  <a:pt x="0" y="6839"/>
                </a:lnTo>
                <a:lnTo>
                  <a:pt x="4504" y="6839"/>
                </a:lnTo>
                <a:lnTo>
                  <a:pt x="4504" y="2536"/>
                </a:lnTo>
                <a:lnTo>
                  <a:pt x="13076" y="2536"/>
                </a:lnTo>
                <a:lnTo>
                  <a:pt x="13076" y="6839"/>
                </a:lnTo>
                <a:lnTo>
                  <a:pt x="17413" y="6839"/>
                </a:lnTo>
                <a:lnTo>
                  <a:pt x="174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7" name="Google Shape;4427;p49"/>
          <p:cNvSpPr/>
          <p:nvPr/>
        </p:nvSpPr>
        <p:spPr>
          <a:xfrm>
            <a:off x="7242825" y="14514825"/>
            <a:ext cx="766400" cy="430325"/>
          </a:xfrm>
          <a:custGeom>
            <a:avLst/>
            <a:gdLst/>
            <a:ahLst/>
            <a:cxnLst/>
            <a:rect l="l" t="t" r="r" b="b"/>
            <a:pathLst>
              <a:path w="30656" h="17213" extrusionOk="0">
                <a:moveTo>
                  <a:pt x="6472" y="10841"/>
                </a:moveTo>
                <a:cubicBezTo>
                  <a:pt x="6605" y="10841"/>
                  <a:pt x="6705" y="10941"/>
                  <a:pt x="6772" y="11075"/>
                </a:cubicBezTo>
                <a:lnTo>
                  <a:pt x="7106" y="12109"/>
                </a:lnTo>
                <a:lnTo>
                  <a:pt x="8207" y="12109"/>
                </a:lnTo>
                <a:cubicBezTo>
                  <a:pt x="8373" y="12109"/>
                  <a:pt x="8473" y="12209"/>
                  <a:pt x="8507" y="12342"/>
                </a:cubicBezTo>
                <a:cubicBezTo>
                  <a:pt x="8573" y="12476"/>
                  <a:pt x="8540" y="12609"/>
                  <a:pt x="8407" y="12709"/>
                </a:cubicBezTo>
                <a:lnTo>
                  <a:pt x="7506" y="13343"/>
                </a:lnTo>
                <a:lnTo>
                  <a:pt x="7873" y="14410"/>
                </a:lnTo>
                <a:cubicBezTo>
                  <a:pt x="7906" y="14544"/>
                  <a:pt x="7840" y="14677"/>
                  <a:pt x="7740" y="14777"/>
                </a:cubicBezTo>
                <a:cubicBezTo>
                  <a:pt x="7673" y="14811"/>
                  <a:pt x="7606" y="14811"/>
                  <a:pt x="7539" y="14811"/>
                </a:cubicBezTo>
                <a:cubicBezTo>
                  <a:pt x="7473" y="14811"/>
                  <a:pt x="7439" y="14811"/>
                  <a:pt x="7373" y="14777"/>
                </a:cubicBezTo>
                <a:lnTo>
                  <a:pt x="6472" y="14110"/>
                </a:lnTo>
                <a:lnTo>
                  <a:pt x="5571" y="14777"/>
                </a:lnTo>
                <a:cubicBezTo>
                  <a:pt x="5505" y="14811"/>
                  <a:pt x="5438" y="14827"/>
                  <a:pt x="5375" y="14827"/>
                </a:cubicBezTo>
                <a:cubicBezTo>
                  <a:pt x="5313" y="14827"/>
                  <a:pt x="5254" y="14811"/>
                  <a:pt x="5204" y="14777"/>
                </a:cubicBezTo>
                <a:cubicBezTo>
                  <a:pt x="5071" y="14677"/>
                  <a:pt x="5038" y="14544"/>
                  <a:pt x="5071" y="14410"/>
                </a:cubicBezTo>
                <a:lnTo>
                  <a:pt x="5405" y="13343"/>
                </a:lnTo>
                <a:lnTo>
                  <a:pt x="4504" y="12709"/>
                </a:lnTo>
                <a:cubicBezTo>
                  <a:pt x="4404" y="12609"/>
                  <a:pt x="4370" y="12476"/>
                  <a:pt x="4404" y="12342"/>
                </a:cubicBezTo>
                <a:cubicBezTo>
                  <a:pt x="4437" y="12209"/>
                  <a:pt x="4571" y="12109"/>
                  <a:pt x="4704" y="12109"/>
                </a:cubicBezTo>
                <a:lnTo>
                  <a:pt x="5805" y="12109"/>
                </a:lnTo>
                <a:lnTo>
                  <a:pt x="6172" y="11075"/>
                </a:lnTo>
                <a:cubicBezTo>
                  <a:pt x="6205" y="10941"/>
                  <a:pt x="6339" y="10841"/>
                  <a:pt x="6472" y="10841"/>
                </a:cubicBezTo>
                <a:close/>
                <a:moveTo>
                  <a:pt x="12276" y="10841"/>
                </a:moveTo>
                <a:cubicBezTo>
                  <a:pt x="12410" y="10841"/>
                  <a:pt x="12510" y="10941"/>
                  <a:pt x="12576" y="11075"/>
                </a:cubicBezTo>
                <a:lnTo>
                  <a:pt x="12910" y="12109"/>
                </a:lnTo>
                <a:lnTo>
                  <a:pt x="14044" y="12109"/>
                </a:lnTo>
                <a:cubicBezTo>
                  <a:pt x="14177" y="12109"/>
                  <a:pt x="14278" y="12209"/>
                  <a:pt x="14344" y="12342"/>
                </a:cubicBezTo>
                <a:cubicBezTo>
                  <a:pt x="14378" y="12476"/>
                  <a:pt x="14311" y="12609"/>
                  <a:pt x="14211" y="12709"/>
                </a:cubicBezTo>
                <a:lnTo>
                  <a:pt x="13310" y="13343"/>
                </a:lnTo>
                <a:lnTo>
                  <a:pt x="13644" y="14410"/>
                </a:lnTo>
                <a:cubicBezTo>
                  <a:pt x="13710" y="14544"/>
                  <a:pt x="13644" y="14677"/>
                  <a:pt x="13544" y="14777"/>
                </a:cubicBezTo>
                <a:cubicBezTo>
                  <a:pt x="13477" y="14811"/>
                  <a:pt x="13410" y="14811"/>
                  <a:pt x="13344" y="14811"/>
                </a:cubicBezTo>
                <a:cubicBezTo>
                  <a:pt x="13277" y="14811"/>
                  <a:pt x="13210" y="14811"/>
                  <a:pt x="13177" y="14777"/>
                </a:cubicBezTo>
                <a:lnTo>
                  <a:pt x="12276" y="14110"/>
                </a:lnTo>
                <a:lnTo>
                  <a:pt x="11375" y="14777"/>
                </a:lnTo>
                <a:cubicBezTo>
                  <a:pt x="11309" y="14811"/>
                  <a:pt x="11242" y="14827"/>
                  <a:pt x="11180" y="14827"/>
                </a:cubicBezTo>
                <a:cubicBezTo>
                  <a:pt x="11117" y="14827"/>
                  <a:pt x="11059" y="14811"/>
                  <a:pt x="11009" y="14777"/>
                </a:cubicBezTo>
                <a:cubicBezTo>
                  <a:pt x="10875" y="14677"/>
                  <a:pt x="10842" y="14544"/>
                  <a:pt x="10875" y="14410"/>
                </a:cubicBezTo>
                <a:lnTo>
                  <a:pt x="11209" y="13343"/>
                </a:lnTo>
                <a:lnTo>
                  <a:pt x="10308" y="12709"/>
                </a:lnTo>
                <a:cubicBezTo>
                  <a:pt x="10208" y="12609"/>
                  <a:pt x="10175" y="12476"/>
                  <a:pt x="10208" y="12342"/>
                </a:cubicBezTo>
                <a:cubicBezTo>
                  <a:pt x="10241" y="12209"/>
                  <a:pt x="10375" y="12109"/>
                  <a:pt x="10508" y="12109"/>
                </a:cubicBezTo>
                <a:lnTo>
                  <a:pt x="11609" y="12109"/>
                </a:lnTo>
                <a:lnTo>
                  <a:pt x="11976" y="11075"/>
                </a:lnTo>
                <a:cubicBezTo>
                  <a:pt x="12009" y="10941"/>
                  <a:pt x="12143" y="10841"/>
                  <a:pt x="12276" y="10841"/>
                </a:cubicBezTo>
                <a:close/>
                <a:moveTo>
                  <a:pt x="17880" y="10841"/>
                </a:moveTo>
                <a:cubicBezTo>
                  <a:pt x="18014" y="10841"/>
                  <a:pt x="18114" y="10941"/>
                  <a:pt x="18180" y="11075"/>
                </a:cubicBezTo>
                <a:lnTo>
                  <a:pt x="18514" y="12109"/>
                </a:lnTo>
                <a:lnTo>
                  <a:pt x="19648" y="12109"/>
                </a:lnTo>
                <a:cubicBezTo>
                  <a:pt x="19781" y="12109"/>
                  <a:pt x="19882" y="12209"/>
                  <a:pt x="19948" y="12342"/>
                </a:cubicBezTo>
                <a:cubicBezTo>
                  <a:pt x="19982" y="12476"/>
                  <a:pt x="19915" y="12609"/>
                  <a:pt x="19815" y="12709"/>
                </a:cubicBezTo>
                <a:lnTo>
                  <a:pt x="18914" y="13343"/>
                </a:lnTo>
                <a:lnTo>
                  <a:pt x="19248" y="14410"/>
                </a:lnTo>
                <a:cubicBezTo>
                  <a:pt x="19314" y="14544"/>
                  <a:pt x="19248" y="14677"/>
                  <a:pt x="19148" y="14777"/>
                </a:cubicBezTo>
                <a:cubicBezTo>
                  <a:pt x="19081" y="14811"/>
                  <a:pt x="19014" y="14811"/>
                  <a:pt x="18948" y="14811"/>
                </a:cubicBezTo>
                <a:cubicBezTo>
                  <a:pt x="18881" y="14811"/>
                  <a:pt x="18814" y="14811"/>
                  <a:pt x="18781" y="14777"/>
                </a:cubicBezTo>
                <a:lnTo>
                  <a:pt x="17880" y="14110"/>
                </a:lnTo>
                <a:lnTo>
                  <a:pt x="16979" y="14777"/>
                </a:lnTo>
                <a:cubicBezTo>
                  <a:pt x="16913" y="14811"/>
                  <a:pt x="16846" y="14827"/>
                  <a:pt x="16779" y="14827"/>
                </a:cubicBezTo>
                <a:cubicBezTo>
                  <a:pt x="16713" y="14827"/>
                  <a:pt x="16646" y="14811"/>
                  <a:pt x="16579" y="14777"/>
                </a:cubicBezTo>
                <a:cubicBezTo>
                  <a:pt x="16479" y="14677"/>
                  <a:pt x="16446" y="14544"/>
                  <a:pt x="16479" y="14410"/>
                </a:cubicBezTo>
                <a:lnTo>
                  <a:pt x="16813" y="13343"/>
                </a:lnTo>
                <a:lnTo>
                  <a:pt x="15912" y="12709"/>
                </a:lnTo>
                <a:cubicBezTo>
                  <a:pt x="15812" y="12609"/>
                  <a:pt x="15779" y="12476"/>
                  <a:pt x="15812" y="12342"/>
                </a:cubicBezTo>
                <a:cubicBezTo>
                  <a:pt x="15845" y="12209"/>
                  <a:pt x="15979" y="12109"/>
                  <a:pt x="16112" y="12109"/>
                </a:cubicBezTo>
                <a:lnTo>
                  <a:pt x="17213" y="12109"/>
                </a:lnTo>
                <a:lnTo>
                  <a:pt x="17580" y="11075"/>
                </a:lnTo>
                <a:cubicBezTo>
                  <a:pt x="17613" y="10941"/>
                  <a:pt x="17747" y="10841"/>
                  <a:pt x="17880" y="10841"/>
                </a:cubicBezTo>
                <a:close/>
                <a:moveTo>
                  <a:pt x="23151" y="0"/>
                </a:moveTo>
                <a:cubicBezTo>
                  <a:pt x="22917" y="0"/>
                  <a:pt x="22717" y="100"/>
                  <a:pt x="22550" y="267"/>
                </a:cubicBezTo>
                <a:cubicBezTo>
                  <a:pt x="22283" y="534"/>
                  <a:pt x="22150" y="1001"/>
                  <a:pt x="22183" y="1668"/>
                </a:cubicBezTo>
                <a:cubicBezTo>
                  <a:pt x="22217" y="2435"/>
                  <a:pt x="22150" y="2935"/>
                  <a:pt x="21983" y="3736"/>
                </a:cubicBezTo>
                <a:cubicBezTo>
                  <a:pt x="21950" y="3970"/>
                  <a:pt x="21816" y="4236"/>
                  <a:pt x="21683" y="4370"/>
                </a:cubicBezTo>
                <a:lnTo>
                  <a:pt x="18347" y="7806"/>
                </a:lnTo>
                <a:cubicBezTo>
                  <a:pt x="18014" y="8139"/>
                  <a:pt x="17713" y="8273"/>
                  <a:pt x="17246" y="8273"/>
                </a:cubicBezTo>
                <a:lnTo>
                  <a:pt x="5304" y="8273"/>
                </a:lnTo>
                <a:cubicBezTo>
                  <a:pt x="4304" y="8273"/>
                  <a:pt x="3703" y="8640"/>
                  <a:pt x="3203" y="9473"/>
                </a:cubicBezTo>
                <a:lnTo>
                  <a:pt x="1" y="14577"/>
                </a:lnTo>
                <a:lnTo>
                  <a:pt x="2035" y="16045"/>
                </a:lnTo>
                <a:lnTo>
                  <a:pt x="2903" y="14711"/>
                </a:lnTo>
                <a:lnTo>
                  <a:pt x="2903" y="17212"/>
                </a:lnTo>
                <a:lnTo>
                  <a:pt x="20649" y="17212"/>
                </a:lnTo>
                <a:cubicBezTo>
                  <a:pt x="20649" y="17146"/>
                  <a:pt x="20682" y="17112"/>
                  <a:pt x="20682" y="17079"/>
                </a:cubicBezTo>
                <a:cubicBezTo>
                  <a:pt x="21383" y="15511"/>
                  <a:pt x="22116" y="13943"/>
                  <a:pt x="22817" y="12409"/>
                </a:cubicBezTo>
                <a:lnTo>
                  <a:pt x="23284" y="11442"/>
                </a:lnTo>
                <a:cubicBezTo>
                  <a:pt x="23317" y="11341"/>
                  <a:pt x="23351" y="11241"/>
                  <a:pt x="23417" y="11175"/>
                </a:cubicBezTo>
                <a:cubicBezTo>
                  <a:pt x="23718" y="11308"/>
                  <a:pt x="24051" y="11442"/>
                  <a:pt x="24385" y="11575"/>
                </a:cubicBezTo>
                <a:cubicBezTo>
                  <a:pt x="25552" y="12075"/>
                  <a:pt x="26653" y="12542"/>
                  <a:pt x="27754" y="13043"/>
                </a:cubicBezTo>
                <a:cubicBezTo>
                  <a:pt x="28021" y="13143"/>
                  <a:pt x="28254" y="13209"/>
                  <a:pt x="28488" y="13209"/>
                </a:cubicBezTo>
                <a:cubicBezTo>
                  <a:pt x="28955" y="13209"/>
                  <a:pt x="29322" y="12976"/>
                  <a:pt x="29689" y="12542"/>
                </a:cubicBezTo>
                <a:cubicBezTo>
                  <a:pt x="30656" y="11341"/>
                  <a:pt x="30623" y="9907"/>
                  <a:pt x="29622" y="8673"/>
                </a:cubicBezTo>
                <a:cubicBezTo>
                  <a:pt x="28888" y="7806"/>
                  <a:pt x="28154" y="6905"/>
                  <a:pt x="27487" y="6004"/>
                </a:cubicBezTo>
                <a:cubicBezTo>
                  <a:pt x="27253" y="5737"/>
                  <a:pt x="27020" y="5437"/>
                  <a:pt x="26820" y="5170"/>
                </a:cubicBezTo>
                <a:cubicBezTo>
                  <a:pt x="26853" y="5070"/>
                  <a:pt x="26920" y="5004"/>
                  <a:pt x="26987" y="4904"/>
                </a:cubicBezTo>
                <a:cubicBezTo>
                  <a:pt x="27320" y="4437"/>
                  <a:pt x="27654" y="4003"/>
                  <a:pt x="27921" y="3503"/>
                </a:cubicBezTo>
                <a:cubicBezTo>
                  <a:pt x="28021" y="3336"/>
                  <a:pt x="28488" y="2402"/>
                  <a:pt x="27987" y="1868"/>
                </a:cubicBezTo>
                <a:cubicBezTo>
                  <a:pt x="27854" y="1735"/>
                  <a:pt x="27620" y="1635"/>
                  <a:pt x="27420" y="1635"/>
                </a:cubicBezTo>
                <a:cubicBezTo>
                  <a:pt x="27053" y="1635"/>
                  <a:pt x="26720" y="1835"/>
                  <a:pt x="26486" y="1968"/>
                </a:cubicBezTo>
                <a:lnTo>
                  <a:pt x="26453" y="2001"/>
                </a:lnTo>
                <a:cubicBezTo>
                  <a:pt x="25953" y="2268"/>
                  <a:pt x="25486" y="2569"/>
                  <a:pt x="24985" y="2902"/>
                </a:cubicBezTo>
                <a:cubicBezTo>
                  <a:pt x="24952" y="2902"/>
                  <a:pt x="24952" y="2935"/>
                  <a:pt x="24918" y="2935"/>
                </a:cubicBezTo>
                <a:cubicBezTo>
                  <a:pt x="24785" y="2635"/>
                  <a:pt x="24652" y="2335"/>
                  <a:pt x="24552" y="2035"/>
                </a:cubicBezTo>
                <a:cubicBezTo>
                  <a:pt x="24351" y="1601"/>
                  <a:pt x="24185" y="1168"/>
                  <a:pt x="23984" y="634"/>
                </a:cubicBezTo>
                <a:cubicBezTo>
                  <a:pt x="23818" y="234"/>
                  <a:pt x="23517" y="0"/>
                  <a:pt x="231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8" name="Google Shape;4428;p49"/>
          <p:cNvSpPr/>
          <p:nvPr/>
        </p:nvSpPr>
        <p:spPr>
          <a:xfrm>
            <a:off x="3696975" y="12320750"/>
            <a:ext cx="165975" cy="165975"/>
          </a:xfrm>
          <a:custGeom>
            <a:avLst/>
            <a:gdLst/>
            <a:ahLst/>
            <a:cxnLst/>
            <a:rect l="l" t="t" r="r" b="b"/>
            <a:pathLst>
              <a:path w="6639" h="6639" extrusionOk="0">
                <a:moveTo>
                  <a:pt x="3336" y="0"/>
                </a:moveTo>
                <a:cubicBezTo>
                  <a:pt x="1501" y="0"/>
                  <a:pt x="0" y="1468"/>
                  <a:pt x="0" y="3303"/>
                </a:cubicBezTo>
                <a:cubicBezTo>
                  <a:pt x="0" y="5137"/>
                  <a:pt x="1501" y="6638"/>
                  <a:pt x="3336" y="6638"/>
                </a:cubicBezTo>
                <a:cubicBezTo>
                  <a:pt x="5170" y="6638"/>
                  <a:pt x="6638" y="5137"/>
                  <a:pt x="6638" y="3303"/>
                </a:cubicBezTo>
                <a:cubicBezTo>
                  <a:pt x="6638" y="1468"/>
                  <a:pt x="5170" y="0"/>
                  <a:pt x="33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9" name="Google Shape;4429;p49"/>
          <p:cNvSpPr/>
          <p:nvPr/>
        </p:nvSpPr>
        <p:spPr>
          <a:xfrm>
            <a:off x="3619400" y="12490875"/>
            <a:ext cx="326925" cy="188475"/>
          </a:xfrm>
          <a:custGeom>
            <a:avLst/>
            <a:gdLst/>
            <a:ahLst/>
            <a:cxnLst/>
            <a:rect l="l" t="t" r="r" b="b"/>
            <a:pathLst>
              <a:path w="13077" h="7539" extrusionOk="0">
                <a:moveTo>
                  <a:pt x="6506" y="967"/>
                </a:moveTo>
                <a:lnTo>
                  <a:pt x="7306" y="6305"/>
                </a:lnTo>
                <a:lnTo>
                  <a:pt x="6506" y="7405"/>
                </a:lnTo>
                <a:lnTo>
                  <a:pt x="6472" y="7405"/>
                </a:lnTo>
                <a:lnTo>
                  <a:pt x="5672" y="6305"/>
                </a:lnTo>
                <a:lnTo>
                  <a:pt x="6305" y="2002"/>
                </a:lnTo>
                <a:lnTo>
                  <a:pt x="6472" y="967"/>
                </a:lnTo>
                <a:close/>
                <a:moveTo>
                  <a:pt x="5672" y="0"/>
                </a:moveTo>
                <a:cubicBezTo>
                  <a:pt x="5271" y="100"/>
                  <a:pt x="935" y="2002"/>
                  <a:pt x="1" y="7539"/>
                </a:cubicBezTo>
                <a:lnTo>
                  <a:pt x="2669" y="7539"/>
                </a:lnTo>
                <a:cubicBezTo>
                  <a:pt x="2803" y="7005"/>
                  <a:pt x="2936" y="6505"/>
                  <a:pt x="3103" y="6071"/>
                </a:cubicBezTo>
                <a:lnTo>
                  <a:pt x="3103" y="7539"/>
                </a:lnTo>
                <a:lnTo>
                  <a:pt x="10208" y="7539"/>
                </a:lnTo>
                <a:cubicBezTo>
                  <a:pt x="10242" y="6738"/>
                  <a:pt x="9941" y="5938"/>
                  <a:pt x="9875" y="5804"/>
                </a:cubicBezTo>
                <a:lnTo>
                  <a:pt x="9875" y="5804"/>
                </a:lnTo>
                <a:cubicBezTo>
                  <a:pt x="9875" y="5805"/>
                  <a:pt x="9876" y="5805"/>
                  <a:pt x="9876" y="5805"/>
                </a:cubicBezTo>
                <a:cubicBezTo>
                  <a:pt x="9894" y="5805"/>
                  <a:pt x="9463" y="4833"/>
                  <a:pt x="8774" y="4570"/>
                </a:cubicBezTo>
                <a:cubicBezTo>
                  <a:pt x="8707" y="4603"/>
                  <a:pt x="8640" y="4603"/>
                  <a:pt x="8574" y="4603"/>
                </a:cubicBezTo>
                <a:lnTo>
                  <a:pt x="7740" y="4603"/>
                </a:lnTo>
                <a:cubicBezTo>
                  <a:pt x="7373" y="4603"/>
                  <a:pt x="7073" y="4303"/>
                  <a:pt x="7073" y="3936"/>
                </a:cubicBezTo>
                <a:cubicBezTo>
                  <a:pt x="7073" y="3569"/>
                  <a:pt x="7373" y="3269"/>
                  <a:pt x="7740" y="3269"/>
                </a:cubicBezTo>
                <a:lnTo>
                  <a:pt x="8574" y="3269"/>
                </a:lnTo>
                <a:cubicBezTo>
                  <a:pt x="8841" y="3269"/>
                  <a:pt x="9074" y="3403"/>
                  <a:pt x="9174" y="3636"/>
                </a:cubicBezTo>
                <a:cubicBezTo>
                  <a:pt x="10809" y="4270"/>
                  <a:pt x="11209" y="6305"/>
                  <a:pt x="11276" y="7539"/>
                </a:cubicBezTo>
                <a:lnTo>
                  <a:pt x="13077" y="7539"/>
                </a:lnTo>
                <a:cubicBezTo>
                  <a:pt x="12276" y="3936"/>
                  <a:pt x="10242" y="967"/>
                  <a:pt x="7306" y="0"/>
                </a:cubicBezTo>
                <a:lnTo>
                  <a:pt x="6472" y="834"/>
                </a:lnTo>
                <a:lnTo>
                  <a:pt x="56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0" name="Google Shape;4430;p49"/>
          <p:cNvSpPr/>
          <p:nvPr/>
        </p:nvSpPr>
        <p:spPr>
          <a:xfrm>
            <a:off x="3586050" y="12688500"/>
            <a:ext cx="393650" cy="43400"/>
          </a:xfrm>
          <a:custGeom>
            <a:avLst/>
            <a:gdLst/>
            <a:ahLst/>
            <a:cxnLst/>
            <a:rect l="l" t="t" r="r" b="b"/>
            <a:pathLst>
              <a:path w="15746" h="1736" extrusionOk="0">
                <a:moveTo>
                  <a:pt x="1" y="1"/>
                </a:moveTo>
                <a:lnTo>
                  <a:pt x="1" y="1735"/>
                </a:lnTo>
                <a:lnTo>
                  <a:pt x="15745" y="1735"/>
                </a:lnTo>
                <a:lnTo>
                  <a:pt x="157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1" name="Google Shape;4431;p49"/>
          <p:cNvSpPr/>
          <p:nvPr/>
        </p:nvSpPr>
        <p:spPr>
          <a:xfrm>
            <a:off x="3618575" y="12741050"/>
            <a:ext cx="328600" cy="323575"/>
          </a:xfrm>
          <a:custGeom>
            <a:avLst/>
            <a:gdLst/>
            <a:ahLst/>
            <a:cxnLst/>
            <a:rect l="l" t="t" r="r" b="b"/>
            <a:pathLst>
              <a:path w="13144" h="12943" extrusionOk="0">
                <a:moveTo>
                  <a:pt x="6472" y="1668"/>
                </a:moveTo>
                <a:cubicBezTo>
                  <a:pt x="8974" y="1668"/>
                  <a:pt x="11008" y="3703"/>
                  <a:pt x="11008" y="6238"/>
                </a:cubicBezTo>
                <a:cubicBezTo>
                  <a:pt x="11008" y="8740"/>
                  <a:pt x="8974" y="10775"/>
                  <a:pt x="6472" y="10775"/>
                </a:cubicBezTo>
                <a:cubicBezTo>
                  <a:pt x="3970" y="10775"/>
                  <a:pt x="1935" y="8740"/>
                  <a:pt x="1935" y="6238"/>
                </a:cubicBezTo>
                <a:cubicBezTo>
                  <a:pt x="1935" y="3703"/>
                  <a:pt x="3970" y="1668"/>
                  <a:pt x="6472" y="1668"/>
                </a:cubicBezTo>
                <a:close/>
                <a:moveTo>
                  <a:pt x="1" y="0"/>
                </a:moveTo>
                <a:lnTo>
                  <a:pt x="1068" y="12943"/>
                </a:lnTo>
                <a:lnTo>
                  <a:pt x="12076" y="12943"/>
                </a:lnTo>
                <a:lnTo>
                  <a:pt x="131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2" name="Google Shape;4432;p49"/>
          <p:cNvSpPr/>
          <p:nvPr/>
        </p:nvSpPr>
        <p:spPr>
          <a:xfrm>
            <a:off x="3699475" y="12813600"/>
            <a:ext cx="161800" cy="153250"/>
          </a:xfrm>
          <a:custGeom>
            <a:avLst/>
            <a:gdLst/>
            <a:ahLst/>
            <a:cxnLst/>
            <a:rect l="l" t="t" r="r" b="b"/>
            <a:pathLst>
              <a:path w="6472" h="6130" extrusionOk="0">
                <a:moveTo>
                  <a:pt x="3236" y="0"/>
                </a:moveTo>
                <a:cubicBezTo>
                  <a:pt x="3036" y="0"/>
                  <a:pt x="2836" y="134"/>
                  <a:pt x="2735" y="334"/>
                </a:cubicBezTo>
                <a:lnTo>
                  <a:pt x="2035" y="1702"/>
                </a:lnTo>
                <a:lnTo>
                  <a:pt x="534" y="1935"/>
                </a:lnTo>
                <a:cubicBezTo>
                  <a:pt x="300" y="1968"/>
                  <a:pt x="134" y="2102"/>
                  <a:pt x="67" y="2302"/>
                </a:cubicBezTo>
                <a:cubicBezTo>
                  <a:pt x="0" y="2502"/>
                  <a:pt x="67" y="2736"/>
                  <a:pt x="200" y="2869"/>
                </a:cubicBezTo>
                <a:lnTo>
                  <a:pt x="1334" y="3936"/>
                </a:lnTo>
                <a:lnTo>
                  <a:pt x="1068" y="5471"/>
                </a:lnTo>
                <a:cubicBezTo>
                  <a:pt x="1034" y="5671"/>
                  <a:pt x="1101" y="5905"/>
                  <a:pt x="1301" y="6005"/>
                </a:cubicBezTo>
                <a:cubicBezTo>
                  <a:pt x="1402" y="6085"/>
                  <a:pt x="1515" y="6130"/>
                  <a:pt x="1633" y="6130"/>
                </a:cubicBezTo>
                <a:cubicBezTo>
                  <a:pt x="1710" y="6130"/>
                  <a:pt x="1789" y="6111"/>
                  <a:pt x="1868" y="6071"/>
                </a:cubicBezTo>
                <a:lnTo>
                  <a:pt x="3236" y="5337"/>
                </a:lnTo>
                <a:lnTo>
                  <a:pt x="4603" y="6071"/>
                </a:lnTo>
                <a:cubicBezTo>
                  <a:pt x="4670" y="6105"/>
                  <a:pt x="4770" y="6105"/>
                  <a:pt x="4870" y="6105"/>
                </a:cubicBezTo>
                <a:cubicBezTo>
                  <a:pt x="4970" y="6105"/>
                  <a:pt x="5104" y="6071"/>
                  <a:pt x="5204" y="6005"/>
                </a:cubicBezTo>
                <a:cubicBezTo>
                  <a:pt x="5371" y="5905"/>
                  <a:pt x="5437" y="5671"/>
                  <a:pt x="5404" y="5471"/>
                </a:cubicBezTo>
                <a:lnTo>
                  <a:pt x="5171" y="3936"/>
                </a:lnTo>
                <a:lnTo>
                  <a:pt x="6271" y="2869"/>
                </a:lnTo>
                <a:cubicBezTo>
                  <a:pt x="6405" y="2736"/>
                  <a:pt x="6471" y="2502"/>
                  <a:pt x="6405" y="2302"/>
                </a:cubicBezTo>
                <a:cubicBezTo>
                  <a:pt x="6338" y="2102"/>
                  <a:pt x="6171" y="1968"/>
                  <a:pt x="5938" y="1935"/>
                </a:cubicBezTo>
                <a:lnTo>
                  <a:pt x="4437" y="1702"/>
                </a:lnTo>
                <a:lnTo>
                  <a:pt x="3736" y="334"/>
                </a:lnTo>
                <a:cubicBezTo>
                  <a:pt x="3636" y="134"/>
                  <a:pt x="3436" y="0"/>
                  <a:pt x="32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3" name="Google Shape;4433;p49"/>
          <p:cNvSpPr/>
          <p:nvPr/>
        </p:nvSpPr>
        <p:spPr>
          <a:xfrm>
            <a:off x="3450125" y="11278325"/>
            <a:ext cx="645475" cy="666350"/>
          </a:xfrm>
          <a:custGeom>
            <a:avLst/>
            <a:gdLst/>
            <a:ahLst/>
            <a:cxnLst/>
            <a:rect l="l" t="t" r="r" b="b"/>
            <a:pathLst>
              <a:path w="25819" h="26654" extrusionOk="0">
                <a:moveTo>
                  <a:pt x="24985" y="801"/>
                </a:moveTo>
                <a:lnTo>
                  <a:pt x="24985" y="7339"/>
                </a:lnTo>
                <a:lnTo>
                  <a:pt x="22750" y="7339"/>
                </a:lnTo>
                <a:lnTo>
                  <a:pt x="22750" y="801"/>
                </a:lnTo>
                <a:close/>
                <a:moveTo>
                  <a:pt x="11448" y="9337"/>
                </a:moveTo>
                <a:cubicBezTo>
                  <a:pt x="11610" y="9337"/>
                  <a:pt x="11775" y="9349"/>
                  <a:pt x="11942" y="9374"/>
                </a:cubicBezTo>
                <a:cubicBezTo>
                  <a:pt x="14577" y="9774"/>
                  <a:pt x="13543" y="11142"/>
                  <a:pt x="12976" y="12443"/>
                </a:cubicBezTo>
                <a:lnTo>
                  <a:pt x="6972" y="12443"/>
                </a:lnTo>
                <a:cubicBezTo>
                  <a:pt x="8134" y="10792"/>
                  <a:pt x="9660" y="9337"/>
                  <a:pt x="11448" y="9337"/>
                </a:cubicBezTo>
                <a:close/>
                <a:moveTo>
                  <a:pt x="12776" y="13677"/>
                </a:moveTo>
                <a:cubicBezTo>
                  <a:pt x="12843" y="14344"/>
                  <a:pt x="13210" y="14945"/>
                  <a:pt x="13777" y="15278"/>
                </a:cubicBezTo>
                <a:lnTo>
                  <a:pt x="13777" y="25419"/>
                </a:lnTo>
                <a:lnTo>
                  <a:pt x="4470" y="25419"/>
                </a:lnTo>
                <a:lnTo>
                  <a:pt x="4470" y="17180"/>
                </a:lnTo>
                <a:cubicBezTo>
                  <a:pt x="4737" y="16513"/>
                  <a:pt x="5338" y="15112"/>
                  <a:pt x="6171" y="13677"/>
                </a:cubicBezTo>
                <a:close/>
                <a:moveTo>
                  <a:pt x="21949" y="1"/>
                </a:moveTo>
                <a:lnTo>
                  <a:pt x="21949" y="735"/>
                </a:lnTo>
                <a:cubicBezTo>
                  <a:pt x="21683" y="701"/>
                  <a:pt x="21416" y="668"/>
                  <a:pt x="21216" y="634"/>
                </a:cubicBezTo>
                <a:cubicBezTo>
                  <a:pt x="20170" y="480"/>
                  <a:pt x="19145" y="406"/>
                  <a:pt x="18145" y="406"/>
                </a:cubicBezTo>
                <a:cubicBezTo>
                  <a:pt x="13530" y="406"/>
                  <a:pt x="9434" y="1982"/>
                  <a:pt x="6171" y="4504"/>
                </a:cubicBezTo>
                <a:cubicBezTo>
                  <a:pt x="1802" y="7873"/>
                  <a:pt x="200" y="14378"/>
                  <a:pt x="200" y="14578"/>
                </a:cubicBezTo>
                <a:cubicBezTo>
                  <a:pt x="134" y="15011"/>
                  <a:pt x="234" y="15445"/>
                  <a:pt x="434" y="15812"/>
                </a:cubicBezTo>
                <a:cubicBezTo>
                  <a:pt x="0" y="16846"/>
                  <a:pt x="434" y="18080"/>
                  <a:pt x="1468" y="18547"/>
                </a:cubicBezTo>
                <a:cubicBezTo>
                  <a:pt x="1768" y="18714"/>
                  <a:pt x="2102" y="18747"/>
                  <a:pt x="2402" y="18747"/>
                </a:cubicBezTo>
                <a:cubicBezTo>
                  <a:pt x="2702" y="18747"/>
                  <a:pt x="3003" y="18714"/>
                  <a:pt x="3269" y="18581"/>
                </a:cubicBezTo>
                <a:lnTo>
                  <a:pt x="3269" y="26653"/>
                </a:lnTo>
                <a:lnTo>
                  <a:pt x="15011" y="26653"/>
                </a:lnTo>
                <a:lnTo>
                  <a:pt x="15011" y="26420"/>
                </a:lnTo>
                <a:lnTo>
                  <a:pt x="15011" y="23584"/>
                </a:lnTo>
                <a:lnTo>
                  <a:pt x="15011" y="15579"/>
                </a:lnTo>
                <a:cubicBezTo>
                  <a:pt x="15845" y="15545"/>
                  <a:pt x="16612" y="15011"/>
                  <a:pt x="16912" y="14144"/>
                </a:cubicBezTo>
                <a:cubicBezTo>
                  <a:pt x="17413" y="12710"/>
                  <a:pt x="20482" y="10208"/>
                  <a:pt x="21949" y="8140"/>
                </a:cubicBezTo>
                <a:lnTo>
                  <a:pt x="25819" y="8140"/>
                </a:lnTo>
                <a:lnTo>
                  <a:pt x="2581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4" name="Google Shape;4434;p49"/>
          <p:cNvSpPr/>
          <p:nvPr/>
        </p:nvSpPr>
        <p:spPr>
          <a:xfrm>
            <a:off x="6371375" y="14735400"/>
            <a:ext cx="211850" cy="203475"/>
          </a:xfrm>
          <a:custGeom>
            <a:avLst/>
            <a:gdLst/>
            <a:ahLst/>
            <a:cxnLst/>
            <a:rect l="l" t="t" r="r" b="b"/>
            <a:pathLst>
              <a:path w="8474" h="8139" extrusionOk="0">
                <a:moveTo>
                  <a:pt x="4207" y="0"/>
                </a:moveTo>
                <a:cubicBezTo>
                  <a:pt x="2126" y="0"/>
                  <a:pt x="358" y="1608"/>
                  <a:pt x="201" y="3753"/>
                </a:cubicBezTo>
                <a:cubicBezTo>
                  <a:pt x="0" y="5988"/>
                  <a:pt x="1668" y="7956"/>
                  <a:pt x="3903" y="8123"/>
                </a:cubicBezTo>
                <a:cubicBezTo>
                  <a:pt x="4025" y="8133"/>
                  <a:pt x="4147" y="8139"/>
                  <a:pt x="4267" y="8139"/>
                </a:cubicBezTo>
                <a:cubicBezTo>
                  <a:pt x="6348" y="8139"/>
                  <a:pt x="8117" y="6533"/>
                  <a:pt x="8306" y="4420"/>
                </a:cubicBezTo>
                <a:cubicBezTo>
                  <a:pt x="8473" y="2185"/>
                  <a:pt x="6805" y="217"/>
                  <a:pt x="4570" y="17"/>
                </a:cubicBezTo>
                <a:cubicBezTo>
                  <a:pt x="4448" y="6"/>
                  <a:pt x="4327" y="0"/>
                  <a:pt x="42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5" name="Google Shape;4435;p49"/>
          <p:cNvSpPr/>
          <p:nvPr/>
        </p:nvSpPr>
        <p:spPr>
          <a:xfrm>
            <a:off x="6038625" y="14475375"/>
            <a:ext cx="610475" cy="719875"/>
          </a:xfrm>
          <a:custGeom>
            <a:avLst/>
            <a:gdLst/>
            <a:ahLst/>
            <a:cxnLst/>
            <a:rect l="l" t="t" r="r" b="b"/>
            <a:pathLst>
              <a:path w="24419" h="28795" extrusionOk="0">
                <a:moveTo>
                  <a:pt x="19819" y="0"/>
                </a:moveTo>
                <a:cubicBezTo>
                  <a:pt x="19621" y="0"/>
                  <a:pt x="19419" y="3"/>
                  <a:pt x="19215" y="10"/>
                </a:cubicBezTo>
                <a:cubicBezTo>
                  <a:pt x="13277" y="210"/>
                  <a:pt x="10242" y="5414"/>
                  <a:pt x="10242" y="5414"/>
                </a:cubicBezTo>
                <a:cubicBezTo>
                  <a:pt x="8607" y="8029"/>
                  <a:pt x="4668" y="8422"/>
                  <a:pt x="2452" y="8422"/>
                </a:cubicBezTo>
                <a:cubicBezTo>
                  <a:pt x="1502" y="8422"/>
                  <a:pt x="868" y="8350"/>
                  <a:pt x="868" y="8350"/>
                </a:cubicBezTo>
                <a:lnTo>
                  <a:pt x="1" y="9017"/>
                </a:lnTo>
                <a:lnTo>
                  <a:pt x="8640" y="20125"/>
                </a:lnTo>
                <a:cubicBezTo>
                  <a:pt x="6039" y="21326"/>
                  <a:pt x="12210" y="27597"/>
                  <a:pt x="12210" y="27597"/>
                </a:cubicBezTo>
                <a:lnTo>
                  <a:pt x="12243" y="27563"/>
                </a:lnTo>
                <a:cubicBezTo>
                  <a:pt x="13429" y="28633"/>
                  <a:pt x="15327" y="28795"/>
                  <a:pt x="17092" y="28795"/>
                </a:cubicBezTo>
                <a:cubicBezTo>
                  <a:pt x="17859" y="28795"/>
                  <a:pt x="18601" y="28764"/>
                  <a:pt x="19248" y="28764"/>
                </a:cubicBezTo>
                <a:cubicBezTo>
                  <a:pt x="19291" y="28765"/>
                  <a:pt x="19333" y="28765"/>
                  <a:pt x="19375" y="28765"/>
                </a:cubicBezTo>
                <a:cubicBezTo>
                  <a:pt x="22157" y="28765"/>
                  <a:pt x="23487" y="27680"/>
                  <a:pt x="23651" y="26563"/>
                </a:cubicBezTo>
                <a:cubicBezTo>
                  <a:pt x="23651" y="26563"/>
                  <a:pt x="23651" y="26529"/>
                  <a:pt x="23651" y="26529"/>
                </a:cubicBezTo>
                <a:cubicBezTo>
                  <a:pt x="23985" y="22493"/>
                  <a:pt x="21716" y="18991"/>
                  <a:pt x="18548" y="18724"/>
                </a:cubicBezTo>
                <a:cubicBezTo>
                  <a:pt x="18427" y="18714"/>
                  <a:pt x="18306" y="18709"/>
                  <a:pt x="18187" y="18709"/>
                </a:cubicBezTo>
                <a:cubicBezTo>
                  <a:pt x="16655" y="18709"/>
                  <a:pt x="15227" y="19490"/>
                  <a:pt x="14144" y="20758"/>
                </a:cubicBezTo>
                <a:cubicBezTo>
                  <a:pt x="13985" y="20774"/>
                  <a:pt x="13829" y="20781"/>
                  <a:pt x="13677" y="20781"/>
                </a:cubicBezTo>
                <a:cubicBezTo>
                  <a:pt x="12200" y="20781"/>
                  <a:pt x="11027" y="20112"/>
                  <a:pt x="9908" y="19991"/>
                </a:cubicBezTo>
                <a:lnTo>
                  <a:pt x="4538" y="13053"/>
                </a:lnTo>
                <a:lnTo>
                  <a:pt x="4538" y="13053"/>
                </a:lnTo>
                <a:cubicBezTo>
                  <a:pt x="5433" y="13169"/>
                  <a:pt x="6253" y="13221"/>
                  <a:pt x="7003" y="13221"/>
                </a:cubicBezTo>
                <a:cubicBezTo>
                  <a:pt x="14046" y="13221"/>
                  <a:pt x="14945" y="8616"/>
                  <a:pt x="14945" y="8616"/>
                </a:cubicBezTo>
                <a:cubicBezTo>
                  <a:pt x="17013" y="1711"/>
                  <a:pt x="24418" y="577"/>
                  <a:pt x="24418" y="577"/>
                </a:cubicBezTo>
                <a:cubicBezTo>
                  <a:pt x="24418" y="577"/>
                  <a:pt x="22456" y="0"/>
                  <a:pt x="198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6" name="Google Shape;4436;p49"/>
          <p:cNvSpPr/>
          <p:nvPr/>
        </p:nvSpPr>
        <p:spPr>
          <a:xfrm>
            <a:off x="2105000" y="12389125"/>
            <a:ext cx="654650" cy="196000"/>
          </a:xfrm>
          <a:custGeom>
            <a:avLst/>
            <a:gdLst/>
            <a:ahLst/>
            <a:cxnLst/>
            <a:rect l="l" t="t" r="r" b="b"/>
            <a:pathLst>
              <a:path w="26186" h="7840" extrusionOk="0">
                <a:moveTo>
                  <a:pt x="6738" y="2102"/>
                </a:moveTo>
                <a:cubicBezTo>
                  <a:pt x="6872" y="2102"/>
                  <a:pt x="7005" y="2202"/>
                  <a:pt x="7072" y="2336"/>
                </a:cubicBezTo>
                <a:lnTo>
                  <a:pt x="7439" y="3503"/>
                </a:lnTo>
                <a:lnTo>
                  <a:pt x="8673" y="3503"/>
                </a:lnTo>
                <a:cubicBezTo>
                  <a:pt x="8807" y="3503"/>
                  <a:pt x="8940" y="3603"/>
                  <a:pt x="9007" y="3737"/>
                </a:cubicBezTo>
                <a:cubicBezTo>
                  <a:pt x="9040" y="3903"/>
                  <a:pt x="8973" y="4037"/>
                  <a:pt x="8873" y="4137"/>
                </a:cubicBezTo>
                <a:lnTo>
                  <a:pt x="7873" y="4871"/>
                </a:lnTo>
                <a:lnTo>
                  <a:pt x="8239" y="6038"/>
                </a:lnTo>
                <a:cubicBezTo>
                  <a:pt x="8273" y="6172"/>
                  <a:pt x="8239" y="6338"/>
                  <a:pt x="8106" y="6405"/>
                </a:cubicBezTo>
                <a:cubicBezTo>
                  <a:pt x="8039" y="6472"/>
                  <a:pt x="7973" y="6472"/>
                  <a:pt x="7906" y="6472"/>
                </a:cubicBezTo>
                <a:cubicBezTo>
                  <a:pt x="7839" y="6472"/>
                  <a:pt x="7772" y="6472"/>
                  <a:pt x="7706" y="6405"/>
                </a:cubicBezTo>
                <a:lnTo>
                  <a:pt x="6705" y="5705"/>
                </a:lnTo>
                <a:lnTo>
                  <a:pt x="5738" y="6405"/>
                </a:lnTo>
                <a:cubicBezTo>
                  <a:pt x="5671" y="6455"/>
                  <a:pt x="5596" y="6480"/>
                  <a:pt x="5521" y="6480"/>
                </a:cubicBezTo>
                <a:cubicBezTo>
                  <a:pt x="5446" y="6480"/>
                  <a:pt x="5371" y="6455"/>
                  <a:pt x="5304" y="6405"/>
                </a:cubicBezTo>
                <a:cubicBezTo>
                  <a:pt x="5204" y="6338"/>
                  <a:pt x="5137" y="6172"/>
                  <a:pt x="5204" y="6038"/>
                </a:cubicBezTo>
                <a:lnTo>
                  <a:pt x="5571" y="4871"/>
                </a:lnTo>
                <a:lnTo>
                  <a:pt x="4570" y="4137"/>
                </a:lnTo>
                <a:cubicBezTo>
                  <a:pt x="4470" y="4070"/>
                  <a:pt x="4403" y="3903"/>
                  <a:pt x="4437" y="3737"/>
                </a:cubicBezTo>
                <a:cubicBezTo>
                  <a:pt x="4503" y="3603"/>
                  <a:pt x="4637" y="3503"/>
                  <a:pt x="4770" y="3503"/>
                </a:cubicBezTo>
                <a:lnTo>
                  <a:pt x="6005" y="3503"/>
                </a:lnTo>
                <a:lnTo>
                  <a:pt x="6405" y="2336"/>
                </a:lnTo>
                <a:cubicBezTo>
                  <a:pt x="6438" y="2202"/>
                  <a:pt x="6572" y="2102"/>
                  <a:pt x="6738" y="2102"/>
                </a:cubicBezTo>
                <a:close/>
                <a:moveTo>
                  <a:pt x="13110" y="2102"/>
                </a:moveTo>
                <a:cubicBezTo>
                  <a:pt x="13243" y="2102"/>
                  <a:pt x="13376" y="2202"/>
                  <a:pt x="13443" y="2336"/>
                </a:cubicBezTo>
                <a:lnTo>
                  <a:pt x="13810" y="3503"/>
                </a:lnTo>
                <a:lnTo>
                  <a:pt x="15044" y="3503"/>
                </a:lnTo>
                <a:cubicBezTo>
                  <a:pt x="15211" y="3503"/>
                  <a:pt x="15345" y="3603"/>
                  <a:pt x="15378" y="3737"/>
                </a:cubicBezTo>
                <a:cubicBezTo>
                  <a:pt x="15411" y="3903"/>
                  <a:pt x="15378" y="4037"/>
                  <a:pt x="15244" y="4137"/>
                </a:cubicBezTo>
                <a:lnTo>
                  <a:pt x="14244" y="4871"/>
                </a:lnTo>
                <a:lnTo>
                  <a:pt x="14644" y="6038"/>
                </a:lnTo>
                <a:cubicBezTo>
                  <a:pt x="14677" y="6172"/>
                  <a:pt x="14611" y="6338"/>
                  <a:pt x="14511" y="6405"/>
                </a:cubicBezTo>
                <a:cubicBezTo>
                  <a:pt x="14444" y="6472"/>
                  <a:pt x="14377" y="6472"/>
                  <a:pt x="14310" y="6472"/>
                </a:cubicBezTo>
                <a:cubicBezTo>
                  <a:pt x="14244" y="6472"/>
                  <a:pt x="14144" y="6472"/>
                  <a:pt x="14110" y="6405"/>
                </a:cubicBezTo>
                <a:lnTo>
                  <a:pt x="13110" y="5705"/>
                </a:lnTo>
                <a:lnTo>
                  <a:pt x="12109" y="6405"/>
                </a:lnTo>
                <a:cubicBezTo>
                  <a:pt x="12042" y="6455"/>
                  <a:pt x="11967" y="6480"/>
                  <a:pt x="11896" y="6480"/>
                </a:cubicBezTo>
                <a:cubicBezTo>
                  <a:pt x="11825" y="6480"/>
                  <a:pt x="11759" y="6455"/>
                  <a:pt x="11709" y="6405"/>
                </a:cubicBezTo>
                <a:cubicBezTo>
                  <a:pt x="11575" y="6338"/>
                  <a:pt x="11508" y="6172"/>
                  <a:pt x="11575" y="6038"/>
                </a:cubicBezTo>
                <a:lnTo>
                  <a:pt x="11942" y="4871"/>
                </a:lnTo>
                <a:lnTo>
                  <a:pt x="10975" y="4137"/>
                </a:lnTo>
                <a:cubicBezTo>
                  <a:pt x="10841" y="4070"/>
                  <a:pt x="10775" y="3903"/>
                  <a:pt x="10841" y="3737"/>
                </a:cubicBezTo>
                <a:cubicBezTo>
                  <a:pt x="10875" y="3603"/>
                  <a:pt x="11008" y="3503"/>
                  <a:pt x="11175" y="3503"/>
                </a:cubicBezTo>
                <a:lnTo>
                  <a:pt x="12409" y="3503"/>
                </a:lnTo>
                <a:lnTo>
                  <a:pt x="12776" y="2336"/>
                </a:lnTo>
                <a:cubicBezTo>
                  <a:pt x="12809" y="2202"/>
                  <a:pt x="12943" y="2102"/>
                  <a:pt x="13110" y="2102"/>
                </a:cubicBezTo>
                <a:close/>
                <a:moveTo>
                  <a:pt x="19281" y="2102"/>
                </a:moveTo>
                <a:cubicBezTo>
                  <a:pt x="19414" y="2102"/>
                  <a:pt x="19548" y="2202"/>
                  <a:pt x="19614" y="2336"/>
                </a:cubicBezTo>
                <a:lnTo>
                  <a:pt x="19981" y="3503"/>
                </a:lnTo>
                <a:lnTo>
                  <a:pt x="21215" y="3503"/>
                </a:lnTo>
                <a:cubicBezTo>
                  <a:pt x="21349" y="3503"/>
                  <a:pt x="21482" y="3603"/>
                  <a:pt x="21549" y="3737"/>
                </a:cubicBezTo>
                <a:cubicBezTo>
                  <a:pt x="21582" y="3903"/>
                  <a:pt x="21516" y="4037"/>
                  <a:pt x="21416" y="4137"/>
                </a:cubicBezTo>
                <a:lnTo>
                  <a:pt x="20415" y="4871"/>
                </a:lnTo>
                <a:lnTo>
                  <a:pt x="20782" y="6038"/>
                </a:lnTo>
                <a:cubicBezTo>
                  <a:pt x="20848" y="6172"/>
                  <a:pt x="20782" y="6338"/>
                  <a:pt x="20682" y="6405"/>
                </a:cubicBezTo>
                <a:cubicBezTo>
                  <a:pt x="20615" y="6472"/>
                  <a:pt x="20548" y="6472"/>
                  <a:pt x="20448" y="6472"/>
                </a:cubicBezTo>
                <a:cubicBezTo>
                  <a:pt x="20381" y="6472"/>
                  <a:pt x="20315" y="6472"/>
                  <a:pt x="20248" y="6405"/>
                </a:cubicBezTo>
                <a:lnTo>
                  <a:pt x="19281" y="5705"/>
                </a:lnTo>
                <a:lnTo>
                  <a:pt x="18280" y="6405"/>
                </a:lnTo>
                <a:cubicBezTo>
                  <a:pt x="18213" y="6455"/>
                  <a:pt x="18138" y="6480"/>
                  <a:pt x="18063" y="6480"/>
                </a:cubicBezTo>
                <a:cubicBezTo>
                  <a:pt x="17988" y="6480"/>
                  <a:pt x="17913" y="6455"/>
                  <a:pt x="17846" y="6405"/>
                </a:cubicBezTo>
                <a:cubicBezTo>
                  <a:pt x="17746" y="6338"/>
                  <a:pt x="17680" y="6172"/>
                  <a:pt x="17746" y="6038"/>
                </a:cubicBezTo>
                <a:lnTo>
                  <a:pt x="18113" y="4871"/>
                </a:lnTo>
                <a:lnTo>
                  <a:pt x="17112" y="4137"/>
                </a:lnTo>
                <a:cubicBezTo>
                  <a:pt x="17012" y="4070"/>
                  <a:pt x="16946" y="3903"/>
                  <a:pt x="17012" y="3737"/>
                </a:cubicBezTo>
                <a:cubicBezTo>
                  <a:pt x="17046" y="3603"/>
                  <a:pt x="17179" y="3503"/>
                  <a:pt x="17346" y="3503"/>
                </a:cubicBezTo>
                <a:lnTo>
                  <a:pt x="18547" y="3503"/>
                </a:lnTo>
                <a:lnTo>
                  <a:pt x="18947" y="2336"/>
                </a:lnTo>
                <a:cubicBezTo>
                  <a:pt x="18980" y="2202"/>
                  <a:pt x="19114" y="2102"/>
                  <a:pt x="19281" y="2102"/>
                </a:cubicBezTo>
                <a:close/>
                <a:moveTo>
                  <a:pt x="10007" y="1"/>
                </a:moveTo>
                <a:cubicBezTo>
                  <a:pt x="5171" y="1"/>
                  <a:pt x="1101" y="3336"/>
                  <a:pt x="0" y="7839"/>
                </a:cubicBezTo>
                <a:lnTo>
                  <a:pt x="26186" y="7839"/>
                </a:lnTo>
                <a:cubicBezTo>
                  <a:pt x="25085" y="3336"/>
                  <a:pt x="21015" y="1"/>
                  <a:pt x="16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7" name="Google Shape;4437;p49"/>
          <p:cNvSpPr/>
          <p:nvPr/>
        </p:nvSpPr>
        <p:spPr>
          <a:xfrm>
            <a:off x="2097500" y="12630125"/>
            <a:ext cx="809750" cy="364450"/>
          </a:xfrm>
          <a:custGeom>
            <a:avLst/>
            <a:gdLst/>
            <a:ahLst/>
            <a:cxnLst/>
            <a:rect l="l" t="t" r="r" b="b"/>
            <a:pathLst>
              <a:path w="32390" h="14578" extrusionOk="0">
                <a:moveTo>
                  <a:pt x="0" y="1"/>
                </a:moveTo>
                <a:cubicBezTo>
                  <a:pt x="0" y="234"/>
                  <a:pt x="0" y="468"/>
                  <a:pt x="0" y="701"/>
                </a:cubicBezTo>
                <a:lnTo>
                  <a:pt x="0" y="14411"/>
                </a:lnTo>
                <a:lnTo>
                  <a:pt x="5571" y="14411"/>
                </a:lnTo>
                <a:lnTo>
                  <a:pt x="5571" y="7039"/>
                </a:lnTo>
                <a:lnTo>
                  <a:pt x="16078" y="7039"/>
                </a:lnTo>
                <a:lnTo>
                  <a:pt x="16078" y="14411"/>
                </a:lnTo>
                <a:lnTo>
                  <a:pt x="21349" y="14411"/>
                </a:lnTo>
                <a:lnTo>
                  <a:pt x="21349" y="6806"/>
                </a:lnTo>
                <a:cubicBezTo>
                  <a:pt x="21349" y="6205"/>
                  <a:pt x="21849" y="5705"/>
                  <a:pt x="22449" y="5705"/>
                </a:cubicBezTo>
                <a:cubicBezTo>
                  <a:pt x="22916" y="5705"/>
                  <a:pt x="23483" y="6105"/>
                  <a:pt x="23483" y="6806"/>
                </a:cubicBezTo>
                <a:lnTo>
                  <a:pt x="23483" y="10041"/>
                </a:lnTo>
                <a:cubicBezTo>
                  <a:pt x="23483" y="12576"/>
                  <a:pt x="25418" y="14578"/>
                  <a:pt x="27887" y="14578"/>
                </a:cubicBezTo>
                <a:cubicBezTo>
                  <a:pt x="30388" y="14578"/>
                  <a:pt x="32390" y="12543"/>
                  <a:pt x="32390" y="10041"/>
                </a:cubicBezTo>
                <a:lnTo>
                  <a:pt x="32390" y="4771"/>
                </a:lnTo>
                <a:lnTo>
                  <a:pt x="29087" y="4771"/>
                </a:lnTo>
                <a:lnTo>
                  <a:pt x="29087" y="10041"/>
                </a:lnTo>
                <a:cubicBezTo>
                  <a:pt x="29087" y="10708"/>
                  <a:pt x="28554" y="11242"/>
                  <a:pt x="27887" y="11242"/>
                </a:cubicBezTo>
                <a:cubicBezTo>
                  <a:pt x="27186" y="11242"/>
                  <a:pt x="26786" y="10642"/>
                  <a:pt x="26786" y="10041"/>
                </a:cubicBezTo>
                <a:lnTo>
                  <a:pt x="26786" y="4737"/>
                </a:lnTo>
                <a:lnTo>
                  <a:pt x="26786" y="701"/>
                </a:lnTo>
                <a:cubicBezTo>
                  <a:pt x="26786" y="468"/>
                  <a:pt x="26786" y="234"/>
                  <a:pt x="26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8" name="Google Shape;4438;p49"/>
          <p:cNvSpPr/>
          <p:nvPr/>
        </p:nvSpPr>
        <p:spPr>
          <a:xfrm>
            <a:off x="2277625" y="13427250"/>
            <a:ext cx="453100" cy="648950"/>
          </a:xfrm>
          <a:custGeom>
            <a:avLst/>
            <a:gdLst/>
            <a:ahLst/>
            <a:cxnLst/>
            <a:rect l="l" t="t" r="r" b="b"/>
            <a:pathLst>
              <a:path w="18124" h="25958" extrusionOk="0">
                <a:moveTo>
                  <a:pt x="7626" y="1"/>
                </a:moveTo>
                <a:cubicBezTo>
                  <a:pt x="6823" y="1"/>
                  <a:pt x="6306" y="687"/>
                  <a:pt x="6338" y="1740"/>
                </a:cubicBezTo>
                <a:cubicBezTo>
                  <a:pt x="6471" y="4875"/>
                  <a:pt x="6605" y="5476"/>
                  <a:pt x="6738" y="8611"/>
                </a:cubicBezTo>
                <a:cubicBezTo>
                  <a:pt x="6771" y="9052"/>
                  <a:pt x="6652" y="9245"/>
                  <a:pt x="6521" y="9245"/>
                </a:cubicBezTo>
                <a:cubicBezTo>
                  <a:pt x="6386" y="9245"/>
                  <a:pt x="6238" y="9036"/>
                  <a:pt x="6238" y="8678"/>
                </a:cubicBezTo>
                <a:cubicBezTo>
                  <a:pt x="6105" y="6210"/>
                  <a:pt x="6038" y="5743"/>
                  <a:pt x="5871" y="3274"/>
                </a:cubicBezTo>
                <a:cubicBezTo>
                  <a:pt x="5838" y="2774"/>
                  <a:pt x="5504" y="2107"/>
                  <a:pt x="5137" y="1840"/>
                </a:cubicBezTo>
                <a:cubicBezTo>
                  <a:pt x="4910" y="1691"/>
                  <a:pt x="4679" y="1623"/>
                  <a:pt x="4460" y="1623"/>
                </a:cubicBezTo>
                <a:cubicBezTo>
                  <a:pt x="3743" y="1623"/>
                  <a:pt x="3144" y="2345"/>
                  <a:pt x="3169" y="3341"/>
                </a:cubicBezTo>
                <a:cubicBezTo>
                  <a:pt x="3269" y="6110"/>
                  <a:pt x="3403" y="6877"/>
                  <a:pt x="3536" y="9612"/>
                </a:cubicBezTo>
                <a:cubicBezTo>
                  <a:pt x="3572" y="10011"/>
                  <a:pt x="3422" y="10242"/>
                  <a:pt x="3271" y="10242"/>
                </a:cubicBezTo>
                <a:cubicBezTo>
                  <a:pt x="3144" y="10242"/>
                  <a:pt x="3018" y="10078"/>
                  <a:pt x="3002" y="9712"/>
                </a:cubicBezTo>
                <a:cubicBezTo>
                  <a:pt x="2902" y="7944"/>
                  <a:pt x="2869" y="8211"/>
                  <a:pt x="2769" y="6443"/>
                </a:cubicBezTo>
                <a:cubicBezTo>
                  <a:pt x="2702" y="5643"/>
                  <a:pt x="2268" y="5176"/>
                  <a:pt x="1468" y="5142"/>
                </a:cubicBezTo>
                <a:cubicBezTo>
                  <a:pt x="1440" y="5141"/>
                  <a:pt x="1412" y="5141"/>
                  <a:pt x="1385" y="5141"/>
                </a:cubicBezTo>
                <a:cubicBezTo>
                  <a:pt x="605" y="5141"/>
                  <a:pt x="196" y="5602"/>
                  <a:pt x="67" y="6343"/>
                </a:cubicBezTo>
                <a:cubicBezTo>
                  <a:pt x="0" y="6677"/>
                  <a:pt x="34" y="7010"/>
                  <a:pt x="67" y="7310"/>
                </a:cubicBezTo>
                <a:cubicBezTo>
                  <a:pt x="234" y="11480"/>
                  <a:pt x="334" y="13648"/>
                  <a:pt x="667" y="17785"/>
                </a:cubicBezTo>
                <a:cubicBezTo>
                  <a:pt x="801" y="19619"/>
                  <a:pt x="867" y="20687"/>
                  <a:pt x="2235" y="23022"/>
                </a:cubicBezTo>
                <a:cubicBezTo>
                  <a:pt x="2202" y="23689"/>
                  <a:pt x="2135" y="25123"/>
                  <a:pt x="2168" y="25957"/>
                </a:cubicBezTo>
                <a:lnTo>
                  <a:pt x="12276" y="25957"/>
                </a:lnTo>
                <a:cubicBezTo>
                  <a:pt x="12176" y="25157"/>
                  <a:pt x="12176" y="23856"/>
                  <a:pt x="12109" y="23155"/>
                </a:cubicBezTo>
                <a:lnTo>
                  <a:pt x="12109" y="23122"/>
                </a:lnTo>
                <a:cubicBezTo>
                  <a:pt x="12509" y="22555"/>
                  <a:pt x="13009" y="22054"/>
                  <a:pt x="13643" y="21587"/>
                </a:cubicBezTo>
                <a:cubicBezTo>
                  <a:pt x="14310" y="21120"/>
                  <a:pt x="14811" y="20353"/>
                  <a:pt x="15144" y="19653"/>
                </a:cubicBezTo>
                <a:cubicBezTo>
                  <a:pt x="16412" y="16751"/>
                  <a:pt x="16979" y="15116"/>
                  <a:pt x="17913" y="12114"/>
                </a:cubicBezTo>
                <a:cubicBezTo>
                  <a:pt x="18124" y="11446"/>
                  <a:pt x="17576" y="10733"/>
                  <a:pt x="16786" y="10733"/>
                </a:cubicBezTo>
                <a:cubicBezTo>
                  <a:pt x="16076" y="10733"/>
                  <a:pt x="15170" y="11309"/>
                  <a:pt x="14444" y="13015"/>
                </a:cubicBezTo>
                <a:cubicBezTo>
                  <a:pt x="13777" y="14315"/>
                  <a:pt x="14077" y="14482"/>
                  <a:pt x="13410" y="15750"/>
                </a:cubicBezTo>
                <a:lnTo>
                  <a:pt x="13176" y="16217"/>
                </a:lnTo>
                <a:cubicBezTo>
                  <a:pt x="13176" y="16217"/>
                  <a:pt x="13043" y="14949"/>
                  <a:pt x="13009" y="14582"/>
                </a:cubicBezTo>
                <a:cubicBezTo>
                  <a:pt x="12809" y="10213"/>
                  <a:pt x="12643" y="7911"/>
                  <a:pt x="12442" y="3541"/>
                </a:cubicBezTo>
                <a:cubicBezTo>
                  <a:pt x="12379" y="2407"/>
                  <a:pt x="11929" y="1868"/>
                  <a:pt x="11093" y="1868"/>
                </a:cubicBezTo>
                <a:cubicBezTo>
                  <a:pt x="11043" y="1868"/>
                  <a:pt x="10993" y="1870"/>
                  <a:pt x="10941" y="1873"/>
                </a:cubicBezTo>
                <a:cubicBezTo>
                  <a:pt x="10041" y="1940"/>
                  <a:pt x="9674" y="2474"/>
                  <a:pt x="9707" y="3641"/>
                </a:cubicBezTo>
                <a:cubicBezTo>
                  <a:pt x="9807" y="6043"/>
                  <a:pt x="9907" y="6376"/>
                  <a:pt x="10007" y="8745"/>
                </a:cubicBezTo>
                <a:cubicBezTo>
                  <a:pt x="10039" y="9172"/>
                  <a:pt x="9920" y="9359"/>
                  <a:pt x="9787" y="9359"/>
                </a:cubicBezTo>
                <a:cubicBezTo>
                  <a:pt x="9639" y="9359"/>
                  <a:pt x="9474" y="9130"/>
                  <a:pt x="9474" y="8745"/>
                </a:cubicBezTo>
                <a:cubicBezTo>
                  <a:pt x="9340" y="5509"/>
                  <a:pt x="9173" y="4809"/>
                  <a:pt x="9040" y="1573"/>
                </a:cubicBezTo>
                <a:cubicBezTo>
                  <a:pt x="9007" y="706"/>
                  <a:pt x="8640" y="105"/>
                  <a:pt x="7739" y="5"/>
                </a:cubicBezTo>
                <a:cubicBezTo>
                  <a:pt x="7701" y="2"/>
                  <a:pt x="7663" y="1"/>
                  <a:pt x="76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9" name="Google Shape;4439;p49"/>
          <p:cNvSpPr/>
          <p:nvPr/>
        </p:nvSpPr>
        <p:spPr>
          <a:xfrm>
            <a:off x="2421050" y="14813350"/>
            <a:ext cx="55900" cy="76750"/>
          </a:xfrm>
          <a:custGeom>
            <a:avLst/>
            <a:gdLst/>
            <a:ahLst/>
            <a:cxnLst/>
            <a:rect l="l" t="t" r="r" b="b"/>
            <a:pathLst>
              <a:path w="2236" h="3070" extrusionOk="0">
                <a:moveTo>
                  <a:pt x="1135" y="1"/>
                </a:moveTo>
                <a:cubicBezTo>
                  <a:pt x="434" y="1"/>
                  <a:pt x="1" y="668"/>
                  <a:pt x="1" y="1569"/>
                </a:cubicBezTo>
                <a:cubicBezTo>
                  <a:pt x="1" y="2436"/>
                  <a:pt x="434" y="3070"/>
                  <a:pt x="1135" y="3070"/>
                </a:cubicBezTo>
                <a:cubicBezTo>
                  <a:pt x="1835" y="3070"/>
                  <a:pt x="2236" y="2403"/>
                  <a:pt x="2236" y="1535"/>
                </a:cubicBezTo>
                <a:cubicBezTo>
                  <a:pt x="2236" y="701"/>
                  <a:pt x="1835" y="1"/>
                  <a:pt x="11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0" name="Google Shape;4440;p49"/>
          <p:cNvSpPr/>
          <p:nvPr/>
        </p:nvSpPr>
        <p:spPr>
          <a:xfrm>
            <a:off x="2120000" y="14467275"/>
            <a:ext cx="768900" cy="768900"/>
          </a:xfrm>
          <a:custGeom>
            <a:avLst/>
            <a:gdLst/>
            <a:ahLst/>
            <a:cxnLst/>
            <a:rect l="l" t="t" r="r" b="b"/>
            <a:pathLst>
              <a:path w="30756" h="30756" extrusionOk="0">
                <a:moveTo>
                  <a:pt x="15378" y="4370"/>
                </a:moveTo>
                <a:cubicBezTo>
                  <a:pt x="20415" y="4370"/>
                  <a:pt x="24652" y="7740"/>
                  <a:pt x="25953" y="12343"/>
                </a:cubicBezTo>
                <a:lnTo>
                  <a:pt x="22750" y="12343"/>
                </a:lnTo>
                <a:lnTo>
                  <a:pt x="22750" y="8707"/>
                </a:lnTo>
                <a:cubicBezTo>
                  <a:pt x="22116" y="8040"/>
                  <a:pt x="21416" y="7439"/>
                  <a:pt x="20649" y="6939"/>
                </a:cubicBezTo>
                <a:lnTo>
                  <a:pt x="20649" y="12343"/>
                </a:lnTo>
                <a:lnTo>
                  <a:pt x="18347" y="12343"/>
                </a:lnTo>
                <a:lnTo>
                  <a:pt x="18347" y="5872"/>
                </a:lnTo>
                <a:cubicBezTo>
                  <a:pt x="17747" y="5705"/>
                  <a:pt x="17113" y="5571"/>
                  <a:pt x="16446" y="5505"/>
                </a:cubicBezTo>
                <a:lnTo>
                  <a:pt x="16446" y="12343"/>
                </a:lnTo>
                <a:lnTo>
                  <a:pt x="14144" y="12343"/>
                </a:lnTo>
                <a:lnTo>
                  <a:pt x="14144" y="5505"/>
                </a:lnTo>
                <a:cubicBezTo>
                  <a:pt x="13510" y="5605"/>
                  <a:pt x="12877" y="5738"/>
                  <a:pt x="12309" y="5938"/>
                </a:cubicBezTo>
                <a:lnTo>
                  <a:pt x="12309" y="12343"/>
                </a:lnTo>
                <a:lnTo>
                  <a:pt x="9974" y="12343"/>
                </a:lnTo>
                <a:lnTo>
                  <a:pt x="9974" y="7039"/>
                </a:lnTo>
                <a:cubicBezTo>
                  <a:pt x="9241" y="7506"/>
                  <a:pt x="8607" y="8073"/>
                  <a:pt x="8006" y="8707"/>
                </a:cubicBezTo>
                <a:lnTo>
                  <a:pt x="8006" y="12343"/>
                </a:lnTo>
                <a:lnTo>
                  <a:pt x="4804" y="12343"/>
                </a:lnTo>
                <a:cubicBezTo>
                  <a:pt x="6105" y="7740"/>
                  <a:pt x="10341" y="4370"/>
                  <a:pt x="15378" y="4370"/>
                </a:cubicBezTo>
                <a:close/>
                <a:moveTo>
                  <a:pt x="24151" y="13110"/>
                </a:moveTo>
                <a:lnTo>
                  <a:pt x="23984" y="16179"/>
                </a:lnTo>
                <a:lnTo>
                  <a:pt x="23217" y="16179"/>
                </a:lnTo>
                <a:lnTo>
                  <a:pt x="23084" y="13110"/>
                </a:lnTo>
                <a:close/>
                <a:moveTo>
                  <a:pt x="10742" y="13110"/>
                </a:moveTo>
                <a:lnTo>
                  <a:pt x="9207" y="17647"/>
                </a:lnTo>
                <a:lnTo>
                  <a:pt x="8006" y="17647"/>
                </a:lnTo>
                <a:lnTo>
                  <a:pt x="6539" y="13110"/>
                </a:lnTo>
                <a:lnTo>
                  <a:pt x="7673" y="13110"/>
                </a:lnTo>
                <a:lnTo>
                  <a:pt x="8240" y="15045"/>
                </a:lnTo>
                <a:cubicBezTo>
                  <a:pt x="8373" y="15578"/>
                  <a:pt x="8540" y="16079"/>
                  <a:pt x="8640" y="16646"/>
                </a:cubicBezTo>
                <a:cubicBezTo>
                  <a:pt x="8774" y="16112"/>
                  <a:pt x="8907" y="15578"/>
                  <a:pt x="9074" y="15045"/>
                </a:cubicBezTo>
                <a:lnTo>
                  <a:pt x="9641" y="13110"/>
                </a:lnTo>
                <a:close/>
                <a:moveTo>
                  <a:pt x="18981" y="13110"/>
                </a:moveTo>
                <a:lnTo>
                  <a:pt x="18981" y="13977"/>
                </a:lnTo>
                <a:lnTo>
                  <a:pt x="17747" y="13977"/>
                </a:lnTo>
                <a:lnTo>
                  <a:pt x="17747" y="17680"/>
                </a:lnTo>
                <a:lnTo>
                  <a:pt x="16713" y="17680"/>
                </a:lnTo>
                <a:lnTo>
                  <a:pt x="16713" y="13977"/>
                </a:lnTo>
                <a:lnTo>
                  <a:pt x="15478" y="13977"/>
                </a:lnTo>
                <a:lnTo>
                  <a:pt x="15478" y="13110"/>
                </a:lnTo>
                <a:close/>
                <a:moveTo>
                  <a:pt x="22350" y="13110"/>
                </a:moveTo>
                <a:lnTo>
                  <a:pt x="22350" y="13944"/>
                </a:lnTo>
                <a:lnTo>
                  <a:pt x="20582" y="13944"/>
                </a:lnTo>
                <a:lnTo>
                  <a:pt x="20582" y="14911"/>
                </a:lnTo>
                <a:lnTo>
                  <a:pt x="22250" y="14911"/>
                </a:lnTo>
                <a:lnTo>
                  <a:pt x="22250" y="15745"/>
                </a:lnTo>
                <a:lnTo>
                  <a:pt x="20582" y="15745"/>
                </a:lnTo>
                <a:lnTo>
                  <a:pt x="20582" y="16813"/>
                </a:lnTo>
                <a:lnTo>
                  <a:pt x="22450" y="16813"/>
                </a:lnTo>
                <a:lnTo>
                  <a:pt x="22450" y="17680"/>
                </a:lnTo>
                <a:lnTo>
                  <a:pt x="19548" y="17680"/>
                </a:lnTo>
                <a:lnTo>
                  <a:pt x="19548" y="13110"/>
                </a:lnTo>
                <a:close/>
                <a:moveTo>
                  <a:pt x="13177" y="13043"/>
                </a:moveTo>
                <a:cubicBezTo>
                  <a:pt x="14578" y="13043"/>
                  <a:pt x="15345" y="14077"/>
                  <a:pt x="15345" y="15345"/>
                </a:cubicBezTo>
                <a:cubicBezTo>
                  <a:pt x="15345" y="16846"/>
                  <a:pt x="14444" y="17747"/>
                  <a:pt x="13110" y="17747"/>
                </a:cubicBezTo>
                <a:cubicBezTo>
                  <a:pt x="11776" y="17747"/>
                  <a:pt x="10975" y="16713"/>
                  <a:pt x="10975" y="15412"/>
                </a:cubicBezTo>
                <a:cubicBezTo>
                  <a:pt x="10975" y="14044"/>
                  <a:pt x="11842" y="13043"/>
                  <a:pt x="13177" y="13043"/>
                </a:cubicBezTo>
                <a:close/>
                <a:moveTo>
                  <a:pt x="23618" y="16512"/>
                </a:moveTo>
                <a:cubicBezTo>
                  <a:pt x="23984" y="16512"/>
                  <a:pt x="24218" y="16779"/>
                  <a:pt x="24218" y="17113"/>
                </a:cubicBezTo>
                <a:cubicBezTo>
                  <a:pt x="24218" y="17480"/>
                  <a:pt x="23984" y="17747"/>
                  <a:pt x="23618" y="17747"/>
                </a:cubicBezTo>
                <a:cubicBezTo>
                  <a:pt x="23251" y="17747"/>
                  <a:pt x="23017" y="17480"/>
                  <a:pt x="23017" y="17113"/>
                </a:cubicBezTo>
                <a:cubicBezTo>
                  <a:pt x="23017" y="16746"/>
                  <a:pt x="23251" y="16512"/>
                  <a:pt x="23618" y="16512"/>
                </a:cubicBezTo>
                <a:close/>
                <a:moveTo>
                  <a:pt x="25953" y="18447"/>
                </a:moveTo>
                <a:cubicBezTo>
                  <a:pt x="24652" y="23017"/>
                  <a:pt x="20415" y="26386"/>
                  <a:pt x="15378" y="26386"/>
                </a:cubicBezTo>
                <a:cubicBezTo>
                  <a:pt x="10341" y="26386"/>
                  <a:pt x="6105" y="23017"/>
                  <a:pt x="4804" y="18447"/>
                </a:cubicBezTo>
                <a:lnTo>
                  <a:pt x="8006" y="18447"/>
                </a:lnTo>
                <a:lnTo>
                  <a:pt x="8006" y="22050"/>
                </a:lnTo>
                <a:cubicBezTo>
                  <a:pt x="8607" y="22684"/>
                  <a:pt x="9241" y="23251"/>
                  <a:pt x="9974" y="23718"/>
                </a:cubicBezTo>
                <a:lnTo>
                  <a:pt x="9974" y="18447"/>
                </a:lnTo>
                <a:lnTo>
                  <a:pt x="12309" y="18447"/>
                </a:lnTo>
                <a:lnTo>
                  <a:pt x="12309" y="24852"/>
                </a:lnTo>
                <a:cubicBezTo>
                  <a:pt x="12877" y="25019"/>
                  <a:pt x="13510" y="25152"/>
                  <a:pt x="14144" y="25252"/>
                </a:cubicBezTo>
                <a:lnTo>
                  <a:pt x="14144" y="18447"/>
                </a:lnTo>
                <a:lnTo>
                  <a:pt x="16446" y="18447"/>
                </a:lnTo>
                <a:lnTo>
                  <a:pt x="16446" y="25285"/>
                </a:lnTo>
                <a:cubicBezTo>
                  <a:pt x="17080" y="25185"/>
                  <a:pt x="17747" y="25085"/>
                  <a:pt x="18347" y="24885"/>
                </a:cubicBezTo>
                <a:lnTo>
                  <a:pt x="18347" y="18447"/>
                </a:lnTo>
                <a:lnTo>
                  <a:pt x="20649" y="18447"/>
                </a:lnTo>
                <a:lnTo>
                  <a:pt x="20649" y="23818"/>
                </a:lnTo>
                <a:cubicBezTo>
                  <a:pt x="21416" y="23317"/>
                  <a:pt x="22116" y="22750"/>
                  <a:pt x="22750" y="22050"/>
                </a:cubicBezTo>
                <a:lnTo>
                  <a:pt x="22750" y="18447"/>
                </a:lnTo>
                <a:close/>
                <a:moveTo>
                  <a:pt x="12943" y="1"/>
                </a:moveTo>
                <a:lnTo>
                  <a:pt x="11375" y="3103"/>
                </a:lnTo>
                <a:lnTo>
                  <a:pt x="8307" y="1502"/>
                </a:lnTo>
                <a:lnTo>
                  <a:pt x="7806" y="4938"/>
                </a:lnTo>
                <a:lnTo>
                  <a:pt x="4370" y="4370"/>
                </a:lnTo>
                <a:lnTo>
                  <a:pt x="4938" y="7806"/>
                </a:lnTo>
                <a:lnTo>
                  <a:pt x="1502" y="8307"/>
                </a:lnTo>
                <a:lnTo>
                  <a:pt x="3103" y="11409"/>
                </a:lnTo>
                <a:lnTo>
                  <a:pt x="1" y="12943"/>
                </a:lnTo>
                <a:lnTo>
                  <a:pt x="2469" y="15378"/>
                </a:lnTo>
                <a:lnTo>
                  <a:pt x="1" y="17813"/>
                </a:lnTo>
                <a:lnTo>
                  <a:pt x="3103" y="19381"/>
                </a:lnTo>
                <a:lnTo>
                  <a:pt x="1502" y="22450"/>
                </a:lnTo>
                <a:lnTo>
                  <a:pt x="4938" y="22950"/>
                </a:lnTo>
                <a:lnTo>
                  <a:pt x="4370" y="26386"/>
                </a:lnTo>
                <a:lnTo>
                  <a:pt x="7806" y="25819"/>
                </a:lnTo>
                <a:lnTo>
                  <a:pt x="8307" y="29255"/>
                </a:lnTo>
                <a:lnTo>
                  <a:pt x="11375" y="27654"/>
                </a:lnTo>
                <a:lnTo>
                  <a:pt x="12943" y="30756"/>
                </a:lnTo>
                <a:lnTo>
                  <a:pt x="15378" y="28288"/>
                </a:lnTo>
                <a:lnTo>
                  <a:pt x="17813" y="30756"/>
                </a:lnTo>
                <a:lnTo>
                  <a:pt x="19348" y="27654"/>
                </a:lnTo>
                <a:lnTo>
                  <a:pt x="22450" y="29255"/>
                </a:lnTo>
                <a:lnTo>
                  <a:pt x="22950" y="25819"/>
                </a:lnTo>
                <a:lnTo>
                  <a:pt x="26386" y="26386"/>
                </a:lnTo>
                <a:lnTo>
                  <a:pt x="25819" y="22950"/>
                </a:lnTo>
                <a:lnTo>
                  <a:pt x="29255" y="22450"/>
                </a:lnTo>
                <a:lnTo>
                  <a:pt x="27654" y="19381"/>
                </a:lnTo>
                <a:lnTo>
                  <a:pt x="30756" y="17813"/>
                </a:lnTo>
                <a:lnTo>
                  <a:pt x="28288" y="15378"/>
                </a:lnTo>
                <a:lnTo>
                  <a:pt x="30756" y="12943"/>
                </a:lnTo>
                <a:lnTo>
                  <a:pt x="27654" y="11409"/>
                </a:lnTo>
                <a:lnTo>
                  <a:pt x="29255" y="8307"/>
                </a:lnTo>
                <a:lnTo>
                  <a:pt x="25819" y="7806"/>
                </a:lnTo>
                <a:lnTo>
                  <a:pt x="26386" y="4370"/>
                </a:lnTo>
                <a:lnTo>
                  <a:pt x="22950" y="4938"/>
                </a:lnTo>
                <a:lnTo>
                  <a:pt x="22450" y="1502"/>
                </a:lnTo>
                <a:lnTo>
                  <a:pt x="19348" y="3103"/>
                </a:lnTo>
                <a:lnTo>
                  <a:pt x="17813" y="1"/>
                </a:lnTo>
                <a:lnTo>
                  <a:pt x="15378" y="2469"/>
                </a:lnTo>
                <a:lnTo>
                  <a:pt x="129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1" name="Google Shape;4441;p49"/>
          <p:cNvSpPr/>
          <p:nvPr/>
        </p:nvSpPr>
        <p:spPr>
          <a:xfrm>
            <a:off x="4832775" y="14571525"/>
            <a:ext cx="400300" cy="399475"/>
          </a:xfrm>
          <a:custGeom>
            <a:avLst/>
            <a:gdLst/>
            <a:ahLst/>
            <a:cxnLst/>
            <a:rect l="l" t="t" r="r" b="b"/>
            <a:pathLst>
              <a:path w="16012" h="15979" extrusionOk="0">
                <a:moveTo>
                  <a:pt x="7973" y="1568"/>
                </a:moveTo>
                <a:cubicBezTo>
                  <a:pt x="10742" y="1568"/>
                  <a:pt x="13110" y="3303"/>
                  <a:pt x="14011" y="5738"/>
                </a:cubicBezTo>
                <a:cubicBezTo>
                  <a:pt x="13577" y="6005"/>
                  <a:pt x="13143" y="6205"/>
                  <a:pt x="12676" y="6405"/>
                </a:cubicBezTo>
                <a:lnTo>
                  <a:pt x="12676" y="4137"/>
                </a:lnTo>
                <a:cubicBezTo>
                  <a:pt x="12376" y="3736"/>
                  <a:pt x="11976" y="3369"/>
                  <a:pt x="11575" y="3069"/>
                </a:cubicBezTo>
                <a:lnTo>
                  <a:pt x="11575" y="6805"/>
                </a:lnTo>
                <a:cubicBezTo>
                  <a:pt x="11242" y="6905"/>
                  <a:pt x="10942" y="7005"/>
                  <a:pt x="10641" y="7072"/>
                </a:cubicBezTo>
                <a:lnTo>
                  <a:pt x="10641" y="2535"/>
                </a:lnTo>
                <a:cubicBezTo>
                  <a:pt x="10275" y="2335"/>
                  <a:pt x="9908" y="2202"/>
                  <a:pt x="9507" y="2102"/>
                </a:cubicBezTo>
                <a:lnTo>
                  <a:pt x="9507" y="7239"/>
                </a:lnTo>
                <a:cubicBezTo>
                  <a:pt x="9207" y="7272"/>
                  <a:pt x="8907" y="7272"/>
                  <a:pt x="8573" y="7306"/>
                </a:cubicBezTo>
                <a:lnTo>
                  <a:pt x="8573" y="1935"/>
                </a:lnTo>
                <a:cubicBezTo>
                  <a:pt x="8373" y="1902"/>
                  <a:pt x="8173" y="1902"/>
                  <a:pt x="7973" y="1902"/>
                </a:cubicBezTo>
                <a:cubicBezTo>
                  <a:pt x="7806" y="1902"/>
                  <a:pt x="7639" y="1902"/>
                  <a:pt x="7473" y="1935"/>
                </a:cubicBezTo>
                <a:lnTo>
                  <a:pt x="7473" y="7272"/>
                </a:lnTo>
                <a:cubicBezTo>
                  <a:pt x="7139" y="7272"/>
                  <a:pt x="6839" y="7239"/>
                  <a:pt x="6539" y="7172"/>
                </a:cubicBezTo>
                <a:lnTo>
                  <a:pt x="6539" y="2068"/>
                </a:lnTo>
                <a:cubicBezTo>
                  <a:pt x="6138" y="2169"/>
                  <a:pt x="5771" y="2302"/>
                  <a:pt x="5404" y="2469"/>
                </a:cubicBezTo>
                <a:lnTo>
                  <a:pt x="5404" y="7005"/>
                </a:lnTo>
                <a:cubicBezTo>
                  <a:pt x="5071" y="6939"/>
                  <a:pt x="4771" y="6839"/>
                  <a:pt x="4470" y="6772"/>
                </a:cubicBezTo>
                <a:lnTo>
                  <a:pt x="4470" y="3002"/>
                </a:lnTo>
                <a:cubicBezTo>
                  <a:pt x="4070" y="3303"/>
                  <a:pt x="3670" y="3636"/>
                  <a:pt x="3336" y="4037"/>
                </a:cubicBezTo>
                <a:lnTo>
                  <a:pt x="3336" y="6405"/>
                </a:lnTo>
                <a:cubicBezTo>
                  <a:pt x="2636" y="6138"/>
                  <a:pt x="2169" y="5905"/>
                  <a:pt x="1935" y="5771"/>
                </a:cubicBezTo>
                <a:cubicBezTo>
                  <a:pt x="2836" y="3303"/>
                  <a:pt x="5204" y="1568"/>
                  <a:pt x="7973" y="1568"/>
                </a:cubicBezTo>
                <a:close/>
                <a:moveTo>
                  <a:pt x="13368" y="6847"/>
                </a:moveTo>
                <a:cubicBezTo>
                  <a:pt x="13402" y="6847"/>
                  <a:pt x="13427" y="6855"/>
                  <a:pt x="13443" y="6872"/>
                </a:cubicBezTo>
                <a:cubicBezTo>
                  <a:pt x="13477" y="6905"/>
                  <a:pt x="13510" y="6972"/>
                  <a:pt x="13510" y="7039"/>
                </a:cubicBezTo>
                <a:cubicBezTo>
                  <a:pt x="13443" y="7773"/>
                  <a:pt x="13410" y="8106"/>
                  <a:pt x="13343" y="8840"/>
                </a:cubicBezTo>
                <a:cubicBezTo>
                  <a:pt x="13243" y="8873"/>
                  <a:pt x="13210" y="8873"/>
                  <a:pt x="13110" y="8907"/>
                </a:cubicBezTo>
                <a:cubicBezTo>
                  <a:pt x="13077" y="8240"/>
                  <a:pt x="13043" y="7873"/>
                  <a:pt x="13010" y="7205"/>
                </a:cubicBezTo>
                <a:cubicBezTo>
                  <a:pt x="13010" y="7105"/>
                  <a:pt x="13043" y="7039"/>
                  <a:pt x="13077" y="7005"/>
                </a:cubicBezTo>
                <a:cubicBezTo>
                  <a:pt x="13110" y="6939"/>
                  <a:pt x="13177" y="6905"/>
                  <a:pt x="13243" y="6872"/>
                </a:cubicBezTo>
                <a:cubicBezTo>
                  <a:pt x="13293" y="6855"/>
                  <a:pt x="13335" y="6847"/>
                  <a:pt x="13368" y="6847"/>
                </a:cubicBezTo>
                <a:close/>
                <a:moveTo>
                  <a:pt x="13343" y="9082"/>
                </a:moveTo>
                <a:cubicBezTo>
                  <a:pt x="13377" y="9082"/>
                  <a:pt x="13410" y="9090"/>
                  <a:pt x="13443" y="9107"/>
                </a:cubicBezTo>
                <a:cubicBezTo>
                  <a:pt x="13477" y="9140"/>
                  <a:pt x="13510" y="9174"/>
                  <a:pt x="13510" y="9274"/>
                </a:cubicBezTo>
                <a:cubicBezTo>
                  <a:pt x="13510" y="9340"/>
                  <a:pt x="13477" y="9407"/>
                  <a:pt x="13443" y="9474"/>
                </a:cubicBezTo>
                <a:cubicBezTo>
                  <a:pt x="13377" y="9540"/>
                  <a:pt x="13310" y="9574"/>
                  <a:pt x="13243" y="9607"/>
                </a:cubicBezTo>
                <a:cubicBezTo>
                  <a:pt x="13193" y="9624"/>
                  <a:pt x="13152" y="9632"/>
                  <a:pt x="13118" y="9632"/>
                </a:cubicBezTo>
                <a:cubicBezTo>
                  <a:pt x="13085" y="9632"/>
                  <a:pt x="13060" y="9624"/>
                  <a:pt x="13043" y="9607"/>
                </a:cubicBezTo>
                <a:cubicBezTo>
                  <a:pt x="12976" y="9574"/>
                  <a:pt x="12976" y="9507"/>
                  <a:pt x="12976" y="9440"/>
                </a:cubicBezTo>
                <a:cubicBezTo>
                  <a:pt x="12976" y="9374"/>
                  <a:pt x="12976" y="9307"/>
                  <a:pt x="13043" y="9240"/>
                </a:cubicBezTo>
                <a:cubicBezTo>
                  <a:pt x="13077" y="9174"/>
                  <a:pt x="13143" y="9107"/>
                  <a:pt x="13243" y="9107"/>
                </a:cubicBezTo>
                <a:cubicBezTo>
                  <a:pt x="13277" y="9090"/>
                  <a:pt x="13310" y="9082"/>
                  <a:pt x="13343" y="9082"/>
                </a:cubicBezTo>
                <a:close/>
                <a:moveTo>
                  <a:pt x="2336" y="6605"/>
                </a:moveTo>
                <a:lnTo>
                  <a:pt x="2336" y="6605"/>
                </a:lnTo>
                <a:cubicBezTo>
                  <a:pt x="2502" y="6705"/>
                  <a:pt x="2769" y="6805"/>
                  <a:pt x="2936" y="6872"/>
                </a:cubicBezTo>
                <a:cubicBezTo>
                  <a:pt x="3236" y="7806"/>
                  <a:pt x="3403" y="8340"/>
                  <a:pt x="3703" y="9240"/>
                </a:cubicBezTo>
                <a:cubicBezTo>
                  <a:pt x="4037" y="8506"/>
                  <a:pt x="4170" y="8139"/>
                  <a:pt x="4504" y="7406"/>
                </a:cubicBezTo>
                <a:cubicBezTo>
                  <a:pt x="4704" y="7439"/>
                  <a:pt x="4904" y="7506"/>
                  <a:pt x="5104" y="7539"/>
                </a:cubicBezTo>
                <a:cubicBezTo>
                  <a:pt x="4637" y="8573"/>
                  <a:pt x="4437" y="9073"/>
                  <a:pt x="4003" y="10074"/>
                </a:cubicBezTo>
                <a:lnTo>
                  <a:pt x="3436" y="9907"/>
                </a:lnTo>
                <a:cubicBezTo>
                  <a:pt x="2969" y="8640"/>
                  <a:pt x="2769" y="7873"/>
                  <a:pt x="2336" y="6605"/>
                </a:cubicBezTo>
                <a:close/>
                <a:moveTo>
                  <a:pt x="12710" y="7005"/>
                </a:moveTo>
                <a:lnTo>
                  <a:pt x="12710" y="7506"/>
                </a:lnTo>
                <a:cubicBezTo>
                  <a:pt x="12143" y="7706"/>
                  <a:pt x="11842" y="7773"/>
                  <a:pt x="11242" y="7873"/>
                </a:cubicBezTo>
                <a:lnTo>
                  <a:pt x="11242" y="8473"/>
                </a:lnTo>
                <a:cubicBezTo>
                  <a:pt x="11676" y="8373"/>
                  <a:pt x="11909" y="8340"/>
                  <a:pt x="12343" y="8206"/>
                </a:cubicBezTo>
                <a:lnTo>
                  <a:pt x="12343" y="8740"/>
                </a:lnTo>
                <a:cubicBezTo>
                  <a:pt x="11909" y="8873"/>
                  <a:pt x="11676" y="8907"/>
                  <a:pt x="11242" y="9007"/>
                </a:cubicBezTo>
                <a:lnTo>
                  <a:pt x="11242" y="9641"/>
                </a:lnTo>
                <a:cubicBezTo>
                  <a:pt x="11842" y="9507"/>
                  <a:pt x="12143" y="9440"/>
                  <a:pt x="12710" y="9274"/>
                </a:cubicBezTo>
                <a:lnTo>
                  <a:pt x="12710" y="9774"/>
                </a:lnTo>
                <a:cubicBezTo>
                  <a:pt x="11909" y="10041"/>
                  <a:pt x="11509" y="10108"/>
                  <a:pt x="10675" y="10274"/>
                </a:cubicBezTo>
                <a:lnTo>
                  <a:pt x="10675" y="7472"/>
                </a:lnTo>
                <a:cubicBezTo>
                  <a:pt x="11509" y="7339"/>
                  <a:pt x="11909" y="7239"/>
                  <a:pt x="12710" y="7005"/>
                </a:cubicBezTo>
                <a:close/>
                <a:moveTo>
                  <a:pt x="6387" y="7698"/>
                </a:moveTo>
                <a:cubicBezTo>
                  <a:pt x="6447" y="7698"/>
                  <a:pt x="6509" y="7701"/>
                  <a:pt x="6572" y="7706"/>
                </a:cubicBezTo>
                <a:cubicBezTo>
                  <a:pt x="6972" y="7739"/>
                  <a:pt x="7306" y="7873"/>
                  <a:pt x="7573" y="8139"/>
                </a:cubicBezTo>
                <a:cubicBezTo>
                  <a:pt x="7873" y="8406"/>
                  <a:pt x="8006" y="8740"/>
                  <a:pt x="8006" y="9140"/>
                </a:cubicBezTo>
                <a:cubicBezTo>
                  <a:pt x="8006" y="9540"/>
                  <a:pt x="7873" y="9874"/>
                  <a:pt x="7573" y="10141"/>
                </a:cubicBezTo>
                <a:cubicBezTo>
                  <a:pt x="7339" y="10375"/>
                  <a:pt x="7053" y="10481"/>
                  <a:pt x="6717" y="10481"/>
                </a:cubicBezTo>
                <a:cubicBezTo>
                  <a:pt x="6669" y="10481"/>
                  <a:pt x="6621" y="10479"/>
                  <a:pt x="6572" y="10474"/>
                </a:cubicBezTo>
                <a:cubicBezTo>
                  <a:pt x="6172" y="10441"/>
                  <a:pt x="5838" y="10274"/>
                  <a:pt x="5571" y="9974"/>
                </a:cubicBezTo>
                <a:cubicBezTo>
                  <a:pt x="5304" y="9674"/>
                  <a:pt x="5171" y="9307"/>
                  <a:pt x="5171" y="8907"/>
                </a:cubicBezTo>
                <a:cubicBezTo>
                  <a:pt x="5171" y="8506"/>
                  <a:pt x="5304" y="8206"/>
                  <a:pt x="5571" y="7973"/>
                </a:cubicBezTo>
                <a:cubicBezTo>
                  <a:pt x="5796" y="7776"/>
                  <a:pt x="6068" y="7698"/>
                  <a:pt x="6387" y="7698"/>
                </a:cubicBezTo>
                <a:close/>
                <a:moveTo>
                  <a:pt x="10341" y="7572"/>
                </a:moveTo>
                <a:lnTo>
                  <a:pt x="10341" y="8073"/>
                </a:lnTo>
                <a:cubicBezTo>
                  <a:pt x="9974" y="8139"/>
                  <a:pt x="9774" y="8173"/>
                  <a:pt x="9407" y="8206"/>
                </a:cubicBezTo>
                <a:lnTo>
                  <a:pt x="9407" y="10474"/>
                </a:lnTo>
                <a:cubicBezTo>
                  <a:pt x="9174" y="10508"/>
                  <a:pt x="9074" y="10508"/>
                  <a:pt x="8840" y="10508"/>
                </a:cubicBezTo>
                <a:lnTo>
                  <a:pt x="8840" y="8240"/>
                </a:lnTo>
                <a:cubicBezTo>
                  <a:pt x="8473" y="8273"/>
                  <a:pt x="8273" y="8273"/>
                  <a:pt x="7906" y="8273"/>
                </a:cubicBezTo>
                <a:lnTo>
                  <a:pt x="7906" y="7773"/>
                </a:lnTo>
                <a:cubicBezTo>
                  <a:pt x="8874" y="7739"/>
                  <a:pt x="9374" y="7706"/>
                  <a:pt x="10341" y="7572"/>
                </a:cubicBezTo>
                <a:close/>
                <a:moveTo>
                  <a:pt x="1735" y="9574"/>
                </a:moveTo>
                <a:cubicBezTo>
                  <a:pt x="3218" y="10464"/>
                  <a:pt x="5687" y="10961"/>
                  <a:pt x="8162" y="10961"/>
                </a:cubicBezTo>
                <a:cubicBezTo>
                  <a:pt x="10420" y="10961"/>
                  <a:pt x="12683" y="10547"/>
                  <a:pt x="14211" y="9641"/>
                </a:cubicBezTo>
                <a:lnTo>
                  <a:pt x="14211" y="9641"/>
                </a:lnTo>
                <a:cubicBezTo>
                  <a:pt x="13477" y="12409"/>
                  <a:pt x="10975" y="14444"/>
                  <a:pt x="7973" y="14444"/>
                </a:cubicBezTo>
                <a:cubicBezTo>
                  <a:pt x="4971" y="14444"/>
                  <a:pt x="2436" y="12376"/>
                  <a:pt x="1735" y="9574"/>
                </a:cubicBezTo>
                <a:close/>
                <a:moveTo>
                  <a:pt x="6739" y="0"/>
                </a:moveTo>
                <a:lnTo>
                  <a:pt x="5938" y="1601"/>
                </a:lnTo>
                <a:lnTo>
                  <a:pt x="4337" y="768"/>
                </a:lnTo>
                <a:lnTo>
                  <a:pt x="4070" y="2569"/>
                </a:lnTo>
                <a:lnTo>
                  <a:pt x="2302" y="2269"/>
                </a:lnTo>
                <a:lnTo>
                  <a:pt x="2569" y="4037"/>
                </a:lnTo>
                <a:lnTo>
                  <a:pt x="801" y="4303"/>
                </a:lnTo>
                <a:lnTo>
                  <a:pt x="1635" y="5905"/>
                </a:lnTo>
                <a:lnTo>
                  <a:pt x="1" y="6738"/>
                </a:lnTo>
                <a:lnTo>
                  <a:pt x="1301" y="8006"/>
                </a:lnTo>
                <a:lnTo>
                  <a:pt x="1" y="9274"/>
                </a:lnTo>
                <a:lnTo>
                  <a:pt x="1635" y="10074"/>
                </a:lnTo>
                <a:lnTo>
                  <a:pt x="801" y="11675"/>
                </a:lnTo>
                <a:lnTo>
                  <a:pt x="2569" y="11942"/>
                </a:lnTo>
                <a:lnTo>
                  <a:pt x="2302" y="13710"/>
                </a:lnTo>
                <a:lnTo>
                  <a:pt x="4070" y="13410"/>
                </a:lnTo>
                <a:lnTo>
                  <a:pt x="4337" y="15211"/>
                </a:lnTo>
                <a:lnTo>
                  <a:pt x="5938" y="14377"/>
                </a:lnTo>
                <a:lnTo>
                  <a:pt x="6739" y="15978"/>
                </a:lnTo>
                <a:lnTo>
                  <a:pt x="8006" y="14711"/>
                </a:lnTo>
                <a:lnTo>
                  <a:pt x="9274" y="15978"/>
                </a:lnTo>
                <a:lnTo>
                  <a:pt x="10108" y="14377"/>
                </a:lnTo>
                <a:lnTo>
                  <a:pt x="11709" y="15211"/>
                </a:lnTo>
                <a:lnTo>
                  <a:pt x="11976" y="13410"/>
                </a:lnTo>
                <a:lnTo>
                  <a:pt x="13744" y="13710"/>
                </a:lnTo>
                <a:lnTo>
                  <a:pt x="13443" y="11942"/>
                </a:lnTo>
                <a:lnTo>
                  <a:pt x="15245" y="11675"/>
                </a:lnTo>
                <a:lnTo>
                  <a:pt x="14411" y="10074"/>
                </a:lnTo>
                <a:lnTo>
                  <a:pt x="16012" y="9274"/>
                </a:lnTo>
                <a:lnTo>
                  <a:pt x="14744" y="8006"/>
                </a:lnTo>
                <a:lnTo>
                  <a:pt x="16012" y="6738"/>
                </a:lnTo>
                <a:lnTo>
                  <a:pt x="14411" y="5905"/>
                </a:lnTo>
                <a:lnTo>
                  <a:pt x="15245" y="4303"/>
                </a:lnTo>
                <a:lnTo>
                  <a:pt x="13443" y="4037"/>
                </a:lnTo>
                <a:lnTo>
                  <a:pt x="13744" y="2269"/>
                </a:lnTo>
                <a:lnTo>
                  <a:pt x="13744" y="2269"/>
                </a:lnTo>
                <a:lnTo>
                  <a:pt x="11976" y="2569"/>
                </a:lnTo>
                <a:lnTo>
                  <a:pt x="11709" y="768"/>
                </a:lnTo>
                <a:lnTo>
                  <a:pt x="10108" y="1601"/>
                </a:lnTo>
                <a:lnTo>
                  <a:pt x="9274" y="0"/>
                </a:lnTo>
                <a:lnTo>
                  <a:pt x="8006" y="1268"/>
                </a:lnTo>
                <a:lnTo>
                  <a:pt x="6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2" name="Google Shape;4442;p49"/>
          <p:cNvSpPr/>
          <p:nvPr/>
        </p:nvSpPr>
        <p:spPr>
          <a:xfrm>
            <a:off x="4976200" y="14776675"/>
            <a:ext cx="42575" cy="44225"/>
          </a:xfrm>
          <a:custGeom>
            <a:avLst/>
            <a:gdLst/>
            <a:ahLst/>
            <a:cxnLst/>
            <a:rect l="l" t="t" r="r" b="b"/>
            <a:pathLst>
              <a:path w="1703" h="1769" extrusionOk="0">
                <a:moveTo>
                  <a:pt x="835" y="0"/>
                </a:moveTo>
                <a:cubicBezTo>
                  <a:pt x="601" y="0"/>
                  <a:pt x="368" y="34"/>
                  <a:pt x="234" y="200"/>
                </a:cubicBezTo>
                <a:cubicBezTo>
                  <a:pt x="68" y="334"/>
                  <a:pt x="1" y="534"/>
                  <a:pt x="1" y="801"/>
                </a:cubicBezTo>
                <a:cubicBezTo>
                  <a:pt x="1" y="1034"/>
                  <a:pt x="68" y="1268"/>
                  <a:pt x="234" y="1435"/>
                </a:cubicBezTo>
                <a:cubicBezTo>
                  <a:pt x="401" y="1635"/>
                  <a:pt x="601" y="1735"/>
                  <a:pt x="835" y="1768"/>
                </a:cubicBezTo>
                <a:cubicBezTo>
                  <a:pt x="1102" y="1768"/>
                  <a:pt x="1302" y="1701"/>
                  <a:pt x="1469" y="1535"/>
                </a:cubicBezTo>
                <a:cubicBezTo>
                  <a:pt x="1602" y="1401"/>
                  <a:pt x="1702" y="1168"/>
                  <a:pt x="1702" y="934"/>
                </a:cubicBezTo>
                <a:cubicBezTo>
                  <a:pt x="1702" y="667"/>
                  <a:pt x="1602" y="467"/>
                  <a:pt x="1469" y="300"/>
                </a:cubicBezTo>
                <a:cubicBezTo>
                  <a:pt x="1302" y="134"/>
                  <a:pt x="1102" y="34"/>
                  <a:pt x="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3" name="Google Shape;4443;p49"/>
          <p:cNvSpPr/>
          <p:nvPr/>
        </p:nvSpPr>
        <p:spPr>
          <a:xfrm>
            <a:off x="4919500" y="14847550"/>
            <a:ext cx="48400" cy="48400"/>
          </a:xfrm>
          <a:custGeom>
            <a:avLst/>
            <a:gdLst/>
            <a:ahLst/>
            <a:cxnLst/>
            <a:rect l="l" t="t" r="r" b="b"/>
            <a:pathLst>
              <a:path w="1936" h="1936" extrusionOk="0">
                <a:moveTo>
                  <a:pt x="835" y="1"/>
                </a:moveTo>
                <a:lnTo>
                  <a:pt x="634" y="534"/>
                </a:lnTo>
                <a:lnTo>
                  <a:pt x="1" y="468"/>
                </a:lnTo>
                <a:lnTo>
                  <a:pt x="568" y="1035"/>
                </a:lnTo>
                <a:lnTo>
                  <a:pt x="568" y="1668"/>
                </a:lnTo>
                <a:lnTo>
                  <a:pt x="1101" y="1502"/>
                </a:lnTo>
                <a:lnTo>
                  <a:pt x="1769" y="1935"/>
                </a:lnTo>
                <a:lnTo>
                  <a:pt x="1535" y="1268"/>
                </a:lnTo>
                <a:lnTo>
                  <a:pt x="1935" y="935"/>
                </a:lnTo>
                <a:lnTo>
                  <a:pt x="1235" y="668"/>
                </a:lnTo>
                <a:lnTo>
                  <a:pt x="8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4" name="Google Shape;4444;p49"/>
          <p:cNvSpPr/>
          <p:nvPr/>
        </p:nvSpPr>
        <p:spPr>
          <a:xfrm>
            <a:off x="5090450" y="14847550"/>
            <a:ext cx="48400" cy="48400"/>
          </a:xfrm>
          <a:custGeom>
            <a:avLst/>
            <a:gdLst/>
            <a:ahLst/>
            <a:cxnLst/>
            <a:rect l="l" t="t" r="r" b="b"/>
            <a:pathLst>
              <a:path w="1936" h="1936" extrusionOk="0">
                <a:moveTo>
                  <a:pt x="1102" y="1"/>
                </a:moveTo>
                <a:lnTo>
                  <a:pt x="701" y="668"/>
                </a:lnTo>
                <a:lnTo>
                  <a:pt x="1" y="935"/>
                </a:lnTo>
                <a:lnTo>
                  <a:pt x="401" y="1268"/>
                </a:lnTo>
                <a:lnTo>
                  <a:pt x="168" y="1935"/>
                </a:lnTo>
                <a:lnTo>
                  <a:pt x="835" y="1502"/>
                </a:lnTo>
                <a:lnTo>
                  <a:pt x="1369" y="1668"/>
                </a:lnTo>
                <a:lnTo>
                  <a:pt x="1369" y="1035"/>
                </a:lnTo>
                <a:lnTo>
                  <a:pt x="1936" y="468"/>
                </a:lnTo>
                <a:lnTo>
                  <a:pt x="1302" y="534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5" name="Google Shape;4445;p49"/>
          <p:cNvSpPr/>
          <p:nvPr/>
        </p:nvSpPr>
        <p:spPr>
          <a:xfrm>
            <a:off x="5008725" y="14860050"/>
            <a:ext cx="48400" cy="45900"/>
          </a:xfrm>
          <a:custGeom>
            <a:avLst/>
            <a:gdLst/>
            <a:ahLst/>
            <a:cxnLst/>
            <a:rect l="l" t="t" r="r" b="b"/>
            <a:pathLst>
              <a:path w="1936" h="1836" extrusionOk="0">
                <a:moveTo>
                  <a:pt x="968" y="1"/>
                </a:moveTo>
                <a:lnTo>
                  <a:pt x="668" y="601"/>
                </a:lnTo>
                <a:lnTo>
                  <a:pt x="1" y="701"/>
                </a:lnTo>
                <a:lnTo>
                  <a:pt x="501" y="1168"/>
                </a:lnTo>
                <a:lnTo>
                  <a:pt x="401" y="1836"/>
                </a:lnTo>
                <a:lnTo>
                  <a:pt x="968" y="1502"/>
                </a:lnTo>
                <a:lnTo>
                  <a:pt x="1569" y="1836"/>
                </a:lnTo>
                <a:lnTo>
                  <a:pt x="1469" y="1168"/>
                </a:lnTo>
                <a:lnTo>
                  <a:pt x="1936" y="701"/>
                </a:lnTo>
                <a:lnTo>
                  <a:pt x="1268" y="601"/>
                </a:lnTo>
                <a:lnTo>
                  <a:pt x="96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6" name="Google Shape;4446;p49"/>
          <p:cNvSpPr/>
          <p:nvPr/>
        </p:nvSpPr>
        <p:spPr>
          <a:xfrm>
            <a:off x="4649300" y="14519825"/>
            <a:ext cx="768075" cy="644650"/>
          </a:xfrm>
          <a:custGeom>
            <a:avLst/>
            <a:gdLst/>
            <a:ahLst/>
            <a:cxnLst/>
            <a:rect l="l" t="t" r="r" b="b"/>
            <a:pathLst>
              <a:path w="30723" h="25786" extrusionOk="0">
                <a:moveTo>
                  <a:pt x="28455" y="1701"/>
                </a:moveTo>
                <a:cubicBezTo>
                  <a:pt x="28755" y="1701"/>
                  <a:pt x="29022" y="1968"/>
                  <a:pt x="29022" y="2268"/>
                </a:cubicBezTo>
                <a:lnTo>
                  <a:pt x="29022" y="17746"/>
                </a:lnTo>
                <a:cubicBezTo>
                  <a:pt x="29022" y="18046"/>
                  <a:pt x="28755" y="18313"/>
                  <a:pt x="28455" y="18313"/>
                </a:cubicBezTo>
                <a:lnTo>
                  <a:pt x="2269" y="18313"/>
                </a:lnTo>
                <a:cubicBezTo>
                  <a:pt x="1936" y="18313"/>
                  <a:pt x="1702" y="18046"/>
                  <a:pt x="1702" y="17746"/>
                </a:cubicBezTo>
                <a:lnTo>
                  <a:pt x="1702" y="2268"/>
                </a:lnTo>
                <a:cubicBezTo>
                  <a:pt x="1702" y="1968"/>
                  <a:pt x="1936" y="1701"/>
                  <a:pt x="2269" y="1701"/>
                </a:cubicBezTo>
                <a:close/>
                <a:moveTo>
                  <a:pt x="2269" y="0"/>
                </a:moveTo>
                <a:cubicBezTo>
                  <a:pt x="1002" y="0"/>
                  <a:pt x="1" y="1034"/>
                  <a:pt x="1" y="2268"/>
                </a:cubicBezTo>
                <a:lnTo>
                  <a:pt x="1" y="17746"/>
                </a:lnTo>
                <a:cubicBezTo>
                  <a:pt x="1" y="18980"/>
                  <a:pt x="1002" y="20015"/>
                  <a:pt x="2269" y="20015"/>
                </a:cubicBezTo>
                <a:lnTo>
                  <a:pt x="10508" y="20015"/>
                </a:lnTo>
                <a:lnTo>
                  <a:pt x="10508" y="23350"/>
                </a:lnTo>
                <a:cubicBezTo>
                  <a:pt x="7106" y="23550"/>
                  <a:pt x="4804" y="23984"/>
                  <a:pt x="4804" y="24484"/>
                </a:cubicBezTo>
                <a:cubicBezTo>
                  <a:pt x="4804" y="25185"/>
                  <a:pt x="9541" y="25785"/>
                  <a:pt x="15345" y="25785"/>
                </a:cubicBezTo>
                <a:cubicBezTo>
                  <a:pt x="21183" y="25785"/>
                  <a:pt x="25919" y="25185"/>
                  <a:pt x="25919" y="24484"/>
                </a:cubicBezTo>
                <a:cubicBezTo>
                  <a:pt x="25919" y="23984"/>
                  <a:pt x="23584" y="23550"/>
                  <a:pt x="20215" y="23350"/>
                </a:cubicBezTo>
                <a:lnTo>
                  <a:pt x="20215" y="20015"/>
                </a:lnTo>
                <a:lnTo>
                  <a:pt x="28455" y="20015"/>
                </a:lnTo>
                <a:cubicBezTo>
                  <a:pt x="29689" y="20015"/>
                  <a:pt x="30723" y="18980"/>
                  <a:pt x="30723" y="17746"/>
                </a:cubicBezTo>
                <a:lnTo>
                  <a:pt x="30723" y="2268"/>
                </a:lnTo>
                <a:cubicBezTo>
                  <a:pt x="30723" y="1034"/>
                  <a:pt x="29689" y="0"/>
                  <a:pt x="2845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7" name="Google Shape;4447;p49"/>
          <p:cNvSpPr/>
          <p:nvPr/>
        </p:nvSpPr>
        <p:spPr>
          <a:xfrm>
            <a:off x="2178375" y="11290000"/>
            <a:ext cx="653825" cy="663850"/>
          </a:xfrm>
          <a:custGeom>
            <a:avLst/>
            <a:gdLst/>
            <a:ahLst/>
            <a:cxnLst/>
            <a:rect l="l" t="t" r="r" b="b"/>
            <a:pathLst>
              <a:path w="26153" h="26554" extrusionOk="0">
                <a:moveTo>
                  <a:pt x="22650" y="3436"/>
                </a:moveTo>
                <a:lnTo>
                  <a:pt x="24652" y="11709"/>
                </a:lnTo>
                <a:lnTo>
                  <a:pt x="20649" y="11709"/>
                </a:lnTo>
                <a:lnTo>
                  <a:pt x="22650" y="3436"/>
                </a:lnTo>
                <a:close/>
                <a:moveTo>
                  <a:pt x="3503" y="11876"/>
                </a:moveTo>
                <a:lnTo>
                  <a:pt x="5505" y="20182"/>
                </a:lnTo>
                <a:lnTo>
                  <a:pt x="1502" y="20182"/>
                </a:lnTo>
                <a:lnTo>
                  <a:pt x="3503" y="11876"/>
                </a:lnTo>
                <a:close/>
                <a:moveTo>
                  <a:pt x="22617" y="1"/>
                </a:moveTo>
                <a:cubicBezTo>
                  <a:pt x="22417" y="1"/>
                  <a:pt x="22250" y="101"/>
                  <a:pt x="22116" y="234"/>
                </a:cubicBezTo>
                <a:lnTo>
                  <a:pt x="13444" y="4070"/>
                </a:lnTo>
                <a:cubicBezTo>
                  <a:pt x="13243" y="3970"/>
                  <a:pt x="13010" y="3903"/>
                  <a:pt x="12776" y="3903"/>
                </a:cubicBezTo>
                <a:cubicBezTo>
                  <a:pt x="12109" y="3903"/>
                  <a:pt x="11542" y="4370"/>
                  <a:pt x="11409" y="4971"/>
                </a:cubicBezTo>
                <a:lnTo>
                  <a:pt x="3537" y="8440"/>
                </a:lnTo>
                <a:lnTo>
                  <a:pt x="3503" y="8440"/>
                </a:lnTo>
                <a:cubicBezTo>
                  <a:pt x="2903" y="8507"/>
                  <a:pt x="2869" y="8940"/>
                  <a:pt x="2869" y="8940"/>
                </a:cubicBezTo>
                <a:cubicBezTo>
                  <a:pt x="2869" y="8940"/>
                  <a:pt x="2836" y="8940"/>
                  <a:pt x="2836" y="8974"/>
                </a:cubicBezTo>
                <a:lnTo>
                  <a:pt x="134" y="20182"/>
                </a:lnTo>
                <a:lnTo>
                  <a:pt x="1" y="20182"/>
                </a:lnTo>
                <a:lnTo>
                  <a:pt x="1" y="20415"/>
                </a:lnTo>
                <a:cubicBezTo>
                  <a:pt x="1" y="21916"/>
                  <a:pt x="1568" y="23151"/>
                  <a:pt x="3503" y="23151"/>
                </a:cubicBezTo>
                <a:cubicBezTo>
                  <a:pt x="5438" y="23151"/>
                  <a:pt x="7006" y="21916"/>
                  <a:pt x="7006" y="20415"/>
                </a:cubicBezTo>
                <a:lnTo>
                  <a:pt x="7006" y="20182"/>
                </a:lnTo>
                <a:lnTo>
                  <a:pt x="6906" y="20182"/>
                </a:lnTo>
                <a:lnTo>
                  <a:pt x="4337" y="9808"/>
                </a:lnTo>
                <a:lnTo>
                  <a:pt x="11976" y="6405"/>
                </a:lnTo>
                <a:lnTo>
                  <a:pt x="11976" y="24218"/>
                </a:lnTo>
                <a:lnTo>
                  <a:pt x="9741" y="24218"/>
                </a:lnTo>
                <a:lnTo>
                  <a:pt x="9741" y="26553"/>
                </a:lnTo>
                <a:lnTo>
                  <a:pt x="16012" y="26553"/>
                </a:lnTo>
                <a:lnTo>
                  <a:pt x="16012" y="24218"/>
                </a:lnTo>
                <a:lnTo>
                  <a:pt x="13744" y="24218"/>
                </a:lnTo>
                <a:lnTo>
                  <a:pt x="13744" y="6272"/>
                </a:lnTo>
                <a:cubicBezTo>
                  <a:pt x="14011" y="6005"/>
                  <a:pt x="14177" y="5738"/>
                  <a:pt x="14177" y="5338"/>
                </a:cubicBezTo>
                <a:lnTo>
                  <a:pt x="21649" y="2002"/>
                </a:lnTo>
                <a:lnTo>
                  <a:pt x="19281" y="11742"/>
                </a:lnTo>
                <a:lnTo>
                  <a:pt x="19148" y="11742"/>
                </a:lnTo>
                <a:lnTo>
                  <a:pt x="19148" y="11943"/>
                </a:lnTo>
                <a:cubicBezTo>
                  <a:pt x="19148" y="13477"/>
                  <a:pt x="20715" y="14711"/>
                  <a:pt x="22650" y="14711"/>
                </a:cubicBezTo>
                <a:cubicBezTo>
                  <a:pt x="24552" y="14711"/>
                  <a:pt x="26153" y="13477"/>
                  <a:pt x="26153" y="11943"/>
                </a:cubicBezTo>
                <a:lnTo>
                  <a:pt x="26153" y="11742"/>
                </a:lnTo>
                <a:lnTo>
                  <a:pt x="26019" y="11742"/>
                </a:lnTo>
                <a:lnTo>
                  <a:pt x="26019" y="11709"/>
                </a:lnTo>
                <a:lnTo>
                  <a:pt x="23317" y="501"/>
                </a:lnTo>
                <a:cubicBezTo>
                  <a:pt x="23217" y="201"/>
                  <a:pt x="22984" y="1"/>
                  <a:pt x="2265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49"/>
          <p:cNvSpPr/>
          <p:nvPr/>
        </p:nvSpPr>
        <p:spPr>
          <a:xfrm>
            <a:off x="7287025" y="12409975"/>
            <a:ext cx="671350" cy="608800"/>
          </a:xfrm>
          <a:custGeom>
            <a:avLst/>
            <a:gdLst/>
            <a:ahLst/>
            <a:cxnLst/>
            <a:rect l="l" t="t" r="r" b="b"/>
            <a:pathLst>
              <a:path w="26854" h="24352" extrusionOk="0">
                <a:moveTo>
                  <a:pt x="19348" y="3036"/>
                </a:moveTo>
                <a:lnTo>
                  <a:pt x="19348" y="3036"/>
                </a:lnTo>
                <a:cubicBezTo>
                  <a:pt x="18514" y="5171"/>
                  <a:pt x="17480" y="9340"/>
                  <a:pt x="18280" y="16012"/>
                </a:cubicBezTo>
                <a:cubicBezTo>
                  <a:pt x="16545" y="16578"/>
                  <a:pt x="14893" y="16772"/>
                  <a:pt x="13444" y="16772"/>
                </a:cubicBezTo>
                <a:cubicBezTo>
                  <a:pt x="11134" y="16772"/>
                  <a:pt x="9340" y="16278"/>
                  <a:pt x="8540" y="16012"/>
                </a:cubicBezTo>
                <a:cubicBezTo>
                  <a:pt x="9307" y="9274"/>
                  <a:pt x="8240" y="5104"/>
                  <a:pt x="7406" y="3036"/>
                </a:cubicBezTo>
                <a:lnTo>
                  <a:pt x="7406" y="3036"/>
                </a:lnTo>
                <a:cubicBezTo>
                  <a:pt x="8840" y="3436"/>
                  <a:pt x="10975" y="3670"/>
                  <a:pt x="13343" y="3670"/>
                </a:cubicBezTo>
                <a:cubicBezTo>
                  <a:pt x="15745" y="3670"/>
                  <a:pt x="17880" y="3436"/>
                  <a:pt x="19348" y="3036"/>
                </a:cubicBezTo>
                <a:close/>
                <a:moveTo>
                  <a:pt x="18414" y="17279"/>
                </a:moveTo>
                <a:cubicBezTo>
                  <a:pt x="18547" y="18113"/>
                  <a:pt x="18714" y="19014"/>
                  <a:pt x="18881" y="19948"/>
                </a:cubicBezTo>
                <a:cubicBezTo>
                  <a:pt x="17000" y="20499"/>
                  <a:pt x="15173" y="20693"/>
                  <a:pt x="13535" y="20693"/>
                </a:cubicBezTo>
                <a:cubicBezTo>
                  <a:pt x="11107" y="20693"/>
                  <a:pt x="9095" y="20267"/>
                  <a:pt x="7940" y="19948"/>
                </a:cubicBezTo>
                <a:cubicBezTo>
                  <a:pt x="8140" y="19014"/>
                  <a:pt x="8273" y="18113"/>
                  <a:pt x="8407" y="17279"/>
                </a:cubicBezTo>
                <a:cubicBezTo>
                  <a:pt x="9341" y="17580"/>
                  <a:pt x="11142" y="18013"/>
                  <a:pt x="13444" y="18013"/>
                </a:cubicBezTo>
                <a:cubicBezTo>
                  <a:pt x="14911" y="18013"/>
                  <a:pt x="16646" y="17813"/>
                  <a:pt x="18414" y="17279"/>
                </a:cubicBezTo>
                <a:close/>
                <a:moveTo>
                  <a:pt x="13343" y="0"/>
                </a:moveTo>
                <a:cubicBezTo>
                  <a:pt x="8974" y="0"/>
                  <a:pt x="5438" y="801"/>
                  <a:pt x="5438" y="1835"/>
                </a:cubicBezTo>
                <a:cubicBezTo>
                  <a:pt x="5438" y="2002"/>
                  <a:pt x="5505" y="2135"/>
                  <a:pt x="5671" y="2302"/>
                </a:cubicBezTo>
                <a:cubicBezTo>
                  <a:pt x="6138" y="3103"/>
                  <a:pt x="8707" y="8073"/>
                  <a:pt x="6972" y="18447"/>
                </a:cubicBezTo>
                <a:cubicBezTo>
                  <a:pt x="2803" y="18981"/>
                  <a:pt x="1" y="20015"/>
                  <a:pt x="1" y="21216"/>
                </a:cubicBezTo>
                <a:cubicBezTo>
                  <a:pt x="1" y="22950"/>
                  <a:pt x="6005" y="24351"/>
                  <a:pt x="13410" y="24351"/>
                </a:cubicBezTo>
                <a:cubicBezTo>
                  <a:pt x="20849" y="24351"/>
                  <a:pt x="26853" y="22950"/>
                  <a:pt x="26853" y="21216"/>
                </a:cubicBezTo>
                <a:cubicBezTo>
                  <a:pt x="26853" y="20015"/>
                  <a:pt x="24018" y="18981"/>
                  <a:pt x="19848" y="18447"/>
                </a:cubicBezTo>
                <a:cubicBezTo>
                  <a:pt x="18114" y="8206"/>
                  <a:pt x="20515" y="3169"/>
                  <a:pt x="21082" y="2202"/>
                </a:cubicBezTo>
                <a:cubicBezTo>
                  <a:pt x="21182" y="2069"/>
                  <a:pt x="21349" y="1969"/>
                  <a:pt x="21349" y="1835"/>
                </a:cubicBezTo>
                <a:cubicBezTo>
                  <a:pt x="21349" y="768"/>
                  <a:pt x="17713" y="0"/>
                  <a:pt x="1334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9" name="Google Shape;4449;p49"/>
          <p:cNvSpPr/>
          <p:nvPr/>
        </p:nvSpPr>
        <p:spPr>
          <a:xfrm>
            <a:off x="7513025" y="12502550"/>
            <a:ext cx="70900" cy="316075"/>
          </a:xfrm>
          <a:custGeom>
            <a:avLst/>
            <a:gdLst/>
            <a:ahLst/>
            <a:cxnLst/>
            <a:rect l="l" t="t" r="r" b="b"/>
            <a:pathLst>
              <a:path w="2836" h="12643" extrusionOk="0">
                <a:moveTo>
                  <a:pt x="0" y="0"/>
                </a:moveTo>
                <a:lnTo>
                  <a:pt x="0" y="0"/>
                </a:lnTo>
                <a:cubicBezTo>
                  <a:pt x="301" y="1134"/>
                  <a:pt x="1335" y="5738"/>
                  <a:pt x="1001" y="12342"/>
                </a:cubicBezTo>
                <a:cubicBezTo>
                  <a:pt x="1568" y="12542"/>
                  <a:pt x="2069" y="12609"/>
                  <a:pt x="2536" y="12642"/>
                </a:cubicBezTo>
                <a:cubicBezTo>
                  <a:pt x="2836" y="6438"/>
                  <a:pt x="2035" y="1968"/>
                  <a:pt x="1635" y="167"/>
                </a:cubicBezTo>
                <a:cubicBezTo>
                  <a:pt x="1368" y="134"/>
                  <a:pt x="1135" y="134"/>
                  <a:pt x="868" y="100"/>
                </a:cubicBezTo>
                <a:cubicBezTo>
                  <a:pt x="567" y="67"/>
                  <a:pt x="301" y="3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0" name="Google Shape;4450;p49"/>
          <p:cNvSpPr/>
          <p:nvPr/>
        </p:nvSpPr>
        <p:spPr>
          <a:xfrm>
            <a:off x="7658950" y="12501700"/>
            <a:ext cx="70925" cy="316100"/>
          </a:xfrm>
          <a:custGeom>
            <a:avLst/>
            <a:gdLst/>
            <a:ahLst/>
            <a:cxnLst/>
            <a:rect l="l" t="t" r="r" b="b"/>
            <a:pathLst>
              <a:path w="2837" h="12644" extrusionOk="0">
                <a:moveTo>
                  <a:pt x="2836" y="1"/>
                </a:moveTo>
                <a:cubicBezTo>
                  <a:pt x="2536" y="34"/>
                  <a:pt x="2236" y="67"/>
                  <a:pt x="1969" y="101"/>
                </a:cubicBezTo>
                <a:cubicBezTo>
                  <a:pt x="1702" y="134"/>
                  <a:pt x="1469" y="134"/>
                  <a:pt x="1202" y="168"/>
                </a:cubicBezTo>
                <a:cubicBezTo>
                  <a:pt x="801" y="1969"/>
                  <a:pt x="1" y="6439"/>
                  <a:pt x="301" y="12643"/>
                </a:cubicBezTo>
                <a:cubicBezTo>
                  <a:pt x="768" y="12610"/>
                  <a:pt x="1268" y="12543"/>
                  <a:pt x="1836" y="12343"/>
                </a:cubicBezTo>
                <a:cubicBezTo>
                  <a:pt x="1502" y="5772"/>
                  <a:pt x="2536" y="1168"/>
                  <a:pt x="28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1" name="Google Shape;4451;p49"/>
          <p:cNvSpPr/>
          <p:nvPr/>
        </p:nvSpPr>
        <p:spPr>
          <a:xfrm>
            <a:off x="7603075" y="12511725"/>
            <a:ext cx="38400" cy="308575"/>
          </a:xfrm>
          <a:custGeom>
            <a:avLst/>
            <a:gdLst/>
            <a:ahLst/>
            <a:cxnLst/>
            <a:rect l="l" t="t" r="r" b="b"/>
            <a:pathLst>
              <a:path w="1536" h="12343" extrusionOk="0">
                <a:moveTo>
                  <a:pt x="1" y="0"/>
                </a:moveTo>
                <a:lnTo>
                  <a:pt x="1" y="12342"/>
                </a:lnTo>
                <a:lnTo>
                  <a:pt x="1535" y="12342"/>
                </a:lnTo>
                <a:lnTo>
                  <a:pt x="153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2" name="Google Shape;4452;p49"/>
          <p:cNvSpPr/>
          <p:nvPr/>
        </p:nvSpPr>
        <p:spPr>
          <a:xfrm>
            <a:off x="7513025" y="12859450"/>
            <a:ext cx="43375" cy="52575"/>
          </a:xfrm>
          <a:custGeom>
            <a:avLst/>
            <a:gdLst/>
            <a:ahLst/>
            <a:cxnLst/>
            <a:rect l="l" t="t" r="r" b="b"/>
            <a:pathLst>
              <a:path w="1735" h="2103" extrusionOk="0">
                <a:moveTo>
                  <a:pt x="1034" y="1"/>
                </a:moveTo>
                <a:lnTo>
                  <a:pt x="634" y="601"/>
                </a:lnTo>
                <a:lnTo>
                  <a:pt x="0" y="568"/>
                </a:lnTo>
                <a:lnTo>
                  <a:pt x="0" y="568"/>
                </a:lnTo>
                <a:lnTo>
                  <a:pt x="301" y="1168"/>
                </a:lnTo>
                <a:lnTo>
                  <a:pt x="67" y="1869"/>
                </a:lnTo>
                <a:lnTo>
                  <a:pt x="67" y="1869"/>
                </a:lnTo>
                <a:lnTo>
                  <a:pt x="668" y="1635"/>
                </a:lnTo>
                <a:lnTo>
                  <a:pt x="1135" y="2102"/>
                </a:lnTo>
                <a:lnTo>
                  <a:pt x="1168" y="1369"/>
                </a:lnTo>
                <a:lnTo>
                  <a:pt x="1735" y="935"/>
                </a:lnTo>
                <a:lnTo>
                  <a:pt x="1135" y="701"/>
                </a:lnTo>
                <a:lnTo>
                  <a:pt x="10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3" name="Google Shape;4453;p49"/>
          <p:cNvSpPr/>
          <p:nvPr/>
        </p:nvSpPr>
        <p:spPr>
          <a:xfrm>
            <a:off x="7688975" y="12859450"/>
            <a:ext cx="42550" cy="52575"/>
          </a:xfrm>
          <a:custGeom>
            <a:avLst/>
            <a:gdLst/>
            <a:ahLst/>
            <a:cxnLst/>
            <a:rect l="l" t="t" r="r" b="b"/>
            <a:pathLst>
              <a:path w="1702" h="2103" extrusionOk="0">
                <a:moveTo>
                  <a:pt x="701" y="1"/>
                </a:moveTo>
                <a:lnTo>
                  <a:pt x="568" y="701"/>
                </a:lnTo>
                <a:lnTo>
                  <a:pt x="1" y="935"/>
                </a:lnTo>
                <a:lnTo>
                  <a:pt x="534" y="1369"/>
                </a:lnTo>
                <a:lnTo>
                  <a:pt x="601" y="2102"/>
                </a:lnTo>
                <a:lnTo>
                  <a:pt x="1068" y="1635"/>
                </a:lnTo>
                <a:lnTo>
                  <a:pt x="1669" y="1869"/>
                </a:lnTo>
                <a:lnTo>
                  <a:pt x="1669" y="1869"/>
                </a:lnTo>
                <a:lnTo>
                  <a:pt x="1402" y="1168"/>
                </a:lnTo>
                <a:lnTo>
                  <a:pt x="1702" y="568"/>
                </a:lnTo>
                <a:lnTo>
                  <a:pt x="1102" y="601"/>
                </a:lnTo>
                <a:lnTo>
                  <a:pt x="7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4" name="Google Shape;4454;p49"/>
          <p:cNvSpPr/>
          <p:nvPr/>
        </p:nvSpPr>
        <p:spPr>
          <a:xfrm>
            <a:off x="7595575" y="12870300"/>
            <a:ext cx="50075" cy="47550"/>
          </a:xfrm>
          <a:custGeom>
            <a:avLst/>
            <a:gdLst/>
            <a:ahLst/>
            <a:cxnLst/>
            <a:rect l="l" t="t" r="r" b="b"/>
            <a:pathLst>
              <a:path w="2003" h="1902" extrusionOk="0">
                <a:moveTo>
                  <a:pt x="1001" y="1"/>
                </a:moveTo>
                <a:lnTo>
                  <a:pt x="701" y="601"/>
                </a:lnTo>
                <a:lnTo>
                  <a:pt x="1" y="701"/>
                </a:lnTo>
                <a:lnTo>
                  <a:pt x="501" y="1201"/>
                </a:lnTo>
                <a:lnTo>
                  <a:pt x="401" y="1902"/>
                </a:lnTo>
                <a:lnTo>
                  <a:pt x="1001" y="1568"/>
                </a:lnTo>
                <a:lnTo>
                  <a:pt x="1635" y="1902"/>
                </a:lnTo>
                <a:lnTo>
                  <a:pt x="1635" y="1902"/>
                </a:lnTo>
                <a:lnTo>
                  <a:pt x="1502" y="1201"/>
                </a:lnTo>
                <a:lnTo>
                  <a:pt x="2002" y="701"/>
                </a:lnTo>
                <a:lnTo>
                  <a:pt x="1302" y="601"/>
                </a:lnTo>
                <a:lnTo>
                  <a:pt x="10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5" name="Google Shape;4455;p49"/>
          <p:cNvSpPr/>
          <p:nvPr/>
        </p:nvSpPr>
        <p:spPr>
          <a:xfrm>
            <a:off x="7362075" y="13453225"/>
            <a:ext cx="540425" cy="569600"/>
          </a:xfrm>
          <a:custGeom>
            <a:avLst/>
            <a:gdLst/>
            <a:ahLst/>
            <a:cxnLst/>
            <a:rect l="l" t="t" r="r" b="b"/>
            <a:pathLst>
              <a:path w="21617" h="22784" extrusionOk="0">
                <a:moveTo>
                  <a:pt x="3003" y="10675"/>
                </a:moveTo>
                <a:lnTo>
                  <a:pt x="3003" y="12076"/>
                </a:lnTo>
                <a:lnTo>
                  <a:pt x="1569" y="12076"/>
                </a:lnTo>
                <a:lnTo>
                  <a:pt x="1569" y="10675"/>
                </a:lnTo>
                <a:close/>
                <a:moveTo>
                  <a:pt x="10008" y="1368"/>
                </a:moveTo>
                <a:cubicBezTo>
                  <a:pt x="10575" y="1368"/>
                  <a:pt x="11309" y="2369"/>
                  <a:pt x="11542" y="2836"/>
                </a:cubicBezTo>
                <a:cubicBezTo>
                  <a:pt x="12209" y="4070"/>
                  <a:pt x="12476" y="5838"/>
                  <a:pt x="12410" y="8073"/>
                </a:cubicBezTo>
                <a:cubicBezTo>
                  <a:pt x="12410" y="8273"/>
                  <a:pt x="12443" y="8440"/>
                  <a:pt x="12576" y="8540"/>
                </a:cubicBezTo>
                <a:cubicBezTo>
                  <a:pt x="12716" y="8707"/>
                  <a:pt x="12926" y="8781"/>
                  <a:pt x="13147" y="8781"/>
                </a:cubicBezTo>
                <a:cubicBezTo>
                  <a:pt x="13190" y="8781"/>
                  <a:pt x="13234" y="8779"/>
                  <a:pt x="13277" y="8773"/>
                </a:cubicBezTo>
                <a:cubicBezTo>
                  <a:pt x="14544" y="8540"/>
                  <a:pt x="15845" y="8273"/>
                  <a:pt x="17180" y="8273"/>
                </a:cubicBezTo>
                <a:cubicBezTo>
                  <a:pt x="17647" y="8273"/>
                  <a:pt x="18114" y="8306"/>
                  <a:pt x="18514" y="8373"/>
                </a:cubicBezTo>
                <a:cubicBezTo>
                  <a:pt x="19315" y="8506"/>
                  <a:pt x="19715" y="8773"/>
                  <a:pt x="19782" y="9140"/>
                </a:cubicBezTo>
                <a:cubicBezTo>
                  <a:pt x="19815" y="9574"/>
                  <a:pt x="19615" y="10007"/>
                  <a:pt x="19381" y="10374"/>
                </a:cubicBezTo>
                <a:cubicBezTo>
                  <a:pt x="19248" y="10608"/>
                  <a:pt x="19014" y="10941"/>
                  <a:pt x="18981" y="10975"/>
                </a:cubicBezTo>
                <a:cubicBezTo>
                  <a:pt x="18848" y="11175"/>
                  <a:pt x="18781" y="11442"/>
                  <a:pt x="18814" y="11675"/>
                </a:cubicBezTo>
                <a:cubicBezTo>
                  <a:pt x="18848" y="11842"/>
                  <a:pt x="18981" y="12009"/>
                  <a:pt x="19148" y="12076"/>
                </a:cubicBezTo>
                <a:cubicBezTo>
                  <a:pt x="19548" y="12276"/>
                  <a:pt x="19782" y="12576"/>
                  <a:pt x="19882" y="12976"/>
                </a:cubicBezTo>
                <a:cubicBezTo>
                  <a:pt x="19982" y="13543"/>
                  <a:pt x="19715" y="14244"/>
                  <a:pt x="19248" y="14744"/>
                </a:cubicBezTo>
                <a:cubicBezTo>
                  <a:pt x="19048" y="14944"/>
                  <a:pt x="18948" y="15345"/>
                  <a:pt x="19148" y="15611"/>
                </a:cubicBezTo>
                <a:cubicBezTo>
                  <a:pt x="19982" y="16746"/>
                  <a:pt x="19114" y="17780"/>
                  <a:pt x="18514" y="18313"/>
                </a:cubicBezTo>
                <a:cubicBezTo>
                  <a:pt x="18347" y="18480"/>
                  <a:pt x="18247" y="18780"/>
                  <a:pt x="18347" y="19014"/>
                </a:cubicBezTo>
                <a:cubicBezTo>
                  <a:pt x="18547" y="19548"/>
                  <a:pt x="18681" y="20315"/>
                  <a:pt x="18414" y="20849"/>
                </a:cubicBezTo>
                <a:cubicBezTo>
                  <a:pt x="18314" y="21082"/>
                  <a:pt x="18080" y="21249"/>
                  <a:pt x="17813" y="21316"/>
                </a:cubicBezTo>
                <a:cubicBezTo>
                  <a:pt x="17513" y="21382"/>
                  <a:pt x="17180" y="21416"/>
                  <a:pt x="16779" y="21416"/>
                </a:cubicBezTo>
                <a:cubicBezTo>
                  <a:pt x="16179" y="21416"/>
                  <a:pt x="15512" y="21316"/>
                  <a:pt x="14878" y="21249"/>
                </a:cubicBezTo>
                <a:cubicBezTo>
                  <a:pt x="14645" y="21215"/>
                  <a:pt x="14378" y="21182"/>
                  <a:pt x="14178" y="21149"/>
                </a:cubicBezTo>
                <a:cubicBezTo>
                  <a:pt x="13177" y="21049"/>
                  <a:pt x="12209" y="20882"/>
                  <a:pt x="11242" y="20782"/>
                </a:cubicBezTo>
                <a:cubicBezTo>
                  <a:pt x="9074" y="20482"/>
                  <a:pt x="6839" y="20181"/>
                  <a:pt x="4604" y="20081"/>
                </a:cubicBezTo>
                <a:lnTo>
                  <a:pt x="4604" y="11609"/>
                </a:lnTo>
                <a:lnTo>
                  <a:pt x="4771" y="11609"/>
                </a:lnTo>
                <a:cubicBezTo>
                  <a:pt x="8707" y="11609"/>
                  <a:pt x="9007" y="7339"/>
                  <a:pt x="9241" y="4237"/>
                </a:cubicBezTo>
                <a:cubicBezTo>
                  <a:pt x="9274" y="3803"/>
                  <a:pt x="9307" y="3369"/>
                  <a:pt x="9341" y="2969"/>
                </a:cubicBezTo>
                <a:lnTo>
                  <a:pt x="9341" y="2836"/>
                </a:lnTo>
                <a:cubicBezTo>
                  <a:pt x="9374" y="2402"/>
                  <a:pt x="9474" y="1635"/>
                  <a:pt x="9808" y="1435"/>
                </a:cubicBezTo>
                <a:cubicBezTo>
                  <a:pt x="9874" y="1368"/>
                  <a:pt x="9941" y="1368"/>
                  <a:pt x="10008" y="1368"/>
                </a:cubicBezTo>
                <a:close/>
                <a:moveTo>
                  <a:pt x="9874" y="0"/>
                </a:moveTo>
                <a:cubicBezTo>
                  <a:pt x="9341" y="0"/>
                  <a:pt x="8874" y="267"/>
                  <a:pt x="8507" y="801"/>
                </a:cubicBezTo>
                <a:cubicBezTo>
                  <a:pt x="8107" y="1435"/>
                  <a:pt x="8006" y="2235"/>
                  <a:pt x="7940" y="2936"/>
                </a:cubicBezTo>
                <a:lnTo>
                  <a:pt x="7940" y="3069"/>
                </a:lnTo>
                <a:cubicBezTo>
                  <a:pt x="7873" y="3603"/>
                  <a:pt x="7840" y="4137"/>
                  <a:pt x="7840" y="4637"/>
                </a:cubicBezTo>
                <a:cubicBezTo>
                  <a:pt x="7806" y="5171"/>
                  <a:pt x="7773" y="5738"/>
                  <a:pt x="7706" y="6305"/>
                </a:cubicBezTo>
                <a:cubicBezTo>
                  <a:pt x="7606" y="7172"/>
                  <a:pt x="7439" y="8306"/>
                  <a:pt x="6872" y="9207"/>
                </a:cubicBezTo>
                <a:cubicBezTo>
                  <a:pt x="6439" y="9874"/>
                  <a:pt x="5738" y="10208"/>
                  <a:pt x="4737" y="10208"/>
                </a:cubicBezTo>
                <a:lnTo>
                  <a:pt x="4604" y="10208"/>
                </a:lnTo>
                <a:lnTo>
                  <a:pt x="4604" y="9307"/>
                </a:lnTo>
                <a:lnTo>
                  <a:pt x="1" y="9307"/>
                </a:lnTo>
                <a:lnTo>
                  <a:pt x="1" y="22250"/>
                </a:lnTo>
                <a:lnTo>
                  <a:pt x="4604" y="22250"/>
                </a:lnTo>
                <a:lnTo>
                  <a:pt x="4604" y="21482"/>
                </a:lnTo>
                <a:cubicBezTo>
                  <a:pt x="6739" y="21582"/>
                  <a:pt x="8907" y="21849"/>
                  <a:pt x="11009" y="22149"/>
                </a:cubicBezTo>
                <a:cubicBezTo>
                  <a:pt x="12576" y="22350"/>
                  <a:pt x="14211" y="22583"/>
                  <a:pt x="15812" y="22717"/>
                </a:cubicBezTo>
                <a:lnTo>
                  <a:pt x="15845" y="22717"/>
                </a:lnTo>
                <a:cubicBezTo>
                  <a:pt x="16212" y="22750"/>
                  <a:pt x="16613" y="22783"/>
                  <a:pt x="16980" y="22783"/>
                </a:cubicBezTo>
                <a:cubicBezTo>
                  <a:pt x="17647" y="22783"/>
                  <a:pt x="18514" y="22683"/>
                  <a:pt x="19248" y="22049"/>
                </a:cubicBezTo>
                <a:cubicBezTo>
                  <a:pt x="20048" y="21316"/>
                  <a:pt x="20115" y="20015"/>
                  <a:pt x="19815" y="19014"/>
                </a:cubicBezTo>
                <a:cubicBezTo>
                  <a:pt x="20649" y="18080"/>
                  <a:pt x="21283" y="16646"/>
                  <a:pt x="20582" y="15311"/>
                </a:cubicBezTo>
                <a:cubicBezTo>
                  <a:pt x="21449" y="14077"/>
                  <a:pt x="21616" y="12309"/>
                  <a:pt x="20482" y="11308"/>
                </a:cubicBezTo>
                <a:cubicBezTo>
                  <a:pt x="20916" y="10641"/>
                  <a:pt x="21316" y="9707"/>
                  <a:pt x="21116" y="8740"/>
                </a:cubicBezTo>
                <a:cubicBezTo>
                  <a:pt x="20849" y="7639"/>
                  <a:pt x="19681" y="7205"/>
                  <a:pt x="19014" y="7072"/>
                </a:cubicBezTo>
                <a:cubicBezTo>
                  <a:pt x="18447" y="6939"/>
                  <a:pt x="17847" y="6872"/>
                  <a:pt x="17180" y="6872"/>
                </a:cubicBezTo>
                <a:cubicBezTo>
                  <a:pt x="16046" y="6872"/>
                  <a:pt x="14845" y="7072"/>
                  <a:pt x="13811" y="7239"/>
                </a:cubicBezTo>
                <a:cubicBezTo>
                  <a:pt x="13777" y="5404"/>
                  <a:pt x="13477" y="3803"/>
                  <a:pt x="12910" y="2502"/>
                </a:cubicBezTo>
                <a:cubicBezTo>
                  <a:pt x="12476" y="1468"/>
                  <a:pt x="11142" y="0"/>
                  <a:pt x="98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6" name="Google Shape;4456;p49"/>
          <p:cNvSpPr/>
          <p:nvPr/>
        </p:nvSpPr>
        <p:spPr>
          <a:xfrm>
            <a:off x="7533875" y="10742125"/>
            <a:ext cx="45050" cy="54225"/>
          </a:xfrm>
          <a:custGeom>
            <a:avLst/>
            <a:gdLst/>
            <a:ahLst/>
            <a:cxnLst/>
            <a:rect l="l" t="t" r="r" b="b"/>
            <a:pathLst>
              <a:path w="1802" h="2169" extrusionOk="0">
                <a:moveTo>
                  <a:pt x="1568" y="0"/>
                </a:moveTo>
                <a:lnTo>
                  <a:pt x="1168" y="200"/>
                </a:lnTo>
                <a:lnTo>
                  <a:pt x="1268" y="1034"/>
                </a:lnTo>
                <a:cubicBezTo>
                  <a:pt x="1301" y="1234"/>
                  <a:pt x="1368" y="1468"/>
                  <a:pt x="1401" y="1668"/>
                </a:cubicBezTo>
                <a:lnTo>
                  <a:pt x="1401" y="1701"/>
                </a:lnTo>
                <a:cubicBezTo>
                  <a:pt x="1268" y="1501"/>
                  <a:pt x="1134" y="1334"/>
                  <a:pt x="968" y="1168"/>
                </a:cubicBezTo>
                <a:lnTo>
                  <a:pt x="434" y="534"/>
                </a:lnTo>
                <a:lnTo>
                  <a:pt x="0" y="734"/>
                </a:lnTo>
                <a:lnTo>
                  <a:pt x="1335" y="2168"/>
                </a:lnTo>
                <a:lnTo>
                  <a:pt x="1802" y="1968"/>
                </a:lnTo>
                <a:lnTo>
                  <a:pt x="15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49"/>
          <p:cNvSpPr/>
          <p:nvPr/>
        </p:nvSpPr>
        <p:spPr>
          <a:xfrm>
            <a:off x="7616425" y="10707100"/>
            <a:ext cx="40900" cy="51725"/>
          </a:xfrm>
          <a:custGeom>
            <a:avLst/>
            <a:gdLst/>
            <a:ahLst/>
            <a:cxnLst/>
            <a:rect l="l" t="t" r="r" b="b"/>
            <a:pathLst>
              <a:path w="1636" h="2069" extrusionOk="0">
                <a:moveTo>
                  <a:pt x="1302" y="0"/>
                </a:moveTo>
                <a:lnTo>
                  <a:pt x="1" y="600"/>
                </a:lnTo>
                <a:lnTo>
                  <a:pt x="167" y="901"/>
                </a:lnTo>
                <a:lnTo>
                  <a:pt x="601" y="701"/>
                </a:lnTo>
                <a:lnTo>
                  <a:pt x="1235" y="2068"/>
                </a:lnTo>
                <a:lnTo>
                  <a:pt x="1635" y="1901"/>
                </a:lnTo>
                <a:lnTo>
                  <a:pt x="1001" y="534"/>
                </a:lnTo>
                <a:lnTo>
                  <a:pt x="1435" y="300"/>
                </a:lnTo>
                <a:lnTo>
                  <a:pt x="13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49"/>
          <p:cNvSpPr/>
          <p:nvPr/>
        </p:nvSpPr>
        <p:spPr>
          <a:xfrm>
            <a:off x="7512200" y="10641675"/>
            <a:ext cx="185150" cy="119650"/>
          </a:xfrm>
          <a:custGeom>
            <a:avLst/>
            <a:gdLst/>
            <a:ahLst/>
            <a:cxnLst/>
            <a:rect l="l" t="t" r="r" b="b"/>
            <a:pathLst>
              <a:path w="7406" h="4786" extrusionOk="0">
                <a:moveTo>
                  <a:pt x="4276" y="0"/>
                </a:moveTo>
                <a:cubicBezTo>
                  <a:pt x="3702" y="0"/>
                  <a:pt x="3119" y="123"/>
                  <a:pt x="2569" y="382"/>
                </a:cubicBezTo>
                <a:cubicBezTo>
                  <a:pt x="867" y="1183"/>
                  <a:pt x="0" y="3017"/>
                  <a:pt x="334" y="4785"/>
                </a:cubicBezTo>
                <a:lnTo>
                  <a:pt x="7405" y="1483"/>
                </a:lnTo>
                <a:cubicBezTo>
                  <a:pt x="6638" y="536"/>
                  <a:pt x="5475" y="0"/>
                  <a:pt x="42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49"/>
          <p:cNvSpPr/>
          <p:nvPr/>
        </p:nvSpPr>
        <p:spPr>
          <a:xfrm>
            <a:off x="7347900" y="10155025"/>
            <a:ext cx="543750" cy="779750"/>
          </a:xfrm>
          <a:custGeom>
            <a:avLst/>
            <a:gdLst/>
            <a:ahLst/>
            <a:cxnLst/>
            <a:rect l="l" t="t" r="r" b="b"/>
            <a:pathLst>
              <a:path w="21750" h="31190" extrusionOk="0">
                <a:moveTo>
                  <a:pt x="18814" y="401"/>
                </a:moveTo>
                <a:lnTo>
                  <a:pt x="18814" y="3670"/>
                </a:lnTo>
                <a:lnTo>
                  <a:pt x="17680" y="3670"/>
                </a:lnTo>
                <a:lnTo>
                  <a:pt x="17680" y="401"/>
                </a:lnTo>
                <a:close/>
                <a:moveTo>
                  <a:pt x="12002" y="4681"/>
                </a:moveTo>
                <a:cubicBezTo>
                  <a:pt x="12092" y="4681"/>
                  <a:pt x="12183" y="4688"/>
                  <a:pt x="12276" y="4704"/>
                </a:cubicBezTo>
                <a:cubicBezTo>
                  <a:pt x="13577" y="4904"/>
                  <a:pt x="13077" y="5571"/>
                  <a:pt x="12810" y="6238"/>
                </a:cubicBezTo>
                <a:lnTo>
                  <a:pt x="9774" y="6238"/>
                </a:lnTo>
                <a:cubicBezTo>
                  <a:pt x="10380" y="5391"/>
                  <a:pt x="11122" y="4681"/>
                  <a:pt x="12002" y="4681"/>
                </a:cubicBezTo>
                <a:close/>
                <a:moveTo>
                  <a:pt x="12676" y="6839"/>
                </a:moveTo>
                <a:cubicBezTo>
                  <a:pt x="12710" y="7172"/>
                  <a:pt x="12910" y="7473"/>
                  <a:pt x="13177" y="7639"/>
                </a:cubicBezTo>
                <a:lnTo>
                  <a:pt x="13177" y="12710"/>
                </a:lnTo>
                <a:lnTo>
                  <a:pt x="8540" y="12710"/>
                </a:lnTo>
                <a:lnTo>
                  <a:pt x="8540" y="8573"/>
                </a:lnTo>
                <a:cubicBezTo>
                  <a:pt x="8674" y="8240"/>
                  <a:pt x="8974" y="7539"/>
                  <a:pt x="9374" y="6839"/>
                </a:cubicBezTo>
                <a:close/>
                <a:moveTo>
                  <a:pt x="14678" y="13210"/>
                </a:moveTo>
                <a:lnTo>
                  <a:pt x="14678" y="14077"/>
                </a:lnTo>
                <a:lnTo>
                  <a:pt x="7039" y="14077"/>
                </a:lnTo>
                <a:lnTo>
                  <a:pt x="7039" y="13210"/>
                </a:lnTo>
                <a:lnTo>
                  <a:pt x="7940" y="13210"/>
                </a:lnTo>
                <a:lnTo>
                  <a:pt x="7940" y="13310"/>
                </a:lnTo>
                <a:lnTo>
                  <a:pt x="13811" y="13310"/>
                </a:lnTo>
                <a:lnTo>
                  <a:pt x="13811" y="13210"/>
                </a:lnTo>
                <a:close/>
                <a:moveTo>
                  <a:pt x="10830" y="18740"/>
                </a:moveTo>
                <a:cubicBezTo>
                  <a:pt x="12624" y="18740"/>
                  <a:pt x="14352" y="19758"/>
                  <a:pt x="15178" y="21483"/>
                </a:cubicBezTo>
                <a:cubicBezTo>
                  <a:pt x="16279" y="23851"/>
                  <a:pt x="15245" y="26686"/>
                  <a:pt x="12877" y="27787"/>
                </a:cubicBezTo>
                <a:cubicBezTo>
                  <a:pt x="12225" y="28090"/>
                  <a:pt x="11538" y="28234"/>
                  <a:pt x="10862" y="28234"/>
                </a:cubicBezTo>
                <a:cubicBezTo>
                  <a:pt x="9079" y="28234"/>
                  <a:pt x="7370" y="27236"/>
                  <a:pt x="6572" y="25519"/>
                </a:cubicBezTo>
                <a:cubicBezTo>
                  <a:pt x="5438" y="23150"/>
                  <a:pt x="6472" y="20315"/>
                  <a:pt x="8840" y="19181"/>
                </a:cubicBezTo>
                <a:cubicBezTo>
                  <a:pt x="9484" y="18882"/>
                  <a:pt x="10162" y="18740"/>
                  <a:pt x="10830" y="18740"/>
                </a:cubicBezTo>
                <a:close/>
                <a:moveTo>
                  <a:pt x="17280" y="1"/>
                </a:moveTo>
                <a:lnTo>
                  <a:pt x="17280" y="367"/>
                </a:lnTo>
                <a:cubicBezTo>
                  <a:pt x="17146" y="334"/>
                  <a:pt x="17013" y="334"/>
                  <a:pt x="16913" y="301"/>
                </a:cubicBezTo>
                <a:cubicBezTo>
                  <a:pt x="16390" y="224"/>
                  <a:pt x="15877" y="186"/>
                  <a:pt x="15377" y="186"/>
                </a:cubicBezTo>
                <a:cubicBezTo>
                  <a:pt x="13069" y="186"/>
                  <a:pt x="11019" y="974"/>
                  <a:pt x="9374" y="2235"/>
                </a:cubicBezTo>
                <a:cubicBezTo>
                  <a:pt x="7206" y="3937"/>
                  <a:pt x="6405" y="7172"/>
                  <a:pt x="6405" y="7272"/>
                </a:cubicBezTo>
                <a:cubicBezTo>
                  <a:pt x="6372" y="7506"/>
                  <a:pt x="6405" y="7706"/>
                  <a:pt x="6505" y="7906"/>
                </a:cubicBezTo>
                <a:cubicBezTo>
                  <a:pt x="6305" y="8440"/>
                  <a:pt x="6505" y="9040"/>
                  <a:pt x="7039" y="9274"/>
                </a:cubicBezTo>
                <a:cubicBezTo>
                  <a:pt x="7172" y="9341"/>
                  <a:pt x="7339" y="9374"/>
                  <a:pt x="7506" y="9374"/>
                </a:cubicBezTo>
                <a:cubicBezTo>
                  <a:pt x="7639" y="9374"/>
                  <a:pt x="7773" y="9341"/>
                  <a:pt x="7940" y="9274"/>
                </a:cubicBezTo>
                <a:lnTo>
                  <a:pt x="7940" y="11776"/>
                </a:lnTo>
                <a:lnTo>
                  <a:pt x="2569" y="11776"/>
                </a:lnTo>
                <a:lnTo>
                  <a:pt x="1" y="16979"/>
                </a:lnTo>
                <a:lnTo>
                  <a:pt x="1" y="31190"/>
                </a:lnTo>
                <a:lnTo>
                  <a:pt x="21750" y="31190"/>
                </a:lnTo>
                <a:lnTo>
                  <a:pt x="21750" y="16979"/>
                </a:lnTo>
                <a:lnTo>
                  <a:pt x="19148" y="11776"/>
                </a:lnTo>
                <a:lnTo>
                  <a:pt x="13811" y="11776"/>
                </a:lnTo>
                <a:lnTo>
                  <a:pt x="13811" y="7806"/>
                </a:lnTo>
                <a:cubicBezTo>
                  <a:pt x="14211" y="7773"/>
                  <a:pt x="14611" y="7506"/>
                  <a:pt x="14745" y="7072"/>
                </a:cubicBezTo>
                <a:cubicBezTo>
                  <a:pt x="15011" y="6372"/>
                  <a:pt x="16546" y="5104"/>
                  <a:pt x="17280" y="4070"/>
                </a:cubicBezTo>
                <a:lnTo>
                  <a:pt x="19214" y="4070"/>
                </a:lnTo>
                <a:lnTo>
                  <a:pt x="192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0" name="Google Shape;4460;p49"/>
          <p:cNvSpPr/>
          <p:nvPr/>
        </p:nvSpPr>
        <p:spPr>
          <a:xfrm>
            <a:off x="7547225" y="10731275"/>
            <a:ext cx="176800" cy="111575"/>
          </a:xfrm>
          <a:custGeom>
            <a:avLst/>
            <a:gdLst/>
            <a:ahLst/>
            <a:cxnLst/>
            <a:rect l="l" t="t" r="r" b="b"/>
            <a:pathLst>
              <a:path w="7072" h="4463" extrusionOk="0">
                <a:moveTo>
                  <a:pt x="6905" y="0"/>
                </a:moveTo>
                <a:lnTo>
                  <a:pt x="0" y="3236"/>
                </a:lnTo>
                <a:cubicBezTo>
                  <a:pt x="762" y="4020"/>
                  <a:pt x="1808" y="4462"/>
                  <a:pt x="2887" y="4462"/>
                </a:cubicBezTo>
                <a:cubicBezTo>
                  <a:pt x="3462" y="4462"/>
                  <a:pt x="4047" y="4337"/>
                  <a:pt x="4603" y="4070"/>
                </a:cubicBezTo>
                <a:cubicBezTo>
                  <a:pt x="6204" y="3336"/>
                  <a:pt x="7072" y="1668"/>
                  <a:pt x="69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1" name="Google Shape;4461;p49"/>
          <p:cNvSpPr/>
          <p:nvPr/>
        </p:nvSpPr>
        <p:spPr>
          <a:xfrm>
            <a:off x="7578900" y="10728975"/>
            <a:ext cx="52575" cy="47975"/>
          </a:xfrm>
          <a:custGeom>
            <a:avLst/>
            <a:gdLst/>
            <a:ahLst/>
            <a:cxnLst/>
            <a:rect l="l" t="t" r="r" b="b"/>
            <a:pathLst>
              <a:path w="2103" h="1919" extrusionOk="0">
                <a:moveTo>
                  <a:pt x="925" y="363"/>
                </a:moveTo>
                <a:cubicBezTo>
                  <a:pt x="1135" y="363"/>
                  <a:pt x="1328" y="519"/>
                  <a:pt x="1435" y="760"/>
                </a:cubicBezTo>
                <a:cubicBezTo>
                  <a:pt x="1602" y="1093"/>
                  <a:pt x="1568" y="1393"/>
                  <a:pt x="1302" y="1527"/>
                </a:cubicBezTo>
                <a:cubicBezTo>
                  <a:pt x="1247" y="1558"/>
                  <a:pt x="1190" y="1573"/>
                  <a:pt x="1134" y="1573"/>
                </a:cubicBezTo>
                <a:cubicBezTo>
                  <a:pt x="948" y="1573"/>
                  <a:pt x="762" y="1415"/>
                  <a:pt x="634" y="1160"/>
                </a:cubicBezTo>
                <a:cubicBezTo>
                  <a:pt x="501" y="826"/>
                  <a:pt x="534" y="526"/>
                  <a:pt x="768" y="393"/>
                </a:cubicBezTo>
                <a:cubicBezTo>
                  <a:pt x="820" y="373"/>
                  <a:pt x="873" y="363"/>
                  <a:pt x="925" y="363"/>
                </a:cubicBezTo>
                <a:close/>
                <a:moveTo>
                  <a:pt x="1045" y="1"/>
                </a:moveTo>
                <a:cubicBezTo>
                  <a:pt x="916" y="1"/>
                  <a:pt x="777" y="30"/>
                  <a:pt x="634" y="92"/>
                </a:cubicBezTo>
                <a:cubicBezTo>
                  <a:pt x="167" y="326"/>
                  <a:pt x="1" y="860"/>
                  <a:pt x="234" y="1360"/>
                </a:cubicBezTo>
                <a:cubicBezTo>
                  <a:pt x="405" y="1702"/>
                  <a:pt x="701" y="1919"/>
                  <a:pt x="1044" y="1919"/>
                </a:cubicBezTo>
                <a:cubicBezTo>
                  <a:pt x="1169" y="1919"/>
                  <a:pt x="1301" y="1890"/>
                  <a:pt x="1435" y="1827"/>
                </a:cubicBezTo>
                <a:cubicBezTo>
                  <a:pt x="1935" y="1593"/>
                  <a:pt x="2102" y="1126"/>
                  <a:pt x="1835" y="559"/>
                </a:cubicBezTo>
                <a:cubicBezTo>
                  <a:pt x="1689" y="218"/>
                  <a:pt x="1399" y="1"/>
                  <a:pt x="10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49"/>
          <p:cNvSpPr/>
          <p:nvPr/>
        </p:nvSpPr>
        <p:spPr>
          <a:xfrm>
            <a:off x="7653950" y="10692075"/>
            <a:ext cx="46725" cy="54225"/>
          </a:xfrm>
          <a:custGeom>
            <a:avLst/>
            <a:gdLst/>
            <a:ahLst/>
            <a:cxnLst/>
            <a:rect l="l" t="t" r="r" b="b"/>
            <a:pathLst>
              <a:path w="1869" h="2169" extrusionOk="0">
                <a:moveTo>
                  <a:pt x="1035" y="1"/>
                </a:moveTo>
                <a:lnTo>
                  <a:pt x="1" y="501"/>
                </a:lnTo>
                <a:lnTo>
                  <a:pt x="801" y="2169"/>
                </a:lnTo>
                <a:lnTo>
                  <a:pt x="1869" y="1668"/>
                </a:lnTo>
                <a:lnTo>
                  <a:pt x="1702" y="1368"/>
                </a:lnTo>
                <a:lnTo>
                  <a:pt x="1035" y="1668"/>
                </a:lnTo>
                <a:lnTo>
                  <a:pt x="835" y="1268"/>
                </a:lnTo>
                <a:lnTo>
                  <a:pt x="1435" y="1001"/>
                </a:lnTo>
                <a:lnTo>
                  <a:pt x="1302" y="701"/>
                </a:lnTo>
                <a:lnTo>
                  <a:pt x="701" y="968"/>
                </a:lnTo>
                <a:lnTo>
                  <a:pt x="534" y="634"/>
                </a:lnTo>
                <a:lnTo>
                  <a:pt x="1168" y="334"/>
                </a:lnTo>
                <a:lnTo>
                  <a:pt x="103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49"/>
          <p:cNvSpPr/>
          <p:nvPr/>
        </p:nvSpPr>
        <p:spPr>
          <a:xfrm>
            <a:off x="2210075" y="10388525"/>
            <a:ext cx="577925" cy="519575"/>
          </a:xfrm>
          <a:custGeom>
            <a:avLst/>
            <a:gdLst/>
            <a:ahLst/>
            <a:cxnLst/>
            <a:rect l="l" t="t" r="r" b="b"/>
            <a:pathLst>
              <a:path w="23117" h="20783" extrusionOk="0">
                <a:moveTo>
                  <a:pt x="21849" y="6505"/>
                </a:moveTo>
                <a:lnTo>
                  <a:pt x="21849" y="19481"/>
                </a:lnTo>
                <a:lnTo>
                  <a:pt x="1301" y="19481"/>
                </a:lnTo>
                <a:lnTo>
                  <a:pt x="1301" y="6505"/>
                </a:lnTo>
                <a:close/>
                <a:moveTo>
                  <a:pt x="2869" y="1"/>
                </a:moveTo>
                <a:lnTo>
                  <a:pt x="0" y="5738"/>
                </a:lnTo>
                <a:lnTo>
                  <a:pt x="0" y="20782"/>
                </a:lnTo>
                <a:lnTo>
                  <a:pt x="23117" y="20782"/>
                </a:lnTo>
                <a:lnTo>
                  <a:pt x="23117" y="5738"/>
                </a:lnTo>
                <a:lnTo>
                  <a:pt x="20281" y="1"/>
                </a:lnTo>
                <a:lnTo>
                  <a:pt x="14811" y="1"/>
                </a:lnTo>
                <a:lnTo>
                  <a:pt x="13510" y="1301"/>
                </a:lnTo>
                <a:lnTo>
                  <a:pt x="19481" y="1301"/>
                </a:lnTo>
                <a:lnTo>
                  <a:pt x="21449" y="5238"/>
                </a:lnTo>
                <a:lnTo>
                  <a:pt x="1668" y="5238"/>
                </a:lnTo>
                <a:lnTo>
                  <a:pt x="3636" y="1301"/>
                </a:lnTo>
                <a:lnTo>
                  <a:pt x="8973" y="1301"/>
                </a:lnTo>
                <a:lnTo>
                  <a:pt x="770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49"/>
          <p:cNvSpPr/>
          <p:nvPr/>
        </p:nvSpPr>
        <p:spPr>
          <a:xfrm>
            <a:off x="2380200" y="10169400"/>
            <a:ext cx="291900" cy="304200"/>
          </a:xfrm>
          <a:custGeom>
            <a:avLst/>
            <a:gdLst/>
            <a:ahLst/>
            <a:cxnLst/>
            <a:rect l="l" t="t" r="r" b="b"/>
            <a:pathLst>
              <a:path w="11676" h="12168" extrusionOk="0">
                <a:moveTo>
                  <a:pt x="6605" y="1594"/>
                </a:moveTo>
                <a:lnTo>
                  <a:pt x="5604" y="5563"/>
                </a:lnTo>
                <a:lnTo>
                  <a:pt x="1668" y="6531"/>
                </a:lnTo>
                <a:lnTo>
                  <a:pt x="6605" y="1594"/>
                </a:lnTo>
                <a:close/>
                <a:moveTo>
                  <a:pt x="7539" y="1360"/>
                </a:moveTo>
                <a:lnTo>
                  <a:pt x="10608" y="4462"/>
                </a:lnTo>
                <a:lnTo>
                  <a:pt x="4503" y="10533"/>
                </a:lnTo>
                <a:lnTo>
                  <a:pt x="1434" y="7465"/>
                </a:lnTo>
                <a:lnTo>
                  <a:pt x="6038" y="6330"/>
                </a:lnTo>
                <a:cubicBezTo>
                  <a:pt x="6138" y="6297"/>
                  <a:pt x="6205" y="6264"/>
                  <a:pt x="6238" y="6197"/>
                </a:cubicBezTo>
                <a:cubicBezTo>
                  <a:pt x="6305" y="6164"/>
                  <a:pt x="6338" y="6097"/>
                  <a:pt x="6371" y="5997"/>
                </a:cubicBezTo>
                <a:lnTo>
                  <a:pt x="7539" y="1360"/>
                </a:lnTo>
                <a:close/>
                <a:moveTo>
                  <a:pt x="7172" y="1"/>
                </a:moveTo>
                <a:cubicBezTo>
                  <a:pt x="7064" y="1"/>
                  <a:pt x="6955" y="43"/>
                  <a:pt x="6872" y="126"/>
                </a:cubicBezTo>
                <a:lnTo>
                  <a:pt x="167" y="6797"/>
                </a:lnTo>
                <a:cubicBezTo>
                  <a:pt x="0" y="6964"/>
                  <a:pt x="0" y="7231"/>
                  <a:pt x="167" y="7398"/>
                </a:cubicBezTo>
                <a:lnTo>
                  <a:pt x="4170" y="11401"/>
                </a:lnTo>
                <a:lnTo>
                  <a:pt x="1668" y="11401"/>
                </a:lnTo>
                <a:lnTo>
                  <a:pt x="1401" y="12168"/>
                </a:lnTo>
                <a:lnTo>
                  <a:pt x="8173" y="12168"/>
                </a:lnTo>
                <a:lnTo>
                  <a:pt x="7906" y="11401"/>
                </a:lnTo>
                <a:lnTo>
                  <a:pt x="4870" y="11401"/>
                </a:lnTo>
                <a:lnTo>
                  <a:pt x="11508" y="4729"/>
                </a:lnTo>
                <a:cubicBezTo>
                  <a:pt x="11675" y="4563"/>
                  <a:pt x="11675" y="4296"/>
                  <a:pt x="11508" y="4162"/>
                </a:cubicBezTo>
                <a:lnTo>
                  <a:pt x="7472" y="126"/>
                </a:lnTo>
                <a:cubicBezTo>
                  <a:pt x="7389" y="43"/>
                  <a:pt x="7280" y="1"/>
                  <a:pt x="71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49"/>
          <p:cNvSpPr/>
          <p:nvPr/>
        </p:nvSpPr>
        <p:spPr>
          <a:xfrm>
            <a:off x="2330150" y="10655375"/>
            <a:ext cx="203500" cy="202875"/>
          </a:xfrm>
          <a:custGeom>
            <a:avLst/>
            <a:gdLst/>
            <a:ahLst/>
            <a:cxnLst/>
            <a:rect l="l" t="t" r="r" b="b"/>
            <a:pathLst>
              <a:path w="8140" h="8115" extrusionOk="0">
                <a:moveTo>
                  <a:pt x="4604" y="1135"/>
                </a:moveTo>
                <a:lnTo>
                  <a:pt x="3903" y="3904"/>
                </a:lnTo>
                <a:lnTo>
                  <a:pt x="1135" y="4571"/>
                </a:lnTo>
                <a:lnTo>
                  <a:pt x="4604" y="1135"/>
                </a:lnTo>
                <a:close/>
                <a:moveTo>
                  <a:pt x="5238" y="968"/>
                </a:moveTo>
                <a:lnTo>
                  <a:pt x="7406" y="3136"/>
                </a:lnTo>
                <a:lnTo>
                  <a:pt x="3136" y="7406"/>
                </a:lnTo>
                <a:lnTo>
                  <a:pt x="968" y="5238"/>
                </a:lnTo>
                <a:lnTo>
                  <a:pt x="4204" y="4437"/>
                </a:lnTo>
                <a:cubicBezTo>
                  <a:pt x="4270" y="4404"/>
                  <a:pt x="4304" y="4404"/>
                  <a:pt x="4337" y="4337"/>
                </a:cubicBezTo>
                <a:cubicBezTo>
                  <a:pt x="4404" y="4304"/>
                  <a:pt x="4404" y="4271"/>
                  <a:pt x="4437" y="4204"/>
                </a:cubicBezTo>
                <a:lnTo>
                  <a:pt x="5238" y="968"/>
                </a:lnTo>
                <a:close/>
                <a:moveTo>
                  <a:pt x="5004" y="1"/>
                </a:moveTo>
                <a:cubicBezTo>
                  <a:pt x="4929" y="1"/>
                  <a:pt x="4854" y="34"/>
                  <a:pt x="4804" y="101"/>
                </a:cubicBezTo>
                <a:lnTo>
                  <a:pt x="101" y="4804"/>
                </a:lnTo>
                <a:cubicBezTo>
                  <a:pt x="1" y="4904"/>
                  <a:pt x="1" y="5105"/>
                  <a:pt x="101" y="5205"/>
                </a:cubicBezTo>
                <a:lnTo>
                  <a:pt x="2936" y="8040"/>
                </a:lnTo>
                <a:cubicBezTo>
                  <a:pt x="2986" y="8090"/>
                  <a:pt x="3061" y="8115"/>
                  <a:pt x="3136" y="8115"/>
                </a:cubicBezTo>
                <a:cubicBezTo>
                  <a:pt x="3211" y="8115"/>
                  <a:pt x="3286" y="8090"/>
                  <a:pt x="3336" y="8040"/>
                </a:cubicBezTo>
                <a:lnTo>
                  <a:pt x="8040" y="3337"/>
                </a:lnTo>
                <a:cubicBezTo>
                  <a:pt x="8140" y="3237"/>
                  <a:pt x="8140" y="3036"/>
                  <a:pt x="8040" y="2903"/>
                </a:cubicBezTo>
                <a:lnTo>
                  <a:pt x="5204" y="101"/>
                </a:lnTo>
                <a:cubicBezTo>
                  <a:pt x="5154" y="34"/>
                  <a:pt x="5079" y="1"/>
                  <a:pt x="500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49"/>
          <p:cNvSpPr/>
          <p:nvPr/>
        </p:nvSpPr>
        <p:spPr>
          <a:xfrm>
            <a:off x="2487775" y="10560475"/>
            <a:ext cx="196825" cy="206800"/>
          </a:xfrm>
          <a:custGeom>
            <a:avLst/>
            <a:gdLst/>
            <a:ahLst/>
            <a:cxnLst/>
            <a:rect l="l" t="t" r="r" b="b"/>
            <a:pathLst>
              <a:path w="7873" h="8272" extrusionOk="0">
                <a:moveTo>
                  <a:pt x="3770" y="1162"/>
                </a:moveTo>
                <a:lnTo>
                  <a:pt x="6772" y="5031"/>
                </a:lnTo>
                <a:lnTo>
                  <a:pt x="4103" y="3997"/>
                </a:lnTo>
                <a:lnTo>
                  <a:pt x="3770" y="1162"/>
                </a:lnTo>
                <a:close/>
                <a:moveTo>
                  <a:pt x="3169" y="928"/>
                </a:moveTo>
                <a:lnTo>
                  <a:pt x="3569" y="4231"/>
                </a:lnTo>
                <a:cubicBezTo>
                  <a:pt x="3569" y="4297"/>
                  <a:pt x="3569" y="4331"/>
                  <a:pt x="3603" y="4364"/>
                </a:cubicBezTo>
                <a:cubicBezTo>
                  <a:pt x="3636" y="4431"/>
                  <a:pt x="3703" y="4464"/>
                  <a:pt x="3736" y="4464"/>
                </a:cubicBezTo>
                <a:lnTo>
                  <a:pt x="6872" y="5698"/>
                </a:lnTo>
                <a:lnTo>
                  <a:pt x="4470" y="7566"/>
                </a:lnTo>
                <a:lnTo>
                  <a:pt x="734" y="2796"/>
                </a:lnTo>
                <a:lnTo>
                  <a:pt x="3169" y="928"/>
                </a:lnTo>
                <a:close/>
                <a:moveTo>
                  <a:pt x="3480" y="0"/>
                </a:moveTo>
                <a:cubicBezTo>
                  <a:pt x="3420" y="0"/>
                  <a:pt x="3358" y="19"/>
                  <a:pt x="3303" y="61"/>
                </a:cubicBezTo>
                <a:lnTo>
                  <a:pt x="134" y="2529"/>
                </a:lnTo>
                <a:cubicBezTo>
                  <a:pt x="0" y="2629"/>
                  <a:pt x="0" y="2796"/>
                  <a:pt x="100" y="2930"/>
                </a:cubicBezTo>
                <a:lnTo>
                  <a:pt x="4170" y="8167"/>
                </a:lnTo>
                <a:cubicBezTo>
                  <a:pt x="4223" y="8238"/>
                  <a:pt x="4306" y="8271"/>
                  <a:pt x="4391" y="8271"/>
                </a:cubicBezTo>
                <a:cubicBezTo>
                  <a:pt x="4465" y="8271"/>
                  <a:pt x="4542" y="8246"/>
                  <a:pt x="4603" y="8200"/>
                </a:cubicBezTo>
                <a:lnTo>
                  <a:pt x="7739" y="5765"/>
                </a:lnTo>
                <a:cubicBezTo>
                  <a:pt x="7872" y="5665"/>
                  <a:pt x="7872" y="5465"/>
                  <a:pt x="7772" y="5331"/>
                </a:cubicBezTo>
                <a:lnTo>
                  <a:pt x="3703" y="94"/>
                </a:lnTo>
                <a:cubicBezTo>
                  <a:pt x="3645" y="36"/>
                  <a:pt x="3564" y="0"/>
                  <a:pt x="34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7" name="Google Shape;4467;p49"/>
          <p:cNvSpPr/>
          <p:nvPr/>
        </p:nvSpPr>
        <p:spPr>
          <a:xfrm>
            <a:off x="3494325" y="10178375"/>
            <a:ext cx="105100" cy="105100"/>
          </a:xfrm>
          <a:custGeom>
            <a:avLst/>
            <a:gdLst/>
            <a:ahLst/>
            <a:cxnLst/>
            <a:rect l="l" t="t" r="r" b="b"/>
            <a:pathLst>
              <a:path w="4204" h="4204" extrusionOk="0">
                <a:moveTo>
                  <a:pt x="2102" y="1"/>
                </a:moveTo>
                <a:cubicBezTo>
                  <a:pt x="934" y="1"/>
                  <a:pt x="0" y="935"/>
                  <a:pt x="0" y="2102"/>
                </a:cubicBezTo>
                <a:cubicBezTo>
                  <a:pt x="0" y="3270"/>
                  <a:pt x="934" y="4204"/>
                  <a:pt x="2102" y="4204"/>
                </a:cubicBezTo>
                <a:cubicBezTo>
                  <a:pt x="3269" y="4204"/>
                  <a:pt x="4203" y="3270"/>
                  <a:pt x="4203" y="2102"/>
                </a:cubicBezTo>
                <a:cubicBezTo>
                  <a:pt x="4203" y="935"/>
                  <a:pt x="3269" y="1"/>
                  <a:pt x="2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8" name="Google Shape;4468;p49"/>
          <p:cNvSpPr/>
          <p:nvPr/>
        </p:nvSpPr>
        <p:spPr>
          <a:xfrm>
            <a:off x="3445125" y="10285950"/>
            <a:ext cx="206825" cy="119275"/>
          </a:xfrm>
          <a:custGeom>
            <a:avLst/>
            <a:gdLst/>
            <a:ahLst/>
            <a:cxnLst/>
            <a:rect l="l" t="t" r="r" b="b"/>
            <a:pathLst>
              <a:path w="8273" h="4771" extrusionOk="0">
                <a:moveTo>
                  <a:pt x="4103" y="601"/>
                </a:moveTo>
                <a:lnTo>
                  <a:pt x="4604" y="3970"/>
                </a:lnTo>
                <a:lnTo>
                  <a:pt x="4103" y="4671"/>
                </a:lnTo>
                <a:lnTo>
                  <a:pt x="4070" y="4671"/>
                </a:lnTo>
                <a:lnTo>
                  <a:pt x="3569" y="3970"/>
                </a:lnTo>
                <a:lnTo>
                  <a:pt x="3970" y="1268"/>
                </a:lnTo>
                <a:lnTo>
                  <a:pt x="4036" y="1001"/>
                </a:lnTo>
                <a:lnTo>
                  <a:pt x="4070" y="601"/>
                </a:lnTo>
                <a:close/>
                <a:moveTo>
                  <a:pt x="3569" y="1"/>
                </a:moveTo>
                <a:cubicBezTo>
                  <a:pt x="3336" y="67"/>
                  <a:pt x="601" y="1268"/>
                  <a:pt x="0" y="4771"/>
                </a:cubicBezTo>
                <a:lnTo>
                  <a:pt x="1668" y="4771"/>
                </a:lnTo>
                <a:cubicBezTo>
                  <a:pt x="1768" y="4404"/>
                  <a:pt x="1835" y="4104"/>
                  <a:pt x="1935" y="3837"/>
                </a:cubicBezTo>
                <a:lnTo>
                  <a:pt x="1935" y="4771"/>
                </a:lnTo>
                <a:lnTo>
                  <a:pt x="6305" y="4771"/>
                </a:lnTo>
                <a:lnTo>
                  <a:pt x="6305" y="3837"/>
                </a:lnTo>
                <a:cubicBezTo>
                  <a:pt x="6405" y="4104"/>
                  <a:pt x="6505" y="4404"/>
                  <a:pt x="6572" y="4771"/>
                </a:cubicBezTo>
                <a:lnTo>
                  <a:pt x="8273" y="4771"/>
                </a:lnTo>
                <a:cubicBezTo>
                  <a:pt x="7772" y="2469"/>
                  <a:pt x="6472" y="601"/>
                  <a:pt x="4604" y="1"/>
                </a:cubicBezTo>
                <a:lnTo>
                  <a:pt x="4103" y="501"/>
                </a:lnTo>
                <a:lnTo>
                  <a:pt x="35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9" name="Google Shape;4469;p49"/>
          <p:cNvSpPr/>
          <p:nvPr/>
        </p:nvSpPr>
        <p:spPr>
          <a:xfrm>
            <a:off x="3623575" y="10320975"/>
            <a:ext cx="499550" cy="84250"/>
          </a:xfrm>
          <a:custGeom>
            <a:avLst/>
            <a:gdLst/>
            <a:ahLst/>
            <a:cxnLst/>
            <a:rect l="l" t="t" r="r" b="b"/>
            <a:pathLst>
              <a:path w="19982" h="3370" extrusionOk="0">
                <a:moveTo>
                  <a:pt x="19281" y="701"/>
                </a:moveTo>
                <a:lnTo>
                  <a:pt x="19281" y="2669"/>
                </a:lnTo>
                <a:lnTo>
                  <a:pt x="9007" y="2669"/>
                </a:lnTo>
                <a:lnTo>
                  <a:pt x="9007" y="701"/>
                </a:lnTo>
                <a:close/>
                <a:moveTo>
                  <a:pt x="1" y="1"/>
                </a:moveTo>
                <a:cubicBezTo>
                  <a:pt x="1168" y="1168"/>
                  <a:pt x="1635" y="3370"/>
                  <a:pt x="1635" y="3370"/>
                </a:cubicBezTo>
                <a:lnTo>
                  <a:pt x="19982" y="3370"/>
                </a:lnTo>
                <a:lnTo>
                  <a:pt x="19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0" name="Google Shape;4470;p49"/>
          <p:cNvSpPr/>
          <p:nvPr/>
        </p:nvSpPr>
        <p:spPr>
          <a:xfrm>
            <a:off x="3494325" y="10424375"/>
            <a:ext cx="105100" cy="104275"/>
          </a:xfrm>
          <a:custGeom>
            <a:avLst/>
            <a:gdLst/>
            <a:ahLst/>
            <a:cxnLst/>
            <a:rect l="l" t="t" r="r" b="b"/>
            <a:pathLst>
              <a:path w="4204" h="4171" extrusionOk="0">
                <a:moveTo>
                  <a:pt x="2102" y="1"/>
                </a:moveTo>
                <a:cubicBezTo>
                  <a:pt x="934" y="1"/>
                  <a:pt x="0" y="935"/>
                  <a:pt x="0" y="2102"/>
                </a:cubicBezTo>
                <a:cubicBezTo>
                  <a:pt x="0" y="3237"/>
                  <a:pt x="934" y="4171"/>
                  <a:pt x="2102" y="4171"/>
                </a:cubicBezTo>
                <a:cubicBezTo>
                  <a:pt x="3269" y="4171"/>
                  <a:pt x="4203" y="3237"/>
                  <a:pt x="4203" y="2102"/>
                </a:cubicBezTo>
                <a:cubicBezTo>
                  <a:pt x="4203" y="935"/>
                  <a:pt x="3269" y="1"/>
                  <a:pt x="210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49"/>
          <p:cNvSpPr/>
          <p:nvPr/>
        </p:nvSpPr>
        <p:spPr>
          <a:xfrm>
            <a:off x="3445125" y="10531125"/>
            <a:ext cx="206825" cy="119275"/>
          </a:xfrm>
          <a:custGeom>
            <a:avLst/>
            <a:gdLst/>
            <a:ahLst/>
            <a:cxnLst/>
            <a:rect l="l" t="t" r="r" b="b"/>
            <a:pathLst>
              <a:path w="8273" h="4771" extrusionOk="0">
                <a:moveTo>
                  <a:pt x="4103" y="601"/>
                </a:moveTo>
                <a:lnTo>
                  <a:pt x="4604" y="4004"/>
                </a:lnTo>
                <a:lnTo>
                  <a:pt x="4103" y="4671"/>
                </a:lnTo>
                <a:lnTo>
                  <a:pt x="4070" y="4671"/>
                </a:lnTo>
                <a:lnTo>
                  <a:pt x="3569" y="4004"/>
                </a:lnTo>
                <a:lnTo>
                  <a:pt x="4070" y="601"/>
                </a:lnTo>
                <a:close/>
                <a:moveTo>
                  <a:pt x="3569" y="1"/>
                </a:moveTo>
                <a:cubicBezTo>
                  <a:pt x="3303" y="67"/>
                  <a:pt x="601" y="1268"/>
                  <a:pt x="0" y="4771"/>
                </a:cubicBezTo>
                <a:lnTo>
                  <a:pt x="1668" y="4771"/>
                </a:lnTo>
                <a:cubicBezTo>
                  <a:pt x="1768" y="4437"/>
                  <a:pt x="1835" y="4104"/>
                  <a:pt x="1935" y="3837"/>
                </a:cubicBezTo>
                <a:lnTo>
                  <a:pt x="1935" y="4771"/>
                </a:lnTo>
                <a:lnTo>
                  <a:pt x="6305" y="4771"/>
                </a:lnTo>
                <a:lnTo>
                  <a:pt x="6305" y="3837"/>
                </a:lnTo>
                <a:cubicBezTo>
                  <a:pt x="6405" y="4104"/>
                  <a:pt x="6505" y="4437"/>
                  <a:pt x="6572" y="4771"/>
                </a:cubicBezTo>
                <a:lnTo>
                  <a:pt x="8273" y="4771"/>
                </a:lnTo>
                <a:cubicBezTo>
                  <a:pt x="7772" y="2502"/>
                  <a:pt x="6472" y="601"/>
                  <a:pt x="4604" y="1"/>
                </a:cubicBezTo>
                <a:lnTo>
                  <a:pt x="4103" y="534"/>
                </a:lnTo>
                <a:lnTo>
                  <a:pt x="35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49"/>
          <p:cNvSpPr/>
          <p:nvPr/>
        </p:nvSpPr>
        <p:spPr>
          <a:xfrm>
            <a:off x="3623575" y="10566150"/>
            <a:ext cx="499550" cy="84250"/>
          </a:xfrm>
          <a:custGeom>
            <a:avLst/>
            <a:gdLst/>
            <a:ahLst/>
            <a:cxnLst/>
            <a:rect l="l" t="t" r="r" b="b"/>
            <a:pathLst>
              <a:path w="19982" h="3370" extrusionOk="0">
                <a:moveTo>
                  <a:pt x="19281" y="735"/>
                </a:moveTo>
                <a:lnTo>
                  <a:pt x="19281" y="2669"/>
                </a:lnTo>
                <a:lnTo>
                  <a:pt x="12543" y="2669"/>
                </a:lnTo>
                <a:lnTo>
                  <a:pt x="12543" y="735"/>
                </a:lnTo>
                <a:close/>
                <a:moveTo>
                  <a:pt x="1" y="1"/>
                </a:moveTo>
                <a:cubicBezTo>
                  <a:pt x="1168" y="1168"/>
                  <a:pt x="1635" y="3370"/>
                  <a:pt x="1635" y="3370"/>
                </a:cubicBezTo>
                <a:lnTo>
                  <a:pt x="19982" y="3370"/>
                </a:lnTo>
                <a:lnTo>
                  <a:pt x="19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3" name="Google Shape;4473;p49"/>
          <p:cNvSpPr/>
          <p:nvPr/>
        </p:nvSpPr>
        <p:spPr>
          <a:xfrm>
            <a:off x="3494325" y="10672075"/>
            <a:ext cx="105100" cy="105075"/>
          </a:xfrm>
          <a:custGeom>
            <a:avLst/>
            <a:gdLst/>
            <a:ahLst/>
            <a:cxnLst/>
            <a:rect l="l" t="t" r="r" b="b"/>
            <a:pathLst>
              <a:path w="4204" h="4203" extrusionOk="0">
                <a:moveTo>
                  <a:pt x="2102" y="0"/>
                </a:moveTo>
                <a:cubicBezTo>
                  <a:pt x="934" y="0"/>
                  <a:pt x="0" y="934"/>
                  <a:pt x="0" y="2102"/>
                </a:cubicBezTo>
                <a:cubicBezTo>
                  <a:pt x="0" y="3269"/>
                  <a:pt x="934" y="4203"/>
                  <a:pt x="2102" y="4203"/>
                </a:cubicBezTo>
                <a:cubicBezTo>
                  <a:pt x="3269" y="4203"/>
                  <a:pt x="4203" y="3269"/>
                  <a:pt x="4203" y="2102"/>
                </a:cubicBezTo>
                <a:cubicBezTo>
                  <a:pt x="4203" y="934"/>
                  <a:pt x="3269" y="0"/>
                  <a:pt x="21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4" name="Google Shape;4474;p49"/>
          <p:cNvSpPr/>
          <p:nvPr/>
        </p:nvSpPr>
        <p:spPr>
          <a:xfrm>
            <a:off x="3445125" y="10778800"/>
            <a:ext cx="206825" cy="120125"/>
          </a:xfrm>
          <a:custGeom>
            <a:avLst/>
            <a:gdLst/>
            <a:ahLst/>
            <a:cxnLst/>
            <a:rect l="l" t="t" r="r" b="b"/>
            <a:pathLst>
              <a:path w="8273" h="4805" extrusionOk="0">
                <a:moveTo>
                  <a:pt x="4103" y="601"/>
                </a:moveTo>
                <a:lnTo>
                  <a:pt x="4604" y="4004"/>
                </a:lnTo>
                <a:lnTo>
                  <a:pt x="4103" y="4704"/>
                </a:lnTo>
                <a:lnTo>
                  <a:pt x="4070" y="4704"/>
                </a:lnTo>
                <a:lnTo>
                  <a:pt x="3569" y="4004"/>
                </a:lnTo>
                <a:lnTo>
                  <a:pt x="4070" y="601"/>
                </a:lnTo>
                <a:close/>
                <a:moveTo>
                  <a:pt x="3569" y="1"/>
                </a:moveTo>
                <a:cubicBezTo>
                  <a:pt x="3303" y="67"/>
                  <a:pt x="601" y="1268"/>
                  <a:pt x="0" y="4804"/>
                </a:cubicBezTo>
                <a:lnTo>
                  <a:pt x="1668" y="4804"/>
                </a:lnTo>
                <a:cubicBezTo>
                  <a:pt x="1768" y="4437"/>
                  <a:pt x="1835" y="4137"/>
                  <a:pt x="1935" y="3837"/>
                </a:cubicBezTo>
                <a:lnTo>
                  <a:pt x="1935" y="4804"/>
                </a:lnTo>
                <a:lnTo>
                  <a:pt x="6305" y="4804"/>
                </a:lnTo>
                <a:lnTo>
                  <a:pt x="6305" y="3837"/>
                </a:lnTo>
                <a:cubicBezTo>
                  <a:pt x="6405" y="4137"/>
                  <a:pt x="6505" y="4437"/>
                  <a:pt x="6572" y="4804"/>
                </a:cubicBezTo>
                <a:lnTo>
                  <a:pt x="8273" y="4804"/>
                </a:lnTo>
                <a:cubicBezTo>
                  <a:pt x="7772" y="2503"/>
                  <a:pt x="6472" y="635"/>
                  <a:pt x="4604" y="1"/>
                </a:cubicBezTo>
                <a:lnTo>
                  <a:pt x="4103" y="534"/>
                </a:lnTo>
                <a:lnTo>
                  <a:pt x="356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5" name="Google Shape;4475;p49"/>
          <p:cNvSpPr/>
          <p:nvPr/>
        </p:nvSpPr>
        <p:spPr>
          <a:xfrm>
            <a:off x="3623575" y="10814675"/>
            <a:ext cx="499550" cy="84250"/>
          </a:xfrm>
          <a:custGeom>
            <a:avLst/>
            <a:gdLst/>
            <a:ahLst/>
            <a:cxnLst/>
            <a:rect l="l" t="t" r="r" b="b"/>
            <a:pathLst>
              <a:path w="19982" h="3370" extrusionOk="0">
                <a:moveTo>
                  <a:pt x="19248" y="701"/>
                </a:moveTo>
                <a:lnTo>
                  <a:pt x="19248" y="2635"/>
                </a:lnTo>
                <a:lnTo>
                  <a:pt x="4637" y="2635"/>
                </a:lnTo>
                <a:lnTo>
                  <a:pt x="4637" y="701"/>
                </a:lnTo>
                <a:close/>
                <a:moveTo>
                  <a:pt x="1" y="0"/>
                </a:moveTo>
                <a:cubicBezTo>
                  <a:pt x="1168" y="1134"/>
                  <a:pt x="1635" y="3369"/>
                  <a:pt x="1635" y="3369"/>
                </a:cubicBezTo>
                <a:lnTo>
                  <a:pt x="19982" y="3369"/>
                </a:lnTo>
                <a:lnTo>
                  <a:pt x="199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6" name="Google Shape;4476;p49"/>
          <p:cNvSpPr/>
          <p:nvPr/>
        </p:nvSpPr>
        <p:spPr>
          <a:xfrm>
            <a:off x="3550200" y="14903425"/>
            <a:ext cx="131775" cy="94250"/>
          </a:xfrm>
          <a:custGeom>
            <a:avLst/>
            <a:gdLst/>
            <a:ahLst/>
            <a:cxnLst/>
            <a:rect l="l" t="t" r="r" b="b"/>
            <a:pathLst>
              <a:path w="5271" h="3770" extrusionOk="0">
                <a:moveTo>
                  <a:pt x="4203" y="901"/>
                </a:moveTo>
                <a:lnTo>
                  <a:pt x="3870" y="2869"/>
                </a:lnTo>
                <a:lnTo>
                  <a:pt x="1134" y="2869"/>
                </a:lnTo>
                <a:lnTo>
                  <a:pt x="1535" y="901"/>
                </a:lnTo>
                <a:close/>
                <a:moveTo>
                  <a:pt x="801" y="0"/>
                </a:moveTo>
                <a:lnTo>
                  <a:pt x="0" y="3770"/>
                </a:lnTo>
                <a:lnTo>
                  <a:pt x="4637" y="3770"/>
                </a:lnTo>
                <a:lnTo>
                  <a:pt x="5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7" name="Google Shape;4477;p49"/>
          <p:cNvSpPr/>
          <p:nvPr/>
        </p:nvSpPr>
        <p:spPr>
          <a:xfrm>
            <a:off x="3579375" y="14770825"/>
            <a:ext cx="124275" cy="89250"/>
          </a:xfrm>
          <a:custGeom>
            <a:avLst/>
            <a:gdLst/>
            <a:ahLst/>
            <a:cxnLst/>
            <a:rect l="l" t="t" r="r" b="b"/>
            <a:pathLst>
              <a:path w="4971" h="3570" extrusionOk="0">
                <a:moveTo>
                  <a:pt x="735" y="1"/>
                </a:moveTo>
                <a:lnTo>
                  <a:pt x="1" y="3570"/>
                </a:lnTo>
                <a:lnTo>
                  <a:pt x="4371" y="3570"/>
                </a:lnTo>
                <a:lnTo>
                  <a:pt x="4671" y="1602"/>
                </a:lnTo>
                <a:lnTo>
                  <a:pt x="3737" y="2169"/>
                </a:lnTo>
                <a:lnTo>
                  <a:pt x="3637" y="2703"/>
                </a:lnTo>
                <a:lnTo>
                  <a:pt x="1035" y="2703"/>
                </a:lnTo>
                <a:lnTo>
                  <a:pt x="1435" y="868"/>
                </a:lnTo>
                <a:lnTo>
                  <a:pt x="3603" y="868"/>
                </a:lnTo>
                <a:lnTo>
                  <a:pt x="4938" y="67"/>
                </a:lnTo>
                <a:lnTo>
                  <a:pt x="497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8" name="Google Shape;4478;p49"/>
          <p:cNvSpPr/>
          <p:nvPr/>
        </p:nvSpPr>
        <p:spPr>
          <a:xfrm>
            <a:off x="3621075" y="14776675"/>
            <a:ext cx="100925" cy="55050"/>
          </a:xfrm>
          <a:custGeom>
            <a:avLst/>
            <a:gdLst/>
            <a:ahLst/>
            <a:cxnLst/>
            <a:rect l="l" t="t" r="r" b="b"/>
            <a:pathLst>
              <a:path w="4037" h="2202" extrusionOk="0">
                <a:moveTo>
                  <a:pt x="3503" y="0"/>
                </a:moveTo>
                <a:lnTo>
                  <a:pt x="1201" y="1334"/>
                </a:lnTo>
                <a:lnTo>
                  <a:pt x="601" y="734"/>
                </a:lnTo>
                <a:lnTo>
                  <a:pt x="1" y="1101"/>
                </a:lnTo>
                <a:lnTo>
                  <a:pt x="1035" y="2202"/>
                </a:lnTo>
                <a:lnTo>
                  <a:pt x="4037" y="434"/>
                </a:lnTo>
                <a:lnTo>
                  <a:pt x="35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9" name="Google Shape;4479;p49"/>
          <p:cNvSpPr/>
          <p:nvPr/>
        </p:nvSpPr>
        <p:spPr>
          <a:xfrm>
            <a:off x="4016350" y="14543950"/>
            <a:ext cx="89275" cy="90150"/>
          </a:xfrm>
          <a:custGeom>
            <a:avLst/>
            <a:gdLst/>
            <a:ahLst/>
            <a:cxnLst/>
            <a:rect l="l" t="t" r="r" b="b"/>
            <a:pathLst>
              <a:path w="3571" h="3606" extrusionOk="0">
                <a:moveTo>
                  <a:pt x="1514" y="0"/>
                </a:moveTo>
                <a:cubicBezTo>
                  <a:pt x="1325" y="0"/>
                  <a:pt x="1133" y="68"/>
                  <a:pt x="968" y="203"/>
                </a:cubicBezTo>
                <a:lnTo>
                  <a:pt x="1" y="1003"/>
                </a:lnTo>
                <a:lnTo>
                  <a:pt x="2202" y="3605"/>
                </a:lnTo>
                <a:lnTo>
                  <a:pt x="3170" y="2805"/>
                </a:lnTo>
                <a:cubicBezTo>
                  <a:pt x="3537" y="2504"/>
                  <a:pt x="3570" y="1971"/>
                  <a:pt x="3270" y="1637"/>
                </a:cubicBezTo>
                <a:lnTo>
                  <a:pt x="2136" y="303"/>
                </a:lnTo>
                <a:cubicBezTo>
                  <a:pt x="1971" y="101"/>
                  <a:pt x="1745" y="0"/>
                  <a:pt x="151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0" name="Google Shape;4480;p49"/>
          <p:cNvSpPr/>
          <p:nvPr/>
        </p:nvSpPr>
        <p:spPr>
          <a:xfrm>
            <a:off x="3445950" y="14688275"/>
            <a:ext cx="638825" cy="401975"/>
          </a:xfrm>
          <a:custGeom>
            <a:avLst/>
            <a:gdLst/>
            <a:ahLst/>
            <a:cxnLst/>
            <a:rect l="l" t="t" r="r" b="b"/>
            <a:pathLst>
              <a:path w="25553" h="16079" extrusionOk="0">
                <a:moveTo>
                  <a:pt x="3903" y="0"/>
                </a:moveTo>
                <a:lnTo>
                  <a:pt x="1" y="16079"/>
                </a:lnTo>
                <a:lnTo>
                  <a:pt x="25552" y="16079"/>
                </a:lnTo>
                <a:lnTo>
                  <a:pt x="21916" y="1101"/>
                </a:lnTo>
                <a:lnTo>
                  <a:pt x="20949" y="1902"/>
                </a:lnTo>
                <a:lnTo>
                  <a:pt x="24084" y="14911"/>
                </a:lnTo>
                <a:lnTo>
                  <a:pt x="1468" y="14911"/>
                </a:lnTo>
                <a:lnTo>
                  <a:pt x="4804" y="1134"/>
                </a:lnTo>
                <a:lnTo>
                  <a:pt x="15045" y="1134"/>
                </a:lnTo>
                <a:lnTo>
                  <a:pt x="164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1" name="Google Shape;4481;p49"/>
          <p:cNvSpPr/>
          <p:nvPr/>
        </p:nvSpPr>
        <p:spPr>
          <a:xfrm>
            <a:off x="3782850" y="14578200"/>
            <a:ext cx="277725" cy="253525"/>
          </a:xfrm>
          <a:custGeom>
            <a:avLst/>
            <a:gdLst/>
            <a:ahLst/>
            <a:cxnLst/>
            <a:rect l="l" t="t" r="r" b="b"/>
            <a:pathLst>
              <a:path w="11109" h="10141" extrusionOk="0">
                <a:moveTo>
                  <a:pt x="8907" y="0"/>
                </a:moveTo>
                <a:lnTo>
                  <a:pt x="1" y="7506"/>
                </a:lnTo>
                <a:lnTo>
                  <a:pt x="2236" y="10141"/>
                </a:lnTo>
                <a:lnTo>
                  <a:pt x="7206" y="5904"/>
                </a:lnTo>
                <a:lnTo>
                  <a:pt x="8307" y="4970"/>
                </a:lnTo>
                <a:lnTo>
                  <a:pt x="11109" y="2602"/>
                </a:lnTo>
                <a:lnTo>
                  <a:pt x="89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2" name="Google Shape;4482;p49"/>
          <p:cNvSpPr/>
          <p:nvPr/>
        </p:nvSpPr>
        <p:spPr>
          <a:xfrm>
            <a:off x="3737825" y="14778325"/>
            <a:ext cx="85925" cy="82600"/>
          </a:xfrm>
          <a:custGeom>
            <a:avLst/>
            <a:gdLst/>
            <a:ahLst/>
            <a:cxnLst/>
            <a:rect l="l" t="t" r="r" b="b"/>
            <a:pathLst>
              <a:path w="3437" h="3304" extrusionOk="0">
                <a:moveTo>
                  <a:pt x="1368" y="1"/>
                </a:moveTo>
                <a:lnTo>
                  <a:pt x="1" y="3303"/>
                </a:lnTo>
                <a:lnTo>
                  <a:pt x="3436" y="2469"/>
                </a:lnTo>
                <a:lnTo>
                  <a:pt x="13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3" name="Google Shape;4483;p49"/>
          <p:cNvGrpSpPr/>
          <p:nvPr/>
        </p:nvGrpSpPr>
        <p:grpSpPr>
          <a:xfrm>
            <a:off x="-5493000" y="10231813"/>
            <a:ext cx="5217075" cy="5206250"/>
            <a:chOff x="48830875" y="-11736300"/>
            <a:chExt cx="5217075" cy="5206250"/>
          </a:xfrm>
        </p:grpSpPr>
        <p:sp>
          <p:nvSpPr>
            <p:cNvPr id="4484" name="Google Shape;4484;p49"/>
            <p:cNvSpPr/>
            <p:nvPr/>
          </p:nvSpPr>
          <p:spPr>
            <a:xfrm>
              <a:off x="48830875" y="-11736300"/>
              <a:ext cx="5217075" cy="5206250"/>
            </a:xfrm>
            <a:custGeom>
              <a:avLst/>
              <a:gdLst/>
              <a:ahLst/>
              <a:cxnLst/>
              <a:rect l="l" t="t" r="r" b="b"/>
              <a:pathLst>
                <a:path w="208683" h="208250" extrusionOk="0">
                  <a:moveTo>
                    <a:pt x="104342" y="42998"/>
                  </a:moveTo>
                  <a:cubicBezTo>
                    <a:pt x="138099" y="42998"/>
                    <a:pt x="165485" y="70351"/>
                    <a:pt x="165485" y="104142"/>
                  </a:cubicBezTo>
                  <a:cubicBezTo>
                    <a:pt x="165485" y="137900"/>
                    <a:pt x="138099" y="165252"/>
                    <a:pt x="104342" y="165252"/>
                  </a:cubicBezTo>
                  <a:cubicBezTo>
                    <a:pt x="70584" y="165252"/>
                    <a:pt x="43198" y="137900"/>
                    <a:pt x="43198" y="104142"/>
                  </a:cubicBezTo>
                  <a:cubicBezTo>
                    <a:pt x="43198" y="70351"/>
                    <a:pt x="70584" y="42998"/>
                    <a:pt x="104342" y="42998"/>
                  </a:cubicBezTo>
                  <a:close/>
                  <a:moveTo>
                    <a:pt x="104342" y="1"/>
                  </a:moveTo>
                  <a:lnTo>
                    <a:pt x="93934" y="6606"/>
                  </a:lnTo>
                  <a:cubicBezTo>
                    <a:pt x="93179" y="7080"/>
                    <a:pt x="92326" y="7318"/>
                    <a:pt x="91465" y="7318"/>
                  </a:cubicBezTo>
                  <a:cubicBezTo>
                    <a:pt x="90996" y="7318"/>
                    <a:pt x="90524" y="7247"/>
                    <a:pt x="90065" y="7106"/>
                  </a:cubicBezTo>
                  <a:lnTo>
                    <a:pt x="78357" y="3303"/>
                  </a:lnTo>
                  <a:lnTo>
                    <a:pt x="69884" y="12276"/>
                  </a:lnTo>
                  <a:cubicBezTo>
                    <a:pt x="69005" y="13218"/>
                    <a:pt x="67801" y="13717"/>
                    <a:pt x="66523" y="13717"/>
                  </a:cubicBezTo>
                  <a:cubicBezTo>
                    <a:pt x="66442" y="13717"/>
                    <a:pt x="66362" y="13715"/>
                    <a:pt x="66281" y="13711"/>
                  </a:cubicBezTo>
                  <a:lnTo>
                    <a:pt x="53972" y="12943"/>
                  </a:lnTo>
                  <a:lnTo>
                    <a:pt x="48035" y="23718"/>
                  </a:lnTo>
                  <a:cubicBezTo>
                    <a:pt x="47368" y="24919"/>
                    <a:pt x="46200" y="25753"/>
                    <a:pt x="44866" y="26019"/>
                  </a:cubicBezTo>
                  <a:lnTo>
                    <a:pt x="32791" y="28354"/>
                  </a:lnTo>
                  <a:lnTo>
                    <a:pt x="29688" y="40263"/>
                  </a:lnTo>
                  <a:cubicBezTo>
                    <a:pt x="29355" y="41597"/>
                    <a:pt x="28454" y="42698"/>
                    <a:pt x="27220" y="43265"/>
                  </a:cubicBezTo>
                  <a:lnTo>
                    <a:pt x="16079" y="48536"/>
                  </a:lnTo>
                  <a:lnTo>
                    <a:pt x="16045" y="60844"/>
                  </a:lnTo>
                  <a:cubicBezTo>
                    <a:pt x="16045" y="62212"/>
                    <a:pt x="15445" y="63513"/>
                    <a:pt x="14411" y="64380"/>
                  </a:cubicBezTo>
                  <a:lnTo>
                    <a:pt x="4904" y="72253"/>
                  </a:lnTo>
                  <a:lnTo>
                    <a:pt x="7973" y="84194"/>
                  </a:lnTo>
                  <a:cubicBezTo>
                    <a:pt x="8307" y="85495"/>
                    <a:pt x="8040" y="86896"/>
                    <a:pt x="7239" y="87997"/>
                  </a:cubicBezTo>
                  <a:lnTo>
                    <a:pt x="1" y="97971"/>
                  </a:lnTo>
                  <a:lnTo>
                    <a:pt x="5938" y="108779"/>
                  </a:lnTo>
                  <a:cubicBezTo>
                    <a:pt x="6572" y="109980"/>
                    <a:pt x="6672" y="111414"/>
                    <a:pt x="6172" y="112681"/>
                  </a:cubicBezTo>
                  <a:lnTo>
                    <a:pt x="1635" y="124123"/>
                  </a:lnTo>
                  <a:lnTo>
                    <a:pt x="10074" y="133129"/>
                  </a:lnTo>
                  <a:cubicBezTo>
                    <a:pt x="11008" y="134130"/>
                    <a:pt x="11442" y="135464"/>
                    <a:pt x="11275" y="136832"/>
                  </a:cubicBezTo>
                  <a:lnTo>
                    <a:pt x="9741" y="149041"/>
                  </a:lnTo>
                  <a:lnTo>
                    <a:pt x="20148" y="155679"/>
                  </a:lnTo>
                  <a:cubicBezTo>
                    <a:pt x="21282" y="156413"/>
                    <a:pt x="22050" y="157614"/>
                    <a:pt x="22216" y="158948"/>
                  </a:cubicBezTo>
                  <a:lnTo>
                    <a:pt x="23784" y="171190"/>
                  </a:lnTo>
                  <a:lnTo>
                    <a:pt x="35493" y="174993"/>
                  </a:lnTo>
                  <a:cubicBezTo>
                    <a:pt x="36794" y="175426"/>
                    <a:pt x="37828" y="176394"/>
                    <a:pt x="38328" y="177661"/>
                  </a:cubicBezTo>
                  <a:lnTo>
                    <a:pt x="42898" y="189103"/>
                  </a:lnTo>
                  <a:lnTo>
                    <a:pt x="55173" y="189903"/>
                  </a:lnTo>
                  <a:cubicBezTo>
                    <a:pt x="56541" y="190003"/>
                    <a:pt x="57775" y="190671"/>
                    <a:pt x="58576" y="191771"/>
                  </a:cubicBezTo>
                  <a:lnTo>
                    <a:pt x="65848" y="201745"/>
                  </a:lnTo>
                  <a:lnTo>
                    <a:pt x="77956" y="199444"/>
                  </a:lnTo>
                  <a:cubicBezTo>
                    <a:pt x="78233" y="199395"/>
                    <a:pt x="78510" y="199371"/>
                    <a:pt x="78787" y="199371"/>
                  </a:cubicBezTo>
                  <a:cubicBezTo>
                    <a:pt x="79844" y="199371"/>
                    <a:pt x="80879" y="199723"/>
                    <a:pt x="81726" y="200411"/>
                  </a:cubicBezTo>
                  <a:lnTo>
                    <a:pt x="91232" y="208250"/>
                  </a:lnTo>
                  <a:lnTo>
                    <a:pt x="102374" y="203013"/>
                  </a:lnTo>
                  <a:cubicBezTo>
                    <a:pt x="102991" y="202729"/>
                    <a:pt x="103658" y="202588"/>
                    <a:pt x="104325" y="202588"/>
                  </a:cubicBezTo>
                  <a:cubicBezTo>
                    <a:pt x="104992" y="202588"/>
                    <a:pt x="105659" y="202729"/>
                    <a:pt x="106276" y="203013"/>
                  </a:cubicBezTo>
                  <a:lnTo>
                    <a:pt x="117418" y="208250"/>
                  </a:lnTo>
                  <a:lnTo>
                    <a:pt x="126925" y="200411"/>
                  </a:lnTo>
                  <a:cubicBezTo>
                    <a:pt x="127771" y="199723"/>
                    <a:pt x="128806" y="199371"/>
                    <a:pt x="129863" y="199371"/>
                  </a:cubicBezTo>
                  <a:cubicBezTo>
                    <a:pt x="130140" y="199371"/>
                    <a:pt x="130418" y="199395"/>
                    <a:pt x="130694" y="199444"/>
                  </a:cubicBezTo>
                  <a:lnTo>
                    <a:pt x="142803" y="201745"/>
                  </a:lnTo>
                  <a:lnTo>
                    <a:pt x="150074" y="191771"/>
                  </a:lnTo>
                  <a:cubicBezTo>
                    <a:pt x="150875" y="190671"/>
                    <a:pt x="152109" y="190003"/>
                    <a:pt x="153477" y="189903"/>
                  </a:cubicBezTo>
                  <a:lnTo>
                    <a:pt x="165752" y="189103"/>
                  </a:lnTo>
                  <a:lnTo>
                    <a:pt x="170322" y="177661"/>
                  </a:lnTo>
                  <a:cubicBezTo>
                    <a:pt x="170823" y="176394"/>
                    <a:pt x="171857" y="175426"/>
                    <a:pt x="173158" y="174993"/>
                  </a:cubicBezTo>
                  <a:lnTo>
                    <a:pt x="184866" y="171190"/>
                  </a:lnTo>
                  <a:lnTo>
                    <a:pt x="186434" y="158948"/>
                  </a:lnTo>
                  <a:cubicBezTo>
                    <a:pt x="186601" y="157614"/>
                    <a:pt x="187368" y="156413"/>
                    <a:pt x="188502" y="155679"/>
                  </a:cubicBezTo>
                  <a:lnTo>
                    <a:pt x="198909" y="149041"/>
                  </a:lnTo>
                  <a:lnTo>
                    <a:pt x="197375" y="136832"/>
                  </a:lnTo>
                  <a:cubicBezTo>
                    <a:pt x="197208" y="135464"/>
                    <a:pt x="197642" y="134130"/>
                    <a:pt x="198576" y="133129"/>
                  </a:cubicBezTo>
                  <a:lnTo>
                    <a:pt x="207015" y="124123"/>
                  </a:lnTo>
                  <a:lnTo>
                    <a:pt x="202512" y="112681"/>
                  </a:lnTo>
                  <a:cubicBezTo>
                    <a:pt x="202012" y="111414"/>
                    <a:pt x="202112" y="109980"/>
                    <a:pt x="202745" y="108779"/>
                  </a:cubicBezTo>
                  <a:lnTo>
                    <a:pt x="208683" y="97971"/>
                  </a:lnTo>
                  <a:lnTo>
                    <a:pt x="201444" y="87997"/>
                  </a:lnTo>
                  <a:cubicBezTo>
                    <a:pt x="200644" y="86896"/>
                    <a:pt x="200377" y="85495"/>
                    <a:pt x="200711" y="84194"/>
                  </a:cubicBezTo>
                  <a:lnTo>
                    <a:pt x="203746" y="72253"/>
                  </a:lnTo>
                  <a:lnTo>
                    <a:pt x="194273" y="64380"/>
                  </a:lnTo>
                  <a:cubicBezTo>
                    <a:pt x="193239" y="63513"/>
                    <a:pt x="192638" y="62212"/>
                    <a:pt x="192638" y="60844"/>
                  </a:cubicBezTo>
                  <a:lnTo>
                    <a:pt x="192605" y="48536"/>
                  </a:lnTo>
                  <a:lnTo>
                    <a:pt x="181464" y="43265"/>
                  </a:lnTo>
                  <a:cubicBezTo>
                    <a:pt x="180229" y="42698"/>
                    <a:pt x="179329" y="41597"/>
                    <a:pt x="178995" y="40263"/>
                  </a:cubicBezTo>
                  <a:lnTo>
                    <a:pt x="175893" y="28354"/>
                  </a:lnTo>
                  <a:lnTo>
                    <a:pt x="163784" y="26019"/>
                  </a:lnTo>
                  <a:cubicBezTo>
                    <a:pt x="162450" y="25786"/>
                    <a:pt x="161316" y="24919"/>
                    <a:pt x="160649" y="23718"/>
                  </a:cubicBezTo>
                  <a:lnTo>
                    <a:pt x="154711" y="12943"/>
                  </a:lnTo>
                  <a:lnTo>
                    <a:pt x="142402" y="13711"/>
                  </a:lnTo>
                  <a:cubicBezTo>
                    <a:pt x="142322" y="13715"/>
                    <a:pt x="142241" y="13717"/>
                    <a:pt x="142160" y="13717"/>
                  </a:cubicBezTo>
                  <a:cubicBezTo>
                    <a:pt x="140878" y="13717"/>
                    <a:pt x="139645" y="13218"/>
                    <a:pt x="138766" y="12276"/>
                  </a:cubicBezTo>
                  <a:lnTo>
                    <a:pt x="130327" y="3303"/>
                  </a:lnTo>
                  <a:lnTo>
                    <a:pt x="118619" y="7106"/>
                  </a:lnTo>
                  <a:cubicBezTo>
                    <a:pt x="118159" y="7247"/>
                    <a:pt x="117684" y="7318"/>
                    <a:pt x="117210" y="7318"/>
                  </a:cubicBezTo>
                  <a:cubicBezTo>
                    <a:pt x="116343" y="7318"/>
                    <a:pt x="115483" y="7080"/>
                    <a:pt x="114749" y="6606"/>
                  </a:cubicBezTo>
                  <a:lnTo>
                    <a:pt x="1043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49"/>
            <p:cNvSpPr/>
            <p:nvPr/>
          </p:nvSpPr>
          <p:spPr>
            <a:xfrm>
              <a:off x="49071050" y="-11501125"/>
              <a:ext cx="4736725" cy="4736750"/>
            </a:xfrm>
            <a:custGeom>
              <a:avLst/>
              <a:gdLst/>
              <a:ahLst/>
              <a:cxnLst/>
              <a:rect l="l" t="t" r="r" b="b"/>
              <a:pathLst>
                <a:path w="189469" h="189470" extrusionOk="0">
                  <a:moveTo>
                    <a:pt x="94735" y="33591"/>
                  </a:moveTo>
                  <a:cubicBezTo>
                    <a:pt x="128492" y="33591"/>
                    <a:pt x="155878" y="60944"/>
                    <a:pt x="155878" y="94735"/>
                  </a:cubicBezTo>
                  <a:cubicBezTo>
                    <a:pt x="155878" y="128493"/>
                    <a:pt x="128492" y="155845"/>
                    <a:pt x="94735" y="155845"/>
                  </a:cubicBezTo>
                  <a:cubicBezTo>
                    <a:pt x="60977" y="155845"/>
                    <a:pt x="33591" y="128493"/>
                    <a:pt x="33591" y="94735"/>
                  </a:cubicBezTo>
                  <a:cubicBezTo>
                    <a:pt x="33591" y="60944"/>
                    <a:pt x="60977" y="33591"/>
                    <a:pt x="94735" y="33591"/>
                  </a:cubicBezTo>
                  <a:close/>
                  <a:moveTo>
                    <a:pt x="94735" y="1"/>
                  </a:moveTo>
                  <a:cubicBezTo>
                    <a:pt x="42431" y="1"/>
                    <a:pt x="0" y="42398"/>
                    <a:pt x="0" y="94735"/>
                  </a:cubicBezTo>
                  <a:cubicBezTo>
                    <a:pt x="0" y="147039"/>
                    <a:pt x="42431" y="189470"/>
                    <a:pt x="94735" y="189470"/>
                  </a:cubicBezTo>
                  <a:cubicBezTo>
                    <a:pt x="147072" y="189470"/>
                    <a:pt x="189469" y="147039"/>
                    <a:pt x="189469" y="94735"/>
                  </a:cubicBezTo>
                  <a:cubicBezTo>
                    <a:pt x="189469" y="42398"/>
                    <a:pt x="147072" y="1"/>
                    <a:pt x="947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49"/>
            <p:cNvSpPr/>
            <p:nvPr/>
          </p:nvSpPr>
          <p:spPr>
            <a:xfrm>
              <a:off x="49154450" y="-11418575"/>
              <a:ext cx="4570775" cy="4570800"/>
            </a:xfrm>
            <a:custGeom>
              <a:avLst/>
              <a:gdLst/>
              <a:ahLst/>
              <a:cxnLst/>
              <a:rect l="l" t="t" r="r" b="b"/>
              <a:pathLst>
                <a:path w="182831" h="182832" extrusionOk="0">
                  <a:moveTo>
                    <a:pt x="91399" y="30289"/>
                  </a:moveTo>
                  <a:cubicBezTo>
                    <a:pt x="125156" y="30289"/>
                    <a:pt x="152542" y="57642"/>
                    <a:pt x="152542" y="91433"/>
                  </a:cubicBezTo>
                  <a:cubicBezTo>
                    <a:pt x="152542" y="125191"/>
                    <a:pt x="125156" y="152543"/>
                    <a:pt x="91399" y="152543"/>
                  </a:cubicBezTo>
                  <a:cubicBezTo>
                    <a:pt x="57641" y="152543"/>
                    <a:pt x="30255" y="125191"/>
                    <a:pt x="30255" y="91433"/>
                  </a:cubicBezTo>
                  <a:cubicBezTo>
                    <a:pt x="30255" y="57642"/>
                    <a:pt x="57641" y="30289"/>
                    <a:pt x="91399" y="30289"/>
                  </a:cubicBezTo>
                  <a:close/>
                  <a:moveTo>
                    <a:pt x="91399" y="1"/>
                  </a:moveTo>
                  <a:cubicBezTo>
                    <a:pt x="40896" y="1"/>
                    <a:pt x="0" y="40930"/>
                    <a:pt x="0" y="91433"/>
                  </a:cubicBezTo>
                  <a:cubicBezTo>
                    <a:pt x="0" y="141902"/>
                    <a:pt x="40896" y="182832"/>
                    <a:pt x="91399" y="182832"/>
                  </a:cubicBezTo>
                  <a:cubicBezTo>
                    <a:pt x="141902" y="182832"/>
                    <a:pt x="182831" y="141902"/>
                    <a:pt x="182831" y="91433"/>
                  </a:cubicBezTo>
                  <a:cubicBezTo>
                    <a:pt x="182831" y="40930"/>
                    <a:pt x="141902" y="1"/>
                    <a:pt x="91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49"/>
            <p:cNvSpPr/>
            <p:nvPr/>
          </p:nvSpPr>
          <p:spPr>
            <a:xfrm>
              <a:off x="49831600" y="-10740575"/>
              <a:ext cx="3215650" cy="3215650"/>
            </a:xfrm>
            <a:custGeom>
              <a:avLst/>
              <a:gdLst/>
              <a:ahLst/>
              <a:cxnLst/>
              <a:rect l="l" t="t" r="r" b="b"/>
              <a:pathLst>
                <a:path w="128626" h="128626" extrusionOk="0">
                  <a:moveTo>
                    <a:pt x="64313" y="3169"/>
                  </a:moveTo>
                  <a:cubicBezTo>
                    <a:pt x="98070" y="3169"/>
                    <a:pt x="125456" y="30522"/>
                    <a:pt x="125456" y="64313"/>
                  </a:cubicBezTo>
                  <a:cubicBezTo>
                    <a:pt x="125456" y="98071"/>
                    <a:pt x="98070" y="125423"/>
                    <a:pt x="64313" y="125423"/>
                  </a:cubicBezTo>
                  <a:cubicBezTo>
                    <a:pt x="30555" y="125423"/>
                    <a:pt x="3169" y="98071"/>
                    <a:pt x="3169" y="64313"/>
                  </a:cubicBezTo>
                  <a:cubicBezTo>
                    <a:pt x="3169" y="30522"/>
                    <a:pt x="30555" y="3169"/>
                    <a:pt x="64313" y="3169"/>
                  </a:cubicBezTo>
                  <a:close/>
                  <a:moveTo>
                    <a:pt x="64313" y="0"/>
                  </a:moveTo>
                  <a:cubicBezTo>
                    <a:pt x="28787" y="0"/>
                    <a:pt x="0" y="28788"/>
                    <a:pt x="0" y="64313"/>
                  </a:cubicBezTo>
                  <a:cubicBezTo>
                    <a:pt x="0" y="99805"/>
                    <a:pt x="28787" y="128626"/>
                    <a:pt x="64313" y="128626"/>
                  </a:cubicBezTo>
                  <a:cubicBezTo>
                    <a:pt x="99838" y="128626"/>
                    <a:pt x="128625" y="99805"/>
                    <a:pt x="128625" y="64313"/>
                  </a:cubicBezTo>
                  <a:cubicBezTo>
                    <a:pt x="128625" y="28788"/>
                    <a:pt x="99838" y="0"/>
                    <a:pt x="643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8" name="Google Shape;4488;p49"/>
          <p:cNvSpPr txBox="1">
            <a:spLocks noGrp="1"/>
          </p:cNvSpPr>
          <p:nvPr>
            <p:ph type="ctrTitle" idx="2"/>
          </p:nvPr>
        </p:nvSpPr>
        <p:spPr>
          <a:xfrm>
            <a:off x="4675234" y="741829"/>
            <a:ext cx="3841800" cy="1340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U.</a:t>
            </a:r>
            <a:r>
              <a:rPr lang="en" dirty="0">
                <a:solidFill>
                  <a:schemeClr val="accent1"/>
                </a:solidFill>
              </a:rPr>
              <a:t>S.</a:t>
            </a:r>
            <a:r>
              <a:rPr lang="en" dirty="0">
                <a:solidFill>
                  <a:schemeClr val="dk1"/>
                </a:solidFill>
              </a:rPr>
              <a:t>A.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4489" name="Google Shape;4489;p49"/>
          <p:cNvGrpSpPr/>
          <p:nvPr/>
        </p:nvGrpSpPr>
        <p:grpSpPr>
          <a:xfrm>
            <a:off x="2578771" y="2677254"/>
            <a:ext cx="1155437" cy="2731774"/>
            <a:chOff x="49403775" y="5904013"/>
            <a:chExt cx="1508600" cy="3566750"/>
          </a:xfrm>
        </p:grpSpPr>
        <p:sp>
          <p:nvSpPr>
            <p:cNvPr id="4490" name="Google Shape;4490;p49"/>
            <p:cNvSpPr/>
            <p:nvPr/>
          </p:nvSpPr>
          <p:spPr>
            <a:xfrm>
              <a:off x="498424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49"/>
            <p:cNvSpPr/>
            <p:nvPr/>
          </p:nvSpPr>
          <p:spPr>
            <a:xfrm>
              <a:off x="498424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49"/>
            <p:cNvSpPr/>
            <p:nvPr/>
          </p:nvSpPr>
          <p:spPr>
            <a:xfrm>
              <a:off x="49749025" y="5904013"/>
              <a:ext cx="256875" cy="257700"/>
            </a:xfrm>
            <a:custGeom>
              <a:avLst/>
              <a:gdLst/>
              <a:ahLst/>
              <a:cxnLst/>
              <a:rect l="l" t="t" r="r" b="b"/>
              <a:pathLst>
                <a:path w="10275" h="10308" extrusionOk="0">
                  <a:moveTo>
                    <a:pt x="5138" y="1"/>
                  </a:moveTo>
                  <a:cubicBezTo>
                    <a:pt x="2302" y="1"/>
                    <a:pt x="1" y="2302"/>
                    <a:pt x="1" y="5171"/>
                  </a:cubicBezTo>
                  <a:cubicBezTo>
                    <a:pt x="1" y="8006"/>
                    <a:pt x="2302" y="10308"/>
                    <a:pt x="5138" y="10308"/>
                  </a:cubicBezTo>
                  <a:cubicBezTo>
                    <a:pt x="7973" y="10308"/>
                    <a:pt x="10275" y="8006"/>
                    <a:pt x="10275" y="5171"/>
                  </a:cubicBezTo>
                  <a:cubicBezTo>
                    <a:pt x="10275" y="2302"/>
                    <a:pt x="7973" y="1"/>
                    <a:pt x="5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49"/>
            <p:cNvSpPr/>
            <p:nvPr/>
          </p:nvSpPr>
          <p:spPr>
            <a:xfrm>
              <a:off x="504028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49"/>
            <p:cNvSpPr/>
            <p:nvPr/>
          </p:nvSpPr>
          <p:spPr>
            <a:xfrm>
              <a:off x="50402825" y="6082463"/>
              <a:ext cx="70900" cy="370300"/>
            </a:xfrm>
            <a:custGeom>
              <a:avLst/>
              <a:gdLst/>
              <a:ahLst/>
              <a:cxnLst/>
              <a:rect l="l" t="t" r="r" b="b"/>
              <a:pathLst>
                <a:path w="2836" h="14812" extrusionOk="0">
                  <a:moveTo>
                    <a:pt x="1" y="1"/>
                  </a:moveTo>
                  <a:lnTo>
                    <a:pt x="1" y="14812"/>
                  </a:lnTo>
                  <a:lnTo>
                    <a:pt x="2836" y="14812"/>
                  </a:lnTo>
                  <a:lnTo>
                    <a:pt x="28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49"/>
            <p:cNvSpPr/>
            <p:nvPr/>
          </p:nvSpPr>
          <p:spPr>
            <a:xfrm>
              <a:off x="50309425" y="5904013"/>
              <a:ext cx="257700" cy="257700"/>
            </a:xfrm>
            <a:custGeom>
              <a:avLst/>
              <a:gdLst/>
              <a:ahLst/>
              <a:cxnLst/>
              <a:rect l="l" t="t" r="r" b="b"/>
              <a:pathLst>
                <a:path w="10308" h="10308" extrusionOk="0">
                  <a:moveTo>
                    <a:pt x="5138" y="1"/>
                  </a:moveTo>
                  <a:cubicBezTo>
                    <a:pt x="2302" y="1"/>
                    <a:pt x="1" y="2302"/>
                    <a:pt x="1" y="5171"/>
                  </a:cubicBezTo>
                  <a:cubicBezTo>
                    <a:pt x="1" y="8006"/>
                    <a:pt x="2302" y="10308"/>
                    <a:pt x="5138" y="10308"/>
                  </a:cubicBezTo>
                  <a:cubicBezTo>
                    <a:pt x="8006" y="10308"/>
                    <a:pt x="10308" y="8006"/>
                    <a:pt x="10308" y="5171"/>
                  </a:cubicBezTo>
                  <a:cubicBezTo>
                    <a:pt x="10308" y="2302"/>
                    <a:pt x="8006" y="1"/>
                    <a:pt x="51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49"/>
            <p:cNvSpPr/>
            <p:nvPr/>
          </p:nvSpPr>
          <p:spPr>
            <a:xfrm>
              <a:off x="49403775" y="6420213"/>
              <a:ext cx="1508600" cy="673850"/>
            </a:xfrm>
            <a:custGeom>
              <a:avLst/>
              <a:gdLst/>
              <a:ahLst/>
              <a:cxnLst/>
              <a:rect l="l" t="t" r="r" b="b"/>
              <a:pathLst>
                <a:path w="60344" h="26954" extrusionOk="0">
                  <a:moveTo>
                    <a:pt x="4838" y="1"/>
                  </a:moveTo>
                  <a:lnTo>
                    <a:pt x="1" y="26953"/>
                  </a:lnTo>
                  <a:lnTo>
                    <a:pt x="60344" y="26953"/>
                  </a:lnTo>
                  <a:lnTo>
                    <a:pt x="554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49"/>
            <p:cNvSpPr/>
            <p:nvPr/>
          </p:nvSpPr>
          <p:spPr>
            <a:xfrm>
              <a:off x="49403775" y="7094038"/>
              <a:ext cx="1508600" cy="346100"/>
            </a:xfrm>
            <a:custGeom>
              <a:avLst/>
              <a:gdLst/>
              <a:ahLst/>
              <a:cxnLst/>
              <a:rect l="l" t="t" r="r" b="b"/>
              <a:pathLst>
                <a:path w="60344" h="13844" extrusionOk="0">
                  <a:moveTo>
                    <a:pt x="1" y="0"/>
                  </a:moveTo>
                  <a:lnTo>
                    <a:pt x="4838" y="13844"/>
                  </a:lnTo>
                  <a:lnTo>
                    <a:pt x="55474" y="13844"/>
                  </a:lnTo>
                  <a:lnTo>
                    <a:pt x="60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49"/>
            <p:cNvSpPr/>
            <p:nvPr/>
          </p:nvSpPr>
          <p:spPr>
            <a:xfrm>
              <a:off x="49403775" y="7094038"/>
              <a:ext cx="1508600" cy="346100"/>
            </a:xfrm>
            <a:custGeom>
              <a:avLst/>
              <a:gdLst/>
              <a:ahLst/>
              <a:cxnLst/>
              <a:rect l="l" t="t" r="r" b="b"/>
              <a:pathLst>
                <a:path w="60344" h="13844" extrusionOk="0">
                  <a:moveTo>
                    <a:pt x="1" y="0"/>
                  </a:moveTo>
                  <a:lnTo>
                    <a:pt x="4838" y="13844"/>
                  </a:lnTo>
                  <a:lnTo>
                    <a:pt x="55474" y="13844"/>
                  </a:lnTo>
                  <a:lnTo>
                    <a:pt x="603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49"/>
            <p:cNvSpPr/>
            <p:nvPr/>
          </p:nvSpPr>
          <p:spPr>
            <a:xfrm>
              <a:off x="49524700" y="7440113"/>
              <a:ext cx="1265925" cy="2030650"/>
            </a:xfrm>
            <a:custGeom>
              <a:avLst/>
              <a:gdLst/>
              <a:ahLst/>
              <a:cxnLst/>
              <a:rect l="l" t="t" r="r" b="b"/>
              <a:pathLst>
                <a:path w="50637" h="81226" extrusionOk="0">
                  <a:moveTo>
                    <a:pt x="1" y="1"/>
                  </a:moveTo>
                  <a:lnTo>
                    <a:pt x="7906" y="81225"/>
                  </a:lnTo>
                  <a:lnTo>
                    <a:pt x="42765" y="81225"/>
                  </a:lnTo>
                  <a:lnTo>
                    <a:pt x="50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49"/>
            <p:cNvSpPr/>
            <p:nvPr/>
          </p:nvSpPr>
          <p:spPr>
            <a:xfrm>
              <a:off x="49595600" y="7440113"/>
              <a:ext cx="222675" cy="808950"/>
            </a:xfrm>
            <a:custGeom>
              <a:avLst/>
              <a:gdLst/>
              <a:ahLst/>
              <a:cxnLst/>
              <a:rect l="l" t="t" r="r" b="b"/>
              <a:pathLst>
                <a:path w="8907" h="32358" extrusionOk="0">
                  <a:moveTo>
                    <a:pt x="7239" y="1"/>
                  </a:moveTo>
                  <a:cubicBezTo>
                    <a:pt x="7038" y="534"/>
                    <a:pt x="6838" y="1068"/>
                    <a:pt x="6638" y="1635"/>
                  </a:cubicBezTo>
                  <a:cubicBezTo>
                    <a:pt x="6038" y="3603"/>
                    <a:pt x="5771" y="5671"/>
                    <a:pt x="5537" y="7673"/>
                  </a:cubicBezTo>
                  <a:cubicBezTo>
                    <a:pt x="5471" y="8073"/>
                    <a:pt x="5404" y="8473"/>
                    <a:pt x="5371" y="8874"/>
                  </a:cubicBezTo>
                  <a:cubicBezTo>
                    <a:pt x="4437" y="15778"/>
                    <a:pt x="2602" y="22650"/>
                    <a:pt x="0" y="29155"/>
                  </a:cubicBezTo>
                  <a:lnTo>
                    <a:pt x="334" y="32357"/>
                  </a:lnTo>
                  <a:cubicBezTo>
                    <a:pt x="3569" y="24952"/>
                    <a:pt x="5804" y="17046"/>
                    <a:pt x="6872" y="9074"/>
                  </a:cubicBezTo>
                  <a:cubicBezTo>
                    <a:pt x="6938" y="8673"/>
                    <a:pt x="6972" y="8273"/>
                    <a:pt x="7038" y="7873"/>
                  </a:cubicBezTo>
                  <a:cubicBezTo>
                    <a:pt x="7272" y="5938"/>
                    <a:pt x="7539" y="3937"/>
                    <a:pt x="8106" y="2102"/>
                  </a:cubicBezTo>
                  <a:cubicBezTo>
                    <a:pt x="8339" y="1368"/>
                    <a:pt x="8606" y="668"/>
                    <a:pt x="8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49"/>
            <p:cNvSpPr/>
            <p:nvPr/>
          </p:nvSpPr>
          <p:spPr>
            <a:xfrm>
              <a:off x="49692325" y="7440113"/>
              <a:ext cx="718875" cy="1802975"/>
            </a:xfrm>
            <a:custGeom>
              <a:avLst/>
              <a:gdLst/>
              <a:ahLst/>
              <a:cxnLst/>
              <a:rect l="l" t="t" r="r" b="b"/>
              <a:pathLst>
                <a:path w="28755" h="72119" extrusionOk="0">
                  <a:moveTo>
                    <a:pt x="25619" y="1"/>
                  </a:moveTo>
                  <a:cubicBezTo>
                    <a:pt x="24518" y="734"/>
                    <a:pt x="23484" y="1635"/>
                    <a:pt x="22583" y="2536"/>
                  </a:cubicBezTo>
                  <a:cubicBezTo>
                    <a:pt x="12042" y="13443"/>
                    <a:pt x="8140" y="29155"/>
                    <a:pt x="5471" y="44532"/>
                  </a:cubicBezTo>
                  <a:lnTo>
                    <a:pt x="5238" y="46000"/>
                  </a:lnTo>
                  <a:cubicBezTo>
                    <a:pt x="3903" y="53739"/>
                    <a:pt x="2536" y="61645"/>
                    <a:pt x="0" y="68783"/>
                  </a:cubicBezTo>
                  <a:lnTo>
                    <a:pt x="334" y="72119"/>
                  </a:lnTo>
                  <a:cubicBezTo>
                    <a:pt x="3703" y="63946"/>
                    <a:pt x="5271" y="54773"/>
                    <a:pt x="6739" y="46267"/>
                  </a:cubicBezTo>
                  <a:lnTo>
                    <a:pt x="6972" y="44766"/>
                  </a:lnTo>
                  <a:cubicBezTo>
                    <a:pt x="9574" y="29655"/>
                    <a:pt x="13410" y="14211"/>
                    <a:pt x="23684" y="3603"/>
                  </a:cubicBezTo>
                  <a:cubicBezTo>
                    <a:pt x="25085" y="2169"/>
                    <a:pt x="26886" y="801"/>
                    <a:pt x="28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49"/>
            <p:cNvSpPr/>
            <p:nvPr/>
          </p:nvSpPr>
          <p:spPr>
            <a:xfrm>
              <a:off x="49554725" y="7440113"/>
              <a:ext cx="155975" cy="374450"/>
            </a:xfrm>
            <a:custGeom>
              <a:avLst/>
              <a:gdLst/>
              <a:ahLst/>
              <a:cxnLst/>
              <a:rect l="l" t="t" r="r" b="b"/>
              <a:pathLst>
                <a:path w="6239" h="14978" extrusionOk="0">
                  <a:moveTo>
                    <a:pt x="4637" y="1"/>
                  </a:moveTo>
                  <a:lnTo>
                    <a:pt x="2636" y="5671"/>
                  </a:lnTo>
                  <a:cubicBezTo>
                    <a:pt x="1835" y="7873"/>
                    <a:pt x="1035" y="10141"/>
                    <a:pt x="1" y="12276"/>
                  </a:cubicBezTo>
                  <a:lnTo>
                    <a:pt x="267" y="14978"/>
                  </a:lnTo>
                  <a:cubicBezTo>
                    <a:pt x="1935" y="12209"/>
                    <a:pt x="3036" y="9140"/>
                    <a:pt x="4070" y="6172"/>
                  </a:cubicBezTo>
                  <a:lnTo>
                    <a:pt x="62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49"/>
            <p:cNvSpPr/>
            <p:nvPr/>
          </p:nvSpPr>
          <p:spPr>
            <a:xfrm>
              <a:off x="49970025" y="9277263"/>
              <a:ext cx="194325" cy="193500"/>
            </a:xfrm>
            <a:custGeom>
              <a:avLst/>
              <a:gdLst/>
              <a:ahLst/>
              <a:cxnLst/>
              <a:rect l="l" t="t" r="r" b="b"/>
              <a:pathLst>
                <a:path w="7773" h="7740" extrusionOk="0">
                  <a:moveTo>
                    <a:pt x="5304" y="0"/>
                  </a:moveTo>
                  <a:lnTo>
                    <a:pt x="4837" y="401"/>
                  </a:lnTo>
                  <a:cubicBezTo>
                    <a:pt x="2702" y="2469"/>
                    <a:pt x="1034" y="4971"/>
                    <a:pt x="0" y="7739"/>
                  </a:cubicBezTo>
                  <a:lnTo>
                    <a:pt x="1635" y="7739"/>
                  </a:lnTo>
                  <a:cubicBezTo>
                    <a:pt x="2536" y="5604"/>
                    <a:pt x="3803" y="3670"/>
                    <a:pt x="5404" y="2035"/>
                  </a:cubicBezTo>
                  <a:cubicBezTo>
                    <a:pt x="6171" y="2969"/>
                    <a:pt x="6205" y="4637"/>
                    <a:pt x="6105" y="6138"/>
                  </a:cubicBezTo>
                  <a:lnTo>
                    <a:pt x="6005" y="7739"/>
                  </a:lnTo>
                  <a:lnTo>
                    <a:pt x="7539" y="7739"/>
                  </a:lnTo>
                  <a:lnTo>
                    <a:pt x="7606" y="6238"/>
                  </a:lnTo>
                  <a:cubicBezTo>
                    <a:pt x="7773" y="4037"/>
                    <a:pt x="7639" y="1602"/>
                    <a:pt x="5805" y="334"/>
                  </a:cubicBezTo>
                  <a:lnTo>
                    <a:pt x="5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49"/>
            <p:cNvSpPr/>
            <p:nvPr/>
          </p:nvSpPr>
          <p:spPr>
            <a:xfrm>
              <a:off x="49637275" y="7440113"/>
              <a:ext cx="451175" cy="1228400"/>
            </a:xfrm>
            <a:custGeom>
              <a:avLst/>
              <a:gdLst/>
              <a:ahLst/>
              <a:cxnLst/>
              <a:rect l="l" t="t" r="r" b="b"/>
              <a:pathLst>
                <a:path w="18047" h="49136" extrusionOk="0">
                  <a:moveTo>
                    <a:pt x="16146" y="1"/>
                  </a:moveTo>
                  <a:cubicBezTo>
                    <a:pt x="12376" y="5404"/>
                    <a:pt x="8707" y="13343"/>
                    <a:pt x="5838" y="25385"/>
                  </a:cubicBezTo>
                  <a:cubicBezTo>
                    <a:pt x="5572" y="26486"/>
                    <a:pt x="5305" y="27587"/>
                    <a:pt x="5071" y="28688"/>
                  </a:cubicBezTo>
                  <a:cubicBezTo>
                    <a:pt x="3704" y="34592"/>
                    <a:pt x="2269" y="40596"/>
                    <a:pt x="1" y="46100"/>
                  </a:cubicBezTo>
                  <a:lnTo>
                    <a:pt x="301" y="49136"/>
                  </a:lnTo>
                  <a:cubicBezTo>
                    <a:pt x="3303" y="42898"/>
                    <a:pt x="4938" y="35893"/>
                    <a:pt x="6539" y="29021"/>
                  </a:cubicBezTo>
                  <a:cubicBezTo>
                    <a:pt x="6806" y="27921"/>
                    <a:pt x="7073" y="26820"/>
                    <a:pt x="7306" y="25719"/>
                  </a:cubicBezTo>
                  <a:cubicBezTo>
                    <a:pt x="9207" y="17847"/>
                    <a:pt x="12210" y="7806"/>
                    <a:pt x="180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49"/>
            <p:cNvSpPr/>
            <p:nvPr/>
          </p:nvSpPr>
          <p:spPr>
            <a:xfrm>
              <a:off x="50464550" y="7440113"/>
              <a:ext cx="216000" cy="2004800"/>
            </a:xfrm>
            <a:custGeom>
              <a:avLst/>
              <a:gdLst/>
              <a:ahLst/>
              <a:cxnLst/>
              <a:rect l="l" t="t" r="r" b="b"/>
              <a:pathLst>
                <a:path w="8640" h="80192" extrusionOk="0">
                  <a:moveTo>
                    <a:pt x="3736" y="1"/>
                  </a:moveTo>
                  <a:cubicBezTo>
                    <a:pt x="6138" y="1468"/>
                    <a:pt x="7139" y="4671"/>
                    <a:pt x="6805" y="9774"/>
                  </a:cubicBezTo>
                  <a:cubicBezTo>
                    <a:pt x="6338" y="16879"/>
                    <a:pt x="4970" y="23984"/>
                    <a:pt x="3669" y="30889"/>
                  </a:cubicBezTo>
                  <a:cubicBezTo>
                    <a:pt x="2435" y="37294"/>
                    <a:pt x="1168" y="43932"/>
                    <a:pt x="634" y="50537"/>
                  </a:cubicBezTo>
                  <a:cubicBezTo>
                    <a:pt x="0" y="57842"/>
                    <a:pt x="100" y="69851"/>
                    <a:pt x="5237" y="80191"/>
                  </a:cubicBezTo>
                  <a:lnTo>
                    <a:pt x="5537" y="77156"/>
                  </a:lnTo>
                  <a:cubicBezTo>
                    <a:pt x="1601" y="67716"/>
                    <a:pt x="1601" y="57242"/>
                    <a:pt x="2135" y="50670"/>
                  </a:cubicBezTo>
                  <a:cubicBezTo>
                    <a:pt x="2702" y="44132"/>
                    <a:pt x="3970" y="37527"/>
                    <a:pt x="5171" y="31156"/>
                  </a:cubicBezTo>
                  <a:cubicBezTo>
                    <a:pt x="6505" y="24218"/>
                    <a:pt x="7839" y="17046"/>
                    <a:pt x="8339" y="9874"/>
                  </a:cubicBezTo>
                  <a:cubicBezTo>
                    <a:pt x="8640" y="5271"/>
                    <a:pt x="7906" y="2035"/>
                    <a:pt x="6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49"/>
            <p:cNvSpPr/>
            <p:nvPr/>
          </p:nvSpPr>
          <p:spPr>
            <a:xfrm>
              <a:off x="50560450" y="8299888"/>
              <a:ext cx="146775" cy="773075"/>
            </a:xfrm>
            <a:custGeom>
              <a:avLst/>
              <a:gdLst/>
              <a:ahLst/>
              <a:cxnLst/>
              <a:rect l="l" t="t" r="r" b="b"/>
              <a:pathLst>
                <a:path w="5871" h="30923" extrusionOk="0">
                  <a:moveTo>
                    <a:pt x="5871" y="1"/>
                  </a:moveTo>
                  <a:lnTo>
                    <a:pt x="5871" y="1"/>
                  </a:lnTo>
                  <a:cubicBezTo>
                    <a:pt x="5104" y="1302"/>
                    <a:pt x="4370" y="2636"/>
                    <a:pt x="3770" y="4004"/>
                  </a:cubicBezTo>
                  <a:cubicBezTo>
                    <a:pt x="200" y="11876"/>
                    <a:pt x="0" y="21483"/>
                    <a:pt x="2869" y="30923"/>
                  </a:cubicBezTo>
                  <a:lnTo>
                    <a:pt x="3303" y="26486"/>
                  </a:lnTo>
                  <a:cubicBezTo>
                    <a:pt x="1668" y="18714"/>
                    <a:pt x="2269" y="11075"/>
                    <a:pt x="5171" y="4637"/>
                  </a:cubicBezTo>
                  <a:cubicBezTo>
                    <a:pt x="5271" y="4404"/>
                    <a:pt x="5371" y="4170"/>
                    <a:pt x="5471" y="3937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49"/>
            <p:cNvSpPr/>
            <p:nvPr/>
          </p:nvSpPr>
          <p:spPr>
            <a:xfrm>
              <a:off x="50263575" y="9181238"/>
              <a:ext cx="240175" cy="289525"/>
            </a:xfrm>
            <a:custGeom>
              <a:avLst/>
              <a:gdLst/>
              <a:ahLst/>
              <a:cxnLst/>
              <a:rect l="l" t="t" r="r" b="b"/>
              <a:pathLst>
                <a:path w="9607" h="11581" extrusionOk="0">
                  <a:moveTo>
                    <a:pt x="2728" y="0"/>
                  </a:moveTo>
                  <a:cubicBezTo>
                    <a:pt x="1380" y="0"/>
                    <a:pt x="594" y="1389"/>
                    <a:pt x="400" y="2841"/>
                  </a:cubicBezTo>
                  <a:cubicBezTo>
                    <a:pt x="0" y="5776"/>
                    <a:pt x="334" y="8778"/>
                    <a:pt x="1268" y="11580"/>
                  </a:cubicBezTo>
                  <a:lnTo>
                    <a:pt x="2869" y="11580"/>
                  </a:lnTo>
                  <a:cubicBezTo>
                    <a:pt x="1901" y="8845"/>
                    <a:pt x="1535" y="5910"/>
                    <a:pt x="1901" y="3041"/>
                  </a:cubicBezTo>
                  <a:cubicBezTo>
                    <a:pt x="1999" y="2290"/>
                    <a:pt x="2321" y="1539"/>
                    <a:pt x="2710" y="1539"/>
                  </a:cubicBezTo>
                  <a:cubicBezTo>
                    <a:pt x="2719" y="1539"/>
                    <a:pt x="2727" y="1539"/>
                    <a:pt x="2735" y="1540"/>
                  </a:cubicBezTo>
                  <a:cubicBezTo>
                    <a:pt x="3036" y="1540"/>
                    <a:pt x="3336" y="1940"/>
                    <a:pt x="3569" y="2240"/>
                  </a:cubicBezTo>
                  <a:cubicBezTo>
                    <a:pt x="5571" y="5042"/>
                    <a:pt x="6972" y="8278"/>
                    <a:pt x="8006" y="11580"/>
                  </a:cubicBezTo>
                  <a:lnTo>
                    <a:pt x="9607" y="11580"/>
                  </a:lnTo>
                  <a:cubicBezTo>
                    <a:pt x="8506" y="7978"/>
                    <a:pt x="7038" y="4442"/>
                    <a:pt x="4804" y="1340"/>
                  </a:cubicBezTo>
                  <a:cubicBezTo>
                    <a:pt x="4537" y="973"/>
                    <a:pt x="3903" y="72"/>
                    <a:pt x="2869" y="5"/>
                  </a:cubicBezTo>
                  <a:cubicBezTo>
                    <a:pt x="2821" y="2"/>
                    <a:pt x="2774" y="0"/>
                    <a:pt x="27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49"/>
            <p:cNvSpPr/>
            <p:nvPr/>
          </p:nvSpPr>
          <p:spPr>
            <a:xfrm>
              <a:off x="49827425" y="7747463"/>
              <a:ext cx="656325" cy="1723300"/>
            </a:xfrm>
            <a:custGeom>
              <a:avLst/>
              <a:gdLst/>
              <a:ahLst/>
              <a:cxnLst/>
              <a:rect l="l" t="t" r="r" b="b"/>
              <a:pathLst>
                <a:path w="26253" h="68932" extrusionOk="0">
                  <a:moveTo>
                    <a:pt x="23338" y="0"/>
                  </a:moveTo>
                  <a:cubicBezTo>
                    <a:pt x="22683" y="0"/>
                    <a:pt x="22022" y="183"/>
                    <a:pt x="21482" y="516"/>
                  </a:cubicBezTo>
                  <a:cubicBezTo>
                    <a:pt x="20315" y="1216"/>
                    <a:pt x="19614" y="2417"/>
                    <a:pt x="18981" y="3551"/>
                  </a:cubicBezTo>
                  <a:cubicBezTo>
                    <a:pt x="11775" y="17128"/>
                    <a:pt x="8173" y="31938"/>
                    <a:pt x="4971" y="49984"/>
                  </a:cubicBezTo>
                  <a:lnTo>
                    <a:pt x="4937" y="50218"/>
                  </a:lnTo>
                  <a:cubicBezTo>
                    <a:pt x="3803" y="56656"/>
                    <a:pt x="2602" y="63227"/>
                    <a:pt x="0" y="68931"/>
                  </a:cubicBezTo>
                  <a:lnTo>
                    <a:pt x="1668" y="68931"/>
                  </a:lnTo>
                  <a:cubicBezTo>
                    <a:pt x="4170" y="63227"/>
                    <a:pt x="5304" y="56789"/>
                    <a:pt x="6438" y="50485"/>
                  </a:cubicBezTo>
                  <a:lnTo>
                    <a:pt x="6472" y="50251"/>
                  </a:lnTo>
                  <a:cubicBezTo>
                    <a:pt x="9674" y="32338"/>
                    <a:pt x="13243" y="17661"/>
                    <a:pt x="20348" y="4285"/>
                  </a:cubicBezTo>
                  <a:cubicBezTo>
                    <a:pt x="20882" y="3284"/>
                    <a:pt x="21416" y="2317"/>
                    <a:pt x="22250" y="1817"/>
                  </a:cubicBezTo>
                  <a:cubicBezTo>
                    <a:pt x="22571" y="1633"/>
                    <a:pt x="22970" y="1526"/>
                    <a:pt x="23347" y="1526"/>
                  </a:cubicBezTo>
                  <a:cubicBezTo>
                    <a:pt x="23790" y="1526"/>
                    <a:pt x="24201" y="1674"/>
                    <a:pt x="24418" y="2017"/>
                  </a:cubicBezTo>
                  <a:cubicBezTo>
                    <a:pt x="24685" y="2384"/>
                    <a:pt x="24685" y="2951"/>
                    <a:pt x="24685" y="3484"/>
                  </a:cubicBezTo>
                  <a:cubicBezTo>
                    <a:pt x="24718" y="9956"/>
                    <a:pt x="22616" y="16360"/>
                    <a:pt x="20548" y="22565"/>
                  </a:cubicBezTo>
                  <a:cubicBezTo>
                    <a:pt x="20115" y="23899"/>
                    <a:pt x="19681" y="25233"/>
                    <a:pt x="19247" y="26601"/>
                  </a:cubicBezTo>
                  <a:cubicBezTo>
                    <a:pt x="14477" y="41745"/>
                    <a:pt x="13143" y="56222"/>
                    <a:pt x="15211" y="68931"/>
                  </a:cubicBezTo>
                  <a:lnTo>
                    <a:pt x="16746" y="68931"/>
                  </a:lnTo>
                  <a:cubicBezTo>
                    <a:pt x="14677" y="56389"/>
                    <a:pt x="15978" y="42079"/>
                    <a:pt x="20715" y="27035"/>
                  </a:cubicBezTo>
                  <a:cubicBezTo>
                    <a:pt x="21115" y="25700"/>
                    <a:pt x="21582" y="24366"/>
                    <a:pt x="22016" y="23032"/>
                  </a:cubicBezTo>
                  <a:cubicBezTo>
                    <a:pt x="24084" y="16727"/>
                    <a:pt x="26252" y="10223"/>
                    <a:pt x="26219" y="3451"/>
                  </a:cubicBezTo>
                  <a:cubicBezTo>
                    <a:pt x="26219" y="2717"/>
                    <a:pt x="26186" y="1883"/>
                    <a:pt x="25719" y="1183"/>
                  </a:cubicBezTo>
                  <a:cubicBezTo>
                    <a:pt x="25172" y="363"/>
                    <a:pt x="24261" y="0"/>
                    <a:pt x="23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49"/>
            <p:cNvSpPr/>
            <p:nvPr/>
          </p:nvSpPr>
          <p:spPr>
            <a:xfrm>
              <a:off x="49715675" y="6512788"/>
              <a:ext cx="208500" cy="198500"/>
            </a:xfrm>
            <a:custGeom>
              <a:avLst/>
              <a:gdLst/>
              <a:ahLst/>
              <a:cxnLst/>
              <a:rect l="l" t="t" r="r" b="b"/>
              <a:pathLst>
                <a:path w="8340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35" y="5037"/>
                  </a:lnTo>
                  <a:lnTo>
                    <a:pt x="1568" y="7939"/>
                  </a:lnTo>
                  <a:lnTo>
                    <a:pt x="4170" y="6505"/>
                  </a:lnTo>
                  <a:lnTo>
                    <a:pt x="6739" y="7939"/>
                  </a:lnTo>
                  <a:lnTo>
                    <a:pt x="6172" y="5037"/>
                  </a:lnTo>
                  <a:lnTo>
                    <a:pt x="8340" y="3036"/>
                  </a:lnTo>
                  <a:lnTo>
                    <a:pt x="5404" y="2669"/>
                  </a:lnTo>
                  <a:lnTo>
                    <a:pt x="4170" y="0"/>
                  </a:lnTo>
                  <a:close/>
                  <a:moveTo>
                    <a:pt x="1568" y="7939"/>
                  </a:moveTo>
                  <a:lnTo>
                    <a:pt x="1568" y="7939"/>
                  </a:lnTo>
                  <a:lnTo>
                    <a:pt x="1568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49"/>
            <p:cNvSpPr/>
            <p:nvPr/>
          </p:nvSpPr>
          <p:spPr>
            <a:xfrm>
              <a:off x="50053425" y="6512788"/>
              <a:ext cx="209325" cy="198500"/>
            </a:xfrm>
            <a:custGeom>
              <a:avLst/>
              <a:gdLst/>
              <a:ahLst/>
              <a:cxnLst/>
              <a:rect l="l" t="t" r="r" b="b"/>
              <a:pathLst>
                <a:path w="8373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68" y="5037"/>
                  </a:lnTo>
                  <a:lnTo>
                    <a:pt x="1601" y="7939"/>
                  </a:lnTo>
                  <a:lnTo>
                    <a:pt x="4170" y="6505"/>
                  </a:lnTo>
                  <a:lnTo>
                    <a:pt x="6772" y="7939"/>
                  </a:lnTo>
                  <a:lnTo>
                    <a:pt x="6205" y="5037"/>
                  </a:lnTo>
                  <a:lnTo>
                    <a:pt x="8373" y="3036"/>
                  </a:lnTo>
                  <a:lnTo>
                    <a:pt x="5437" y="2669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49"/>
            <p:cNvSpPr/>
            <p:nvPr/>
          </p:nvSpPr>
          <p:spPr>
            <a:xfrm>
              <a:off x="50392000" y="6512788"/>
              <a:ext cx="208500" cy="198500"/>
            </a:xfrm>
            <a:custGeom>
              <a:avLst/>
              <a:gdLst/>
              <a:ahLst/>
              <a:cxnLst/>
              <a:rect l="l" t="t" r="r" b="b"/>
              <a:pathLst>
                <a:path w="8340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35" y="5037"/>
                  </a:lnTo>
                  <a:lnTo>
                    <a:pt x="1568" y="7939"/>
                  </a:lnTo>
                  <a:lnTo>
                    <a:pt x="4170" y="6505"/>
                  </a:lnTo>
                  <a:lnTo>
                    <a:pt x="6738" y="7939"/>
                  </a:lnTo>
                  <a:lnTo>
                    <a:pt x="6205" y="5037"/>
                  </a:lnTo>
                  <a:lnTo>
                    <a:pt x="8339" y="3036"/>
                  </a:lnTo>
                  <a:lnTo>
                    <a:pt x="5404" y="2669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49"/>
            <p:cNvSpPr/>
            <p:nvPr/>
          </p:nvSpPr>
          <p:spPr>
            <a:xfrm>
              <a:off x="49543875" y="6774638"/>
              <a:ext cx="208525" cy="198500"/>
            </a:xfrm>
            <a:custGeom>
              <a:avLst/>
              <a:gdLst/>
              <a:ahLst/>
              <a:cxnLst/>
              <a:rect l="l" t="t" r="r" b="b"/>
              <a:pathLst>
                <a:path w="8341" h="7940" extrusionOk="0">
                  <a:moveTo>
                    <a:pt x="4171" y="0"/>
                  </a:moveTo>
                  <a:lnTo>
                    <a:pt x="2903" y="2669"/>
                  </a:lnTo>
                  <a:lnTo>
                    <a:pt x="1" y="3036"/>
                  </a:lnTo>
                  <a:lnTo>
                    <a:pt x="2136" y="5037"/>
                  </a:lnTo>
                  <a:lnTo>
                    <a:pt x="1569" y="7939"/>
                  </a:lnTo>
                  <a:lnTo>
                    <a:pt x="4171" y="6505"/>
                  </a:lnTo>
                  <a:lnTo>
                    <a:pt x="6739" y="7939"/>
                  </a:lnTo>
                  <a:lnTo>
                    <a:pt x="6172" y="5037"/>
                  </a:lnTo>
                  <a:lnTo>
                    <a:pt x="8340" y="3036"/>
                  </a:lnTo>
                  <a:lnTo>
                    <a:pt x="5405" y="2669"/>
                  </a:lnTo>
                  <a:lnTo>
                    <a:pt x="4171" y="0"/>
                  </a:lnTo>
                  <a:close/>
                  <a:moveTo>
                    <a:pt x="6739" y="7939"/>
                  </a:moveTo>
                  <a:lnTo>
                    <a:pt x="6739" y="7939"/>
                  </a:lnTo>
                  <a:lnTo>
                    <a:pt x="6739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49"/>
            <p:cNvSpPr/>
            <p:nvPr/>
          </p:nvSpPr>
          <p:spPr>
            <a:xfrm>
              <a:off x="49881625" y="6774638"/>
              <a:ext cx="209350" cy="198500"/>
            </a:xfrm>
            <a:custGeom>
              <a:avLst/>
              <a:gdLst/>
              <a:ahLst/>
              <a:cxnLst/>
              <a:rect l="l" t="t" r="r" b="b"/>
              <a:pathLst>
                <a:path w="8374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1" y="3036"/>
                  </a:lnTo>
                  <a:lnTo>
                    <a:pt x="2169" y="5037"/>
                  </a:lnTo>
                  <a:lnTo>
                    <a:pt x="1602" y="7939"/>
                  </a:lnTo>
                  <a:lnTo>
                    <a:pt x="4170" y="6505"/>
                  </a:lnTo>
                  <a:lnTo>
                    <a:pt x="6772" y="7939"/>
                  </a:lnTo>
                  <a:lnTo>
                    <a:pt x="6205" y="5037"/>
                  </a:lnTo>
                  <a:lnTo>
                    <a:pt x="8373" y="3036"/>
                  </a:lnTo>
                  <a:lnTo>
                    <a:pt x="5438" y="2669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49"/>
            <p:cNvSpPr/>
            <p:nvPr/>
          </p:nvSpPr>
          <p:spPr>
            <a:xfrm>
              <a:off x="50220200" y="6774638"/>
              <a:ext cx="208500" cy="198500"/>
            </a:xfrm>
            <a:custGeom>
              <a:avLst/>
              <a:gdLst/>
              <a:ahLst/>
              <a:cxnLst/>
              <a:rect l="l" t="t" r="r" b="b"/>
              <a:pathLst>
                <a:path w="8340" h="7940" extrusionOk="0">
                  <a:moveTo>
                    <a:pt x="4170" y="0"/>
                  </a:moveTo>
                  <a:lnTo>
                    <a:pt x="2903" y="2669"/>
                  </a:lnTo>
                  <a:lnTo>
                    <a:pt x="1" y="3036"/>
                  </a:lnTo>
                  <a:lnTo>
                    <a:pt x="2135" y="5037"/>
                  </a:lnTo>
                  <a:lnTo>
                    <a:pt x="1568" y="7939"/>
                  </a:lnTo>
                  <a:lnTo>
                    <a:pt x="4170" y="6505"/>
                  </a:lnTo>
                  <a:lnTo>
                    <a:pt x="6739" y="7939"/>
                  </a:lnTo>
                  <a:lnTo>
                    <a:pt x="6172" y="5037"/>
                  </a:lnTo>
                  <a:lnTo>
                    <a:pt x="8340" y="3036"/>
                  </a:lnTo>
                  <a:lnTo>
                    <a:pt x="5404" y="2669"/>
                  </a:lnTo>
                  <a:lnTo>
                    <a:pt x="4170" y="0"/>
                  </a:lnTo>
                  <a:close/>
                  <a:moveTo>
                    <a:pt x="6739" y="7939"/>
                  </a:moveTo>
                  <a:lnTo>
                    <a:pt x="6739" y="7939"/>
                  </a:lnTo>
                  <a:lnTo>
                    <a:pt x="6739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49"/>
            <p:cNvSpPr/>
            <p:nvPr/>
          </p:nvSpPr>
          <p:spPr>
            <a:xfrm>
              <a:off x="50557950" y="6774638"/>
              <a:ext cx="209325" cy="198500"/>
            </a:xfrm>
            <a:custGeom>
              <a:avLst/>
              <a:gdLst/>
              <a:ahLst/>
              <a:cxnLst/>
              <a:rect l="l" t="t" r="r" b="b"/>
              <a:pathLst>
                <a:path w="8373" h="7940" extrusionOk="0">
                  <a:moveTo>
                    <a:pt x="4170" y="0"/>
                  </a:moveTo>
                  <a:lnTo>
                    <a:pt x="2936" y="2669"/>
                  </a:lnTo>
                  <a:lnTo>
                    <a:pt x="0" y="3036"/>
                  </a:lnTo>
                  <a:lnTo>
                    <a:pt x="2168" y="5037"/>
                  </a:lnTo>
                  <a:lnTo>
                    <a:pt x="1601" y="7939"/>
                  </a:lnTo>
                  <a:lnTo>
                    <a:pt x="4170" y="6505"/>
                  </a:lnTo>
                  <a:lnTo>
                    <a:pt x="6772" y="7939"/>
                  </a:lnTo>
                  <a:lnTo>
                    <a:pt x="6205" y="5037"/>
                  </a:lnTo>
                  <a:lnTo>
                    <a:pt x="8373" y="3036"/>
                  </a:lnTo>
                  <a:lnTo>
                    <a:pt x="5437" y="2669"/>
                  </a:lnTo>
                  <a:lnTo>
                    <a:pt x="4170" y="0"/>
                  </a:lnTo>
                  <a:close/>
                  <a:moveTo>
                    <a:pt x="1601" y="7939"/>
                  </a:moveTo>
                  <a:lnTo>
                    <a:pt x="1601" y="7939"/>
                  </a:lnTo>
                  <a:lnTo>
                    <a:pt x="1601" y="79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6" name="Google Shape;4516;p49"/>
          <p:cNvGrpSpPr/>
          <p:nvPr/>
        </p:nvGrpSpPr>
        <p:grpSpPr>
          <a:xfrm flipH="1">
            <a:off x="3334286" y="-415153"/>
            <a:ext cx="925739" cy="2481780"/>
            <a:chOff x="-5344025" y="479300"/>
            <a:chExt cx="920675" cy="2468450"/>
          </a:xfrm>
        </p:grpSpPr>
        <p:sp>
          <p:nvSpPr>
            <p:cNvPr id="4517" name="Google Shape;4517;p49"/>
            <p:cNvSpPr/>
            <p:nvPr/>
          </p:nvSpPr>
          <p:spPr>
            <a:xfrm>
              <a:off x="-5119700" y="1552575"/>
              <a:ext cx="221000" cy="1395175"/>
            </a:xfrm>
            <a:custGeom>
              <a:avLst/>
              <a:gdLst/>
              <a:ahLst/>
              <a:cxnLst/>
              <a:rect l="l" t="t" r="r" b="b"/>
              <a:pathLst>
                <a:path w="8840" h="55807" fill="none" extrusionOk="0">
                  <a:moveTo>
                    <a:pt x="8706" y="55807"/>
                  </a:moveTo>
                  <a:cubicBezTo>
                    <a:pt x="8706" y="55807"/>
                    <a:pt x="0" y="44765"/>
                    <a:pt x="5738" y="28821"/>
                  </a:cubicBezTo>
                  <a:cubicBezTo>
                    <a:pt x="8406" y="21482"/>
                    <a:pt x="8840" y="14777"/>
                    <a:pt x="8506" y="9674"/>
                  </a:cubicBezTo>
                  <a:cubicBezTo>
                    <a:pt x="8440" y="8306"/>
                    <a:pt x="8273" y="7038"/>
                    <a:pt x="8139" y="5904"/>
                  </a:cubicBezTo>
                  <a:cubicBezTo>
                    <a:pt x="8106" y="5804"/>
                    <a:pt x="8073" y="5671"/>
                    <a:pt x="8073" y="5571"/>
                  </a:cubicBezTo>
                  <a:cubicBezTo>
                    <a:pt x="7939" y="4737"/>
                    <a:pt x="7806" y="3970"/>
                    <a:pt x="7672" y="3302"/>
                  </a:cubicBezTo>
                  <a:cubicBezTo>
                    <a:pt x="7572" y="2835"/>
                    <a:pt x="7472" y="2402"/>
                    <a:pt x="7372" y="2001"/>
                  </a:cubicBezTo>
                  <a:cubicBezTo>
                    <a:pt x="7172" y="1268"/>
                    <a:pt x="7005" y="701"/>
                    <a:pt x="6905" y="367"/>
                  </a:cubicBezTo>
                  <a:cubicBezTo>
                    <a:pt x="6838" y="133"/>
                    <a:pt x="6772" y="0"/>
                    <a:pt x="6772" y="0"/>
                  </a:cubicBezTo>
                </a:path>
              </a:pathLst>
            </a:custGeom>
            <a:noFill/>
            <a:ln w="7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49"/>
            <p:cNvSpPr/>
            <p:nvPr/>
          </p:nvSpPr>
          <p:spPr>
            <a:xfrm>
              <a:off x="-5039650" y="1552575"/>
              <a:ext cx="183500" cy="147625"/>
            </a:xfrm>
            <a:custGeom>
              <a:avLst/>
              <a:gdLst/>
              <a:ahLst/>
              <a:cxnLst/>
              <a:rect l="l" t="t" r="r" b="b"/>
              <a:pathLst>
                <a:path w="7340" h="5905" extrusionOk="0">
                  <a:moveTo>
                    <a:pt x="4103" y="0"/>
                  </a:moveTo>
                  <a:cubicBezTo>
                    <a:pt x="4103" y="0"/>
                    <a:pt x="3937" y="133"/>
                    <a:pt x="3703" y="367"/>
                  </a:cubicBezTo>
                  <a:cubicBezTo>
                    <a:pt x="3370" y="667"/>
                    <a:pt x="2903" y="1134"/>
                    <a:pt x="2436" y="1668"/>
                  </a:cubicBezTo>
                  <a:cubicBezTo>
                    <a:pt x="2402" y="1701"/>
                    <a:pt x="2369" y="1768"/>
                    <a:pt x="2336" y="1835"/>
                  </a:cubicBezTo>
                  <a:cubicBezTo>
                    <a:pt x="1035" y="3369"/>
                    <a:pt x="1" y="5437"/>
                    <a:pt x="3169" y="5804"/>
                  </a:cubicBezTo>
                  <a:cubicBezTo>
                    <a:pt x="3503" y="5871"/>
                    <a:pt x="3837" y="5871"/>
                    <a:pt x="4103" y="5904"/>
                  </a:cubicBezTo>
                  <a:lnTo>
                    <a:pt x="4904" y="5904"/>
                  </a:lnTo>
                  <a:cubicBezTo>
                    <a:pt x="5104" y="5904"/>
                    <a:pt x="5271" y="5871"/>
                    <a:pt x="5404" y="5871"/>
                  </a:cubicBezTo>
                  <a:cubicBezTo>
                    <a:pt x="7106" y="5637"/>
                    <a:pt x="7339" y="4670"/>
                    <a:pt x="6505" y="3102"/>
                  </a:cubicBezTo>
                  <a:cubicBezTo>
                    <a:pt x="6338" y="2802"/>
                    <a:pt x="6138" y="2468"/>
                    <a:pt x="5871" y="2135"/>
                  </a:cubicBezTo>
                  <a:cubicBezTo>
                    <a:pt x="5404" y="1468"/>
                    <a:pt x="4804" y="767"/>
                    <a:pt x="4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49"/>
            <p:cNvSpPr/>
            <p:nvPr/>
          </p:nvSpPr>
          <p:spPr>
            <a:xfrm>
              <a:off x="-5039650" y="1552575"/>
              <a:ext cx="162650" cy="241850"/>
            </a:xfrm>
            <a:custGeom>
              <a:avLst/>
              <a:gdLst/>
              <a:ahLst/>
              <a:cxnLst/>
              <a:rect l="l" t="t" r="r" b="b"/>
              <a:pathLst>
                <a:path w="6506" h="9674" extrusionOk="0">
                  <a:moveTo>
                    <a:pt x="4103" y="0"/>
                  </a:moveTo>
                  <a:cubicBezTo>
                    <a:pt x="4103" y="0"/>
                    <a:pt x="3937" y="133"/>
                    <a:pt x="3703" y="367"/>
                  </a:cubicBezTo>
                  <a:cubicBezTo>
                    <a:pt x="3370" y="667"/>
                    <a:pt x="2903" y="1134"/>
                    <a:pt x="2436" y="1668"/>
                  </a:cubicBezTo>
                  <a:cubicBezTo>
                    <a:pt x="2402" y="1701"/>
                    <a:pt x="2369" y="1768"/>
                    <a:pt x="2302" y="1835"/>
                  </a:cubicBezTo>
                  <a:cubicBezTo>
                    <a:pt x="1035" y="3369"/>
                    <a:pt x="1" y="5437"/>
                    <a:pt x="3169" y="5804"/>
                  </a:cubicBezTo>
                  <a:cubicBezTo>
                    <a:pt x="3503" y="5871"/>
                    <a:pt x="3803" y="5871"/>
                    <a:pt x="4103" y="5904"/>
                  </a:cubicBezTo>
                  <a:lnTo>
                    <a:pt x="4904" y="5904"/>
                  </a:lnTo>
                  <a:cubicBezTo>
                    <a:pt x="5071" y="7038"/>
                    <a:pt x="5204" y="8306"/>
                    <a:pt x="5304" y="9674"/>
                  </a:cubicBezTo>
                  <a:lnTo>
                    <a:pt x="5404" y="5871"/>
                  </a:lnTo>
                  <a:cubicBezTo>
                    <a:pt x="5204" y="5771"/>
                    <a:pt x="5037" y="5671"/>
                    <a:pt x="4871" y="5571"/>
                  </a:cubicBezTo>
                  <a:cubicBezTo>
                    <a:pt x="3270" y="4603"/>
                    <a:pt x="2836" y="3469"/>
                    <a:pt x="4037" y="3336"/>
                  </a:cubicBezTo>
                  <a:cubicBezTo>
                    <a:pt x="4170" y="3336"/>
                    <a:pt x="4304" y="3336"/>
                    <a:pt x="4437" y="3302"/>
                  </a:cubicBezTo>
                  <a:cubicBezTo>
                    <a:pt x="5104" y="3236"/>
                    <a:pt x="5838" y="3169"/>
                    <a:pt x="6505" y="3102"/>
                  </a:cubicBezTo>
                  <a:cubicBezTo>
                    <a:pt x="6338" y="2802"/>
                    <a:pt x="6138" y="2468"/>
                    <a:pt x="5871" y="2135"/>
                  </a:cubicBezTo>
                  <a:cubicBezTo>
                    <a:pt x="5404" y="1468"/>
                    <a:pt x="4804" y="767"/>
                    <a:pt x="4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49"/>
            <p:cNvSpPr/>
            <p:nvPr/>
          </p:nvSpPr>
          <p:spPr>
            <a:xfrm>
              <a:off x="-5344025" y="479300"/>
              <a:ext cx="920675" cy="1126650"/>
            </a:xfrm>
            <a:custGeom>
              <a:avLst/>
              <a:gdLst/>
              <a:ahLst/>
              <a:cxnLst/>
              <a:rect l="l" t="t" r="r" b="b"/>
              <a:pathLst>
                <a:path w="36827" h="45066" extrusionOk="0">
                  <a:moveTo>
                    <a:pt x="18413" y="0"/>
                  </a:moveTo>
                  <a:cubicBezTo>
                    <a:pt x="8239" y="0"/>
                    <a:pt x="0" y="10074"/>
                    <a:pt x="0" y="22516"/>
                  </a:cubicBezTo>
                  <a:cubicBezTo>
                    <a:pt x="0" y="29955"/>
                    <a:pt x="2936" y="36526"/>
                    <a:pt x="7472" y="40629"/>
                  </a:cubicBezTo>
                  <a:cubicBezTo>
                    <a:pt x="9540" y="42564"/>
                    <a:pt x="11975" y="43932"/>
                    <a:pt x="14611" y="44599"/>
                  </a:cubicBezTo>
                  <a:cubicBezTo>
                    <a:pt x="15178" y="44732"/>
                    <a:pt x="15745" y="44866"/>
                    <a:pt x="16312" y="44932"/>
                  </a:cubicBezTo>
                  <a:cubicBezTo>
                    <a:pt x="16679" y="44999"/>
                    <a:pt x="17079" y="45033"/>
                    <a:pt x="17446" y="45033"/>
                  </a:cubicBezTo>
                  <a:cubicBezTo>
                    <a:pt x="17513" y="45033"/>
                    <a:pt x="17579" y="45066"/>
                    <a:pt x="17646" y="45066"/>
                  </a:cubicBezTo>
                  <a:lnTo>
                    <a:pt x="18747" y="45066"/>
                  </a:lnTo>
                  <a:cubicBezTo>
                    <a:pt x="19714" y="45066"/>
                    <a:pt x="20648" y="44932"/>
                    <a:pt x="21582" y="44732"/>
                  </a:cubicBezTo>
                  <a:cubicBezTo>
                    <a:pt x="28721" y="43231"/>
                    <a:pt x="34458" y="36660"/>
                    <a:pt x="36226" y="28154"/>
                  </a:cubicBezTo>
                  <a:cubicBezTo>
                    <a:pt x="36226" y="28154"/>
                    <a:pt x="36259" y="28154"/>
                    <a:pt x="36259" y="28120"/>
                  </a:cubicBezTo>
                  <a:cubicBezTo>
                    <a:pt x="36626" y="26352"/>
                    <a:pt x="36826" y="24484"/>
                    <a:pt x="36826" y="22550"/>
                  </a:cubicBezTo>
                  <a:cubicBezTo>
                    <a:pt x="36826" y="10841"/>
                    <a:pt x="29555" y="1201"/>
                    <a:pt x="20215" y="100"/>
                  </a:cubicBezTo>
                  <a:cubicBezTo>
                    <a:pt x="19614" y="34"/>
                    <a:pt x="19014" y="0"/>
                    <a:pt x="18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49"/>
            <p:cNvSpPr/>
            <p:nvPr/>
          </p:nvSpPr>
          <p:spPr>
            <a:xfrm>
              <a:off x="-5344025" y="479300"/>
              <a:ext cx="905675" cy="1126650"/>
            </a:xfrm>
            <a:custGeom>
              <a:avLst/>
              <a:gdLst/>
              <a:ahLst/>
              <a:cxnLst/>
              <a:rect l="l" t="t" r="r" b="b"/>
              <a:pathLst>
                <a:path w="36227" h="45066" extrusionOk="0">
                  <a:moveTo>
                    <a:pt x="18413" y="0"/>
                  </a:moveTo>
                  <a:cubicBezTo>
                    <a:pt x="8239" y="0"/>
                    <a:pt x="0" y="10074"/>
                    <a:pt x="0" y="22550"/>
                  </a:cubicBezTo>
                  <a:cubicBezTo>
                    <a:pt x="0" y="33391"/>
                    <a:pt x="6271" y="42464"/>
                    <a:pt x="14611" y="44599"/>
                  </a:cubicBezTo>
                  <a:cubicBezTo>
                    <a:pt x="14577" y="44632"/>
                    <a:pt x="14544" y="44699"/>
                    <a:pt x="14477" y="44766"/>
                  </a:cubicBezTo>
                  <a:cubicBezTo>
                    <a:pt x="15445" y="44899"/>
                    <a:pt x="16412" y="44999"/>
                    <a:pt x="17446" y="45033"/>
                  </a:cubicBezTo>
                  <a:cubicBezTo>
                    <a:pt x="17513" y="45033"/>
                    <a:pt x="17579" y="45066"/>
                    <a:pt x="17646" y="45066"/>
                  </a:cubicBezTo>
                  <a:lnTo>
                    <a:pt x="18747" y="45066"/>
                  </a:lnTo>
                  <a:cubicBezTo>
                    <a:pt x="27186" y="44899"/>
                    <a:pt x="34225" y="37761"/>
                    <a:pt x="36226" y="28154"/>
                  </a:cubicBezTo>
                  <a:lnTo>
                    <a:pt x="36226" y="28154"/>
                  </a:lnTo>
                  <a:cubicBezTo>
                    <a:pt x="34383" y="32590"/>
                    <a:pt x="29941" y="35423"/>
                    <a:pt x="25189" y="35423"/>
                  </a:cubicBezTo>
                  <a:cubicBezTo>
                    <a:pt x="19365" y="35423"/>
                    <a:pt x="13076" y="31165"/>
                    <a:pt x="10541" y="20382"/>
                  </a:cubicBezTo>
                  <a:cubicBezTo>
                    <a:pt x="5904" y="834"/>
                    <a:pt x="20215" y="100"/>
                    <a:pt x="20215" y="100"/>
                  </a:cubicBezTo>
                  <a:cubicBezTo>
                    <a:pt x="19614" y="34"/>
                    <a:pt x="19014" y="0"/>
                    <a:pt x="18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2" name="Google Shape;4522;p49"/>
          <p:cNvGrpSpPr/>
          <p:nvPr/>
        </p:nvGrpSpPr>
        <p:grpSpPr>
          <a:xfrm>
            <a:off x="-2516692" y="6687780"/>
            <a:ext cx="2327131" cy="2749436"/>
            <a:chOff x="-16944425" y="-13384900"/>
            <a:chExt cx="6114375" cy="7246800"/>
          </a:xfrm>
        </p:grpSpPr>
        <p:sp>
          <p:nvSpPr>
            <p:cNvPr id="4523" name="Google Shape;4523;p49"/>
            <p:cNvSpPr/>
            <p:nvPr/>
          </p:nvSpPr>
          <p:spPr>
            <a:xfrm>
              <a:off x="-16864375" y="-13111375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7993" y="0"/>
                  </a:moveTo>
                  <a:cubicBezTo>
                    <a:pt x="32246" y="0"/>
                    <a:pt x="16368" y="5442"/>
                    <a:pt x="267" y="20079"/>
                  </a:cubicBezTo>
                  <a:cubicBezTo>
                    <a:pt x="167" y="23748"/>
                    <a:pt x="67" y="27384"/>
                    <a:pt x="1" y="31053"/>
                  </a:cubicBezTo>
                  <a:cubicBezTo>
                    <a:pt x="16104" y="16414"/>
                    <a:pt x="31986" y="10971"/>
                    <a:pt x="47735" y="10971"/>
                  </a:cubicBezTo>
                  <a:cubicBezTo>
                    <a:pt x="93391" y="10971"/>
                    <a:pt x="137942" y="56706"/>
                    <a:pt x="183598" y="56706"/>
                  </a:cubicBezTo>
                  <a:cubicBezTo>
                    <a:pt x="199348" y="56706"/>
                    <a:pt x="215229" y="51264"/>
                    <a:pt x="231332" y="36624"/>
                  </a:cubicBezTo>
                  <a:cubicBezTo>
                    <a:pt x="231399" y="32988"/>
                    <a:pt x="231499" y="29319"/>
                    <a:pt x="231599" y="25683"/>
                  </a:cubicBezTo>
                  <a:lnTo>
                    <a:pt x="231599" y="25683"/>
                  </a:lnTo>
                  <a:cubicBezTo>
                    <a:pt x="215499" y="40320"/>
                    <a:pt x="199621" y="45761"/>
                    <a:pt x="183874" y="45761"/>
                  </a:cubicBezTo>
                  <a:cubicBezTo>
                    <a:pt x="138212" y="45761"/>
                    <a:pt x="93655" y="0"/>
                    <a:pt x="47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49"/>
            <p:cNvSpPr/>
            <p:nvPr/>
          </p:nvSpPr>
          <p:spPr>
            <a:xfrm>
              <a:off x="-16877725" y="-12563575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8002" y="0"/>
                  </a:moveTo>
                  <a:cubicBezTo>
                    <a:pt x="32253" y="0"/>
                    <a:pt x="16371" y="5443"/>
                    <a:pt x="268" y="20083"/>
                  </a:cubicBezTo>
                  <a:cubicBezTo>
                    <a:pt x="168" y="23718"/>
                    <a:pt x="68" y="27388"/>
                    <a:pt x="1" y="31024"/>
                  </a:cubicBezTo>
                  <a:cubicBezTo>
                    <a:pt x="16101" y="16387"/>
                    <a:pt x="31979" y="10945"/>
                    <a:pt x="47726" y="10945"/>
                  </a:cubicBezTo>
                  <a:cubicBezTo>
                    <a:pt x="93389" y="10945"/>
                    <a:pt x="137945" y="56706"/>
                    <a:pt x="183608" y="56706"/>
                  </a:cubicBezTo>
                  <a:cubicBezTo>
                    <a:pt x="199354" y="56706"/>
                    <a:pt x="215232" y="51264"/>
                    <a:pt x="231333" y="36628"/>
                  </a:cubicBezTo>
                  <a:cubicBezTo>
                    <a:pt x="231399" y="32958"/>
                    <a:pt x="231500" y="29322"/>
                    <a:pt x="231600" y="25653"/>
                  </a:cubicBezTo>
                  <a:lnTo>
                    <a:pt x="231600" y="25653"/>
                  </a:lnTo>
                  <a:cubicBezTo>
                    <a:pt x="215496" y="40293"/>
                    <a:pt x="199615" y="45735"/>
                    <a:pt x="183865" y="45735"/>
                  </a:cubicBezTo>
                  <a:cubicBezTo>
                    <a:pt x="138209" y="45735"/>
                    <a:pt x="93659" y="0"/>
                    <a:pt x="48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49"/>
            <p:cNvSpPr/>
            <p:nvPr/>
          </p:nvSpPr>
          <p:spPr>
            <a:xfrm>
              <a:off x="-16891050" y="-12016425"/>
              <a:ext cx="5789975" cy="1417675"/>
            </a:xfrm>
            <a:custGeom>
              <a:avLst/>
              <a:gdLst/>
              <a:ahLst/>
              <a:cxnLst/>
              <a:rect l="l" t="t" r="r" b="b"/>
              <a:pathLst>
                <a:path w="231599" h="56707" extrusionOk="0">
                  <a:moveTo>
                    <a:pt x="47992" y="0"/>
                  </a:moveTo>
                  <a:cubicBezTo>
                    <a:pt x="32246" y="0"/>
                    <a:pt x="16367" y="5442"/>
                    <a:pt x="267" y="20079"/>
                  </a:cubicBezTo>
                  <a:cubicBezTo>
                    <a:pt x="167" y="23748"/>
                    <a:pt x="100" y="27384"/>
                    <a:pt x="0" y="31053"/>
                  </a:cubicBezTo>
                  <a:cubicBezTo>
                    <a:pt x="16104" y="16414"/>
                    <a:pt x="31985" y="10971"/>
                    <a:pt x="47735" y="10971"/>
                  </a:cubicBezTo>
                  <a:cubicBezTo>
                    <a:pt x="93391" y="10971"/>
                    <a:pt x="137941" y="56706"/>
                    <a:pt x="183597" y="56706"/>
                  </a:cubicBezTo>
                  <a:cubicBezTo>
                    <a:pt x="199347" y="56706"/>
                    <a:pt x="215228" y="51264"/>
                    <a:pt x="231332" y="36624"/>
                  </a:cubicBezTo>
                  <a:cubicBezTo>
                    <a:pt x="231399" y="32988"/>
                    <a:pt x="231499" y="29319"/>
                    <a:pt x="231599" y="25683"/>
                  </a:cubicBezTo>
                  <a:lnTo>
                    <a:pt x="231599" y="25683"/>
                  </a:lnTo>
                  <a:cubicBezTo>
                    <a:pt x="215499" y="40320"/>
                    <a:pt x="199620" y="45761"/>
                    <a:pt x="183874" y="45761"/>
                  </a:cubicBezTo>
                  <a:cubicBezTo>
                    <a:pt x="138211" y="45761"/>
                    <a:pt x="93655" y="0"/>
                    <a:pt x="47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49"/>
            <p:cNvSpPr/>
            <p:nvPr/>
          </p:nvSpPr>
          <p:spPr>
            <a:xfrm>
              <a:off x="-16904400" y="-11468625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8002" y="0"/>
                  </a:moveTo>
                  <a:cubicBezTo>
                    <a:pt x="32252" y="0"/>
                    <a:pt x="16371" y="5443"/>
                    <a:pt x="267" y="20083"/>
                  </a:cubicBezTo>
                  <a:cubicBezTo>
                    <a:pt x="167" y="23718"/>
                    <a:pt x="101" y="27388"/>
                    <a:pt x="0" y="31024"/>
                  </a:cubicBezTo>
                  <a:cubicBezTo>
                    <a:pt x="16101" y="16387"/>
                    <a:pt x="31979" y="10945"/>
                    <a:pt x="47726" y="10945"/>
                  </a:cubicBezTo>
                  <a:cubicBezTo>
                    <a:pt x="93388" y="10945"/>
                    <a:pt x="137945" y="56706"/>
                    <a:pt x="183607" y="56706"/>
                  </a:cubicBezTo>
                  <a:cubicBezTo>
                    <a:pt x="199354" y="56706"/>
                    <a:pt x="215232" y="51264"/>
                    <a:pt x="231332" y="36628"/>
                  </a:cubicBezTo>
                  <a:cubicBezTo>
                    <a:pt x="231432" y="32958"/>
                    <a:pt x="231499" y="29322"/>
                    <a:pt x="231599" y="25653"/>
                  </a:cubicBezTo>
                  <a:lnTo>
                    <a:pt x="231599" y="25653"/>
                  </a:lnTo>
                  <a:cubicBezTo>
                    <a:pt x="215496" y="40293"/>
                    <a:pt x="199614" y="45735"/>
                    <a:pt x="183865" y="45735"/>
                  </a:cubicBezTo>
                  <a:cubicBezTo>
                    <a:pt x="138208" y="45735"/>
                    <a:pt x="93658" y="0"/>
                    <a:pt x="48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49"/>
            <p:cNvSpPr/>
            <p:nvPr/>
          </p:nvSpPr>
          <p:spPr>
            <a:xfrm>
              <a:off x="-16917750" y="-10921475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7993" y="0"/>
                  </a:moveTo>
                  <a:cubicBezTo>
                    <a:pt x="32246" y="0"/>
                    <a:pt x="16368" y="5442"/>
                    <a:pt x="268" y="20079"/>
                  </a:cubicBezTo>
                  <a:cubicBezTo>
                    <a:pt x="168" y="23748"/>
                    <a:pt x="101" y="27384"/>
                    <a:pt x="1" y="31053"/>
                  </a:cubicBezTo>
                  <a:cubicBezTo>
                    <a:pt x="16104" y="16414"/>
                    <a:pt x="31986" y="10971"/>
                    <a:pt x="47735" y="10971"/>
                  </a:cubicBezTo>
                  <a:cubicBezTo>
                    <a:pt x="93392" y="10971"/>
                    <a:pt x="137942" y="56706"/>
                    <a:pt x="183598" y="56706"/>
                  </a:cubicBezTo>
                  <a:cubicBezTo>
                    <a:pt x="199348" y="56706"/>
                    <a:pt x="215229" y="51264"/>
                    <a:pt x="231333" y="36624"/>
                  </a:cubicBezTo>
                  <a:cubicBezTo>
                    <a:pt x="231433" y="32988"/>
                    <a:pt x="231533" y="29319"/>
                    <a:pt x="231599" y="25683"/>
                  </a:cubicBezTo>
                  <a:lnTo>
                    <a:pt x="231599" y="25683"/>
                  </a:lnTo>
                  <a:cubicBezTo>
                    <a:pt x="215499" y="40320"/>
                    <a:pt x="199621" y="45761"/>
                    <a:pt x="183874" y="45761"/>
                  </a:cubicBezTo>
                  <a:cubicBezTo>
                    <a:pt x="138212" y="45761"/>
                    <a:pt x="93655" y="0"/>
                    <a:pt x="47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49"/>
            <p:cNvSpPr/>
            <p:nvPr/>
          </p:nvSpPr>
          <p:spPr>
            <a:xfrm>
              <a:off x="-16931075" y="-10373675"/>
              <a:ext cx="5789975" cy="1417675"/>
            </a:xfrm>
            <a:custGeom>
              <a:avLst/>
              <a:gdLst/>
              <a:ahLst/>
              <a:cxnLst/>
              <a:rect l="l" t="t" r="r" b="b"/>
              <a:pathLst>
                <a:path w="231599" h="56707" extrusionOk="0">
                  <a:moveTo>
                    <a:pt x="48002" y="0"/>
                  </a:moveTo>
                  <a:cubicBezTo>
                    <a:pt x="32252" y="0"/>
                    <a:pt x="16371" y="5443"/>
                    <a:pt x="267" y="20083"/>
                  </a:cubicBezTo>
                  <a:cubicBezTo>
                    <a:pt x="200" y="23718"/>
                    <a:pt x="100" y="27388"/>
                    <a:pt x="0" y="31024"/>
                  </a:cubicBezTo>
                  <a:cubicBezTo>
                    <a:pt x="16100" y="16387"/>
                    <a:pt x="31979" y="10945"/>
                    <a:pt x="47725" y="10945"/>
                  </a:cubicBezTo>
                  <a:cubicBezTo>
                    <a:pt x="93388" y="10945"/>
                    <a:pt x="137944" y="56706"/>
                    <a:pt x="183607" y="56706"/>
                  </a:cubicBezTo>
                  <a:cubicBezTo>
                    <a:pt x="199353" y="56706"/>
                    <a:pt x="215232" y="51264"/>
                    <a:pt x="231332" y="36628"/>
                  </a:cubicBezTo>
                  <a:cubicBezTo>
                    <a:pt x="231432" y="32958"/>
                    <a:pt x="231532" y="29322"/>
                    <a:pt x="231599" y="25653"/>
                  </a:cubicBezTo>
                  <a:lnTo>
                    <a:pt x="231599" y="25653"/>
                  </a:lnTo>
                  <a:cubicBezTo>
                    <a:pt x="215495" y="40293"/>
                    <a:pt x="199614" y="45735"/>
                    <a:pt x="183864" y="45735"/>
                  </a:cubicBezTo>
                  <a:cubicBezTo>
                    <a:pt x="138208" y="45735"/>
                    <a:pt x="93658" y="0"/>
                    <a:pt x="480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49"/>
            <p:cNvSpPr/>
            <p:nvPr/>
          </p:nvSpPr>
          <p:spPr>
            <a:xfrm>
              <a:off x="-16857700" y="-13384900"/>
              <a:ext cx="5790000" cy="1417650"/>
            </a:xfrm>
            <a:custGeom>
              <a:avLst/>
              <a:gdLst/>
              <a:ahLst/>
              <a:cxnLst/>
              <a:rect l="l" t="t" r="r" b="b"/>
              <a:pathLst>
                <a:path w="231600" h="56706" extrusionOk="0">
                  <a:moveTo>
                    <a:pt x="47992" y="0"/>
                  </a:moveTo>
                  <a:cubicBezTo>
                    <a:pt x="32246" y="0"/>
                    <a:pt x="16368" y="5442"/>
                    <a:pt x="267" y="20079"/>
                  </a:cubicBezTo>
                  <a:cubicBezTo>
                    <a:pt x="167" y="23748"/>
                    <a:pt x="67" y="27384"/>
                    <a:pt x="0" y="31053"/>
                  </a:cubicBezTo>
                  <a:cubicBezTo>
                    <a:pt x="16104" y="16413"/>
                    <a:pt x="31985" y="10971"/>
                    <a:pt x="47735" y="10971"/>
                  </a:cubicBezTo>
                  <a:cubicBezTo>
                    <a:pt x="93391" y="10971"/>
                    <a:pt x="137942" y="56706"/>
                    <a:pt x="183598" y="56706"/>
                  </a:cubicBezTo>
                  <a:cubicBezTo>
                    <a:pt x="199347" y="56706"/>
                    <a:pt x="215229" y="51264"/>
                    <a:pt x="231332" y="36624"/>
                  </a:cubicBezTo>
                  <a:cubicBezTo>
                    <a:pt x="231399" y="32988"/>
                    <a:pt x="231499" y="29319"/>
                    <a:pt x="231599" y="25683"/>
                  </a:cubicBezTo>
                  <a:lnTo>
                    <a:pt x="231599" y="25683"/>
                  </a:lnTo>
                  <a:cubicBezTo>
                    <a:pt x="215499" y="40319"/>
                    <a:pt x="199621" y="45761"/>
                    <a:pt x="183874" y="45761"/>
                  </a:cubicBezTo>
                  <a:cubicBezTo>
                    <a:pt x="138211" y="45761"/>
                    <a:pt x="93655" y="0"/>
                    <a:pt x="47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49"/>
            <p:cNvSpPr/>
            <p:nvPr/>
          </p:nvSpPr>
          <p:spPr>
            <a:xfrm>
              <a:off x="-16871050" y="-12837100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8002" y="0"/>
                  </a:moveTo>
                  <a:cubicBezTo>
                    <a:pt x="32253" y="0"/>
                    <a:pt x="16371" y="5443"/>
                    <a:pt x="268" y="20082"/>
                  </a:cubicBezTo>
                  <a:cubicBezTo>
                    <a:pt x="168" y="23718"/>
                    <a:pt x="67" y="27388"/>
                    <a:pt x="1" y="31024"/>
                  </a:cubicBezTo>
                  <a:cubicBezTo>
                    <a:pt x="16101" y="16387"/>
                    <a:pt x="31979" y="10945"/>
                    <a:pt x="47726" y="10945"/>
                  </a:cubicBezTo>
                  <a:cubicBezTo>
                    <a:pt x="93389" y="10945"/>
                    <a:pt x="137945" y="56706"/>
                    <a:pt x="183608" y="56706"/>
                  </a:cubicBezTo>
                  <a:cubicBezTo>
                    <a:pt x="199354" y="56706"/>
                    <a:pt x="215232" y="51264"/>
                    <a:pt x="231333" y="36628"/>
                  </a:cubicBezTo>
                  <a:cubicBezTo>
                    <a:pt x="231399" y="32958"/>
                    <a:pt x="231499" y="29322"/>
                    <a:pt x="231599" y="25653"/>
                  </a:cubicBezTo>
                  <a:lnTo>
                    <a:pt x="231599" y="25653"/>
                  </a:lnTo>
                  <a:cubicBezTo>
                    <a:pt x="215496" y="40293"/>
                    <a:pt x="199615" y="45735"/>
                    <a:pt x="183865" y="45735"/>
                  </a:cubicBezTo>
                  <a:cubicBezTo>
                    <a:pt x="138209" y="45735"/>
                    <a:pt x="93658" y="0"/>
                    <a:pt x="48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49"/>
            <p:cNvSpPr/>
            <p:nvPr/>
          </p:nvSpPr>
          <p:spPr>
            <a:xfrm>
              <a:off x="-16884375" y="-12289950"/>
              <a:ext cx="5789975" cy="1417650"/>
            </a:xfrm>
            <a:custGeom>
              <a:avLst/>
              <a:gdLst/>
              <a:ahLst/>
              <a:cxnLst/>
              <a:rect l="l" t="t" r="r" b="b"/>
              <a:pathLst>
                <a:path w="231599" h="56706" extrusionOk="0">
                  <a:moveTo>
                    <a:pt x="47992" y="0"/>
                  </a:moveTo>
                  <a:cubicBezTo>
                    <a:pt x="32245" y="0"/>
                    <a:pt x="16367" y="5442"/>
                    <a:pt x="267" y="20079"/>
                  </a:cubicBezTo>
                  <a:cubicBezTo>
                    <a:pt x="167" y="23748"/>
                    <a:pt x="67" y="27384"/>
                    <a:pt x="0" y="31020"/>
                  </a:cubicBezTo>
                  <a:cubicBezTo>
                    <a:pt x="16097" y="16393"/>
                    <a:pt x="31972" y="10954"/>
                    <a:pt x="47716" y="10954"/>
                  </a:cubicBezTo>
                  <a:cubicBezTo>
                    <a:pt x="93379" y="10954"/>
                    <a:pt x="137936" y="56706"/>
                    <a:pt x="183599" y="56706"/>
                  </a:cubicBezTo>
                  <a:cubicBezTo>
                    <a:pt x="199348" y="56706"/>
                    <a:pt x="215229" y="51263"/>
                    <a:pt x="231332" y="36624"/>
                  </a:cubicBezTo>
                  <a:cubicBezTo>
                    <a:pt x="231399" y="32988"/>
                    <a:pt x="231499" y="29319"/>
                    <a:pt x="231599" y="25683"/>
                  </a:cubicBezTo>
                  <a:lnTo>
                    <a:pt x="231599" y="25683"/>
                  </a:lnTo>
                  <a:cubicBezTo>
                    <a:pt x="215498" y="40319"/>
                    <a:pt x="199620" y="45761"/>
                    <a:pt x="183874" y="45761"/>
                  </a:cubicBezTo>
                  <a:cubicBezTo>
                    <a:pt x="138211" y="45761"/>
                    <a:pt x="93655" y="0"/>
                    <a:pt x="47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49"/>
            <p:cNvSpPr/>
            <p:nvPr/>
          </p:nvSpPr>
          <p:spPr>
            <a:xfrm>
              <a:off x="-16897725" y="-11742150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8002" y="0"/>
                  </a:moveTo>
                  <a:cubicBezTo>
                    <a:pt x="32252" y="0"/>
                    <a:pt x="16371" y="5443"/>
                    <a:pt x="267" y="20082"/>
                  </a:cubicBezTo>
                  <a:cubicBezTo>
                    <a:pt x="167" y="23718"/>
                    <a:pt x="100" y="27388"/>
                    <a:pt x="0" y="31024"/>
                  </a:cubicBezTo>
                  <a:cubicBezTo>
                    <a:pt x="16101" y="16387"/>
                    <a:pt x="31979" y="10945"/>
                    <a:pt x="47725" y="10945"/>
                  </a:cubicBezTo>
                  <a:cubicBezTo>
                    <a:pt x="93388" y="10945"/>
                    <a:pt x="137944" y="56706"/>
                    <a:pt x="183607" y="56706"/>
                  </a:cubicBezTo>
                  <a:cubicBezTo>
                    <a:pt x="199354" y="56706"/>
                    <a:pt x="215232" y="51264"/>
                    <a:pt x="231332" y="36628"/>
                  </a:cubicBezTo>
                  <a:cubicBezTo>
                    <a:pt x="231432" y="32958"/>
                    <a:pt x="231499" y="29322"/>
                    <a:pt x="231599" y="25653"/>
                  </a:cubicBezTo>
                  <a:lnTo>
                    <a:pt x="231599" y="25653"/>
                  </a:lnTo>
                  <a:cubicBezTo>
                    <a:pt x="215495" y="40293"/>
                    <a:pt x="199614" y="45735"/>
                    <a:pt x="183864" y="45735"/>
                  </a:cubicBezTo>
                  <a:cubicBezTo>
                    <a:pt x="138208" y="45735"/>
                    <a:pt x="93658" y="0"/>
                    <a:pt x="48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49"/>
            <p:cNvSpPr/>
            <p:nvPr/>
          </p:nvSpPr>
          <p:spPr>
            <a:xfrm>
              <a:off x="-16911075" y="-11195000"/>
              <a:ext cx="5790000" cy="1417650"/>
            </a:xfrm>
            <a:custGeom>
              <a:avLst/>
              <a:gdLst/>
              <a:ahLst/>
              <a:cxnLst/>
              <a:rect l="l" t="t" r="r" b="b"/>
              <a:pathLst>
                <a:path w="231600" h="56706" extrusionOk="0">
                  <a:moveTo>
                    <a:pt x="47993" y="0"/>
                  </a:moveTo>
                  <a:cubicBezTo>
                    <a:pt x="32246" y="0"/>
                    <a:pt x="16368" y="5442"/>
                    <a:pt x="267" y="20079"/>
                  </a:cubicBezTo>
                  <a:cubicBezTo>
                    <a:pt x="167" y="23748"/>
                    <a:pt x="101" y="27384"/>
                    <a:pt x="1" y="31020"/>
                  </a:cubicBezTo>
                  <a:cubicBezTo>
                    <a:pt x="16098" y="16393"/>
                    <a:pt x="31973" y="10954"/>
                    <a:pt x="47717" y="10954"/>
                  </a:cubicBezTo>
                  <a:cubicBezTo>
                    <a:pt x="93380" y="10954"/>
                    <a:pt x="137936" y="56706"/>
                    <a:pt x="183599" y="56706"/>
                  </a:cubicBezTo>
                  <a:cubicBezTo>
                    <a:pt x="199348" y="56706"/>
                    <a:pt x="215229" y="51263"/>
                    <a:pt x="231332" y="36624"/>
                  </a:cubicBezTo>
                  <a:cubicBezTo>
                    <a:pt x="231433" y="32988"/>
                    <a:pt x="231499" y="29319"/>
                    <a:pt x="231599" y="25683"/>
                  </a:cubicBezTo>
                  <a:lnTo>
                    <a:pt x="231599" y="25683"/>
                  </a:lnTo>
                  <a:cubicBezTo>
                    <a:pt x="215499" y="40319"/>
                    <a:pt x="199621" y="45761"/>
                    <a:pt x="183874" y="45761"/>
                  </a:cubicBezTo>
                  <a:cubicBezTo>
                    <a:pt x="138212" y="45761"/>
                    <a:pt x="93655" y="0"/>
                    <a:pt x="479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49"/>
            <p:cNvSpPr/>
            <p:nvPr/>
          </p:nvSpPr>
          <p:spPr>
            <a:xfrm>
              <a:off x="-16924425" y="-10647200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8002" y="0"/>
                  </a:moveTo>
                  <a:cubicBezTo>
                    <a:pt x="32253" y="0"/>
                    <a:pt x="16371" y="5443"/>
                    <a:pt x="268" y="20082"/>
                  </a:cubicBezTo>
                  <a:cubicBezTo>
                    <a:pt x="168" y="23718"/>
                    <a:pt x="101" y="27354"/>
                    <a:pt x="1" y="31024"/>
                  </a:cubicBezTo>
                  <a:cubicBezTo>
                    <a:pt x="16101" y="16387"/>
                    <a:pt x="31979" y="10945"/>
                    <a:pt x="47726" y="10945"/>
                  </a:cubicBezTo>
                  <a:cubicBezTo>
                    <a:pt x="93389" y="10945"/>
                    <a:pt x="137945" y="56706"/>
                    <a:pt x="183608" y="56706"/>
                  </a:cubicBezTo>
                  <a:cubicBezTo>
                    <a:pt x="199354" y="56706"/>
                    <a:pt x="215232" y="51264"/>
                    <a:pt x="231333" y="36628"/>
                  </a:cubicBezTo>
                  <a:cubicBezTo>
                    <a:pt x="231433" y="32958"/>
                    <a:pt x="231533" y="29322"/>
                    <a:pt x="231600" y="25653"/>
                  </a:cubicBezTo>
                  <a:lnTo>
                    <a:pt x="231600" y="25653"/>
                  </a:lnTo>
                  <a:cubicBezTo>
                    <a:pt x="215496" y="40293"/>
                    <a:pt x="199615" y="45735"/>
                    <a:pt x="183865" y="45735"/>
                  </a:cubicBezTo>
                  <a:cubicBezTo>
                    <a:pt x="138209" y="45735"/>
                    <a:pt x="93659" y="0"/>
                    <a:pt x="480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49"/>
            <p:cNvSpPr/>
            <p:nvPr/>
          </p:nvSpPr>
          <p:spPr>
            <a:xfrm>
              <a:off x="-16937750" y="-10100050"/>
              <a:ext cx="5789975" cy="1417650"/>
            </a:xfrm>
            <a:custGeom>
              <a:avLst/>
              <a:gdLst/>
              <a:ahLst/>
              <a:cxnLst/>
              <a:rect l="l" t="t" r="r" b="b"/>
              <a:pathLst>
                <a:path w="231599" h="56706" extrusionOk="0">
                  <a:moveTo>
                    <a:pt x="47992" y="0"/>
                  </a:moveTo>
                  <a:cubicBezTo>
                    <a:pt x="32246" y="0"/>
                    <a:pt x="16367" y="5442"/>
                    <a:pt x="267" y="20079"/>
                  </a:cubicBezTo>
                  <a:cubicBezTo>
                    <a:pt x="200" y="23715"/>
                    <a:pt x="100" y="27384"/>
                    <a:pt x="0" y="31020"/>
                  </a:cubicBezTo>
                  <a:cubicBezTo>
                    <a:pt x="16097" y="16393"/>
                    <a:pt x="31973" y="10954"/>
                    <a:pt x="47716" y="10954"/>
                  </a:cubicBezTo>
                  <a:cubicBezTo>
                    <a:pt x="93379" y="10954"/>
                    <a:pt x="137936" y="56706"/>
                    <a:pt x="183599" y="56706"/>
                  </a:cubicBezTo>
                  <a:cubicBezTo>
                    <a:pt x="199348" y="56706"/>
                    <a:pt x="215229" y="51263"/>
                    <a:pt x="231332" y="36624"/>
                  </a:cubicBezTo>
                  <a:cubicBezTo>
                    <a:pt x="231432" y="32988"/>
                    <a:pt x="231532" y="29319"/>
                    <a:pt x="231599" y="25683"/>
                  </a:cubicBezTo>
                  <a:lnTo>
                    <a:pt x="231599" y="25683"/>
                  </a:lnTo>
                  <a:cubicBezTo>
                    <a:pt x="215499" y="40319"/>
                    <a:pt x="199620" y="45761"/>
                    <a:pt x="183874" y="45761"/>
                  </a:cubicBezTo>
                  <a:cubicBezTo>
                    <a:pt x="138211" y="45761"/>
                    <a:pt x="93655" y="0"/>
                    <a:pt x="479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49"/>
            <p:cNvSpPr/>
            <p:nvPr/>
          </p:nvSpPr>
          <p:spPr>
            <a:xfrm>
              <a:off x="-16944425" y="-9826525"/>
              <a:ext cx="5790000" cy="1417675"/>
            </a:xfrm>
            <a:custGeom>
              <a:avLst/>
              <a:gdLst/>
              <a:ahLst/>
              <a:cxnLst/>
              <a:rect l="l" t="t" r="r" b="b"/>
              <a:pathLst>
                <a:path w="231600" h="56707" extrusionOk="0">
                  <a:moveTo>
                    <a:pt x="47992" y="0"/>
                  </a:moveTo>
                  <a:cubicBezTo>
                    <a:pt x="32246" y="0"/>
                    <a:pt x="16368" y="5442"/>
                    <a:pt x="267" y="20079"/>
                  </a:cubicBezTo>
                  <a:cubicBezTo>
                    <a:pt x="200" y="23748"/>
                    <a:pt x="100" y="27384"/>
                    <a:pt x="0" y="31053"/>
                  </a:cubicBezTo>
                  <a:cubicBezTo>
                    <a:pt x="16104" y="16414"/>
                    <a:pt x="31985" y="10971"/>
                    <a:pt x="47735" y="10971"/>
                  </a:cubicBezTo>
                  <a:cubicBezTo>
                    <a:pt x="93391" y="10971"/>
                    <a:pt x="137941" y="56706"/>
                    <a:pt x="183598" y="56706"/>
                  </a:cubicBezTo>
                  <a:cubicBezTo>
                    <a:pt x="199347" y="56706"/>
                    <a:pt x="215229" y="51264"/>
                    <a:pt x="231332" y="36624"/>
                  </a:cubicBezTo>
                  <a:cubicBezTo>
                    <a:pt x="231432" y="32988"/>
                    <a:pt x="231532" y="29319"/>
                    <a:pt x="231599" y="25683"/>
                  </a:cubicBezTo>
                  <a:lnTo>
                    <a:pt x="231599" y="25683"/>
                  </a:lnTo>
                  <a:cubicBezTo>
                    <a:pt x="215499" y="40320"/>
                    <a:pt x="199621" y="45761"/>
                    <a:pt x="183874" y="45761"/>
                  </a:cubicBezTo>
                  <a:cubicBezTo>
                    <a:pt x="138211" y="45761"/>
                    <a:pt x="93655" y="0"/>
                    <a:pt x="479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49"/>
            <p:cNvSpPr/>
            <p:nvPr/>
          </p:nvSpPr>
          <p:spPr>
            <a:xfrm>
              <a:off x="-13809700" y="-12742850"/>
              <a:ext cx="2742000" cy="2475275"/>
            </a:xfrm>
            <a:custGeom>
              <a:avLst/>
              <a:gdLst/>
              <a:ahLst/>
              <a:cxnLst/>
              <a:rect l="l" t="t" r="r" b="b"/>
              <a:pathLst>
                <a:path w="109680" h="99011" extrusionOk="0">
                  <a:moveTo>
                    <a:pt x="109679" y="1"/>
                  </a:moveTo>
                  <a:lnTo>
                    <a:pt x="109679" y="1"/>
                  </a:lnTo>
                  <a:cubicBezTo>
                    <a:pt x="93577" y="14640"/>
                    <a:pt x="77700" y="20085"/>
                    <a:pt x="61954" y="20085"/>
                  </a:cubicBezTo>
                  <a:cubicBezTo>
                    <a:pt x="41786" y="20085"/>
                    <a:pt x="21833" y="11152"/>
                    <a:pt x="1902" y="1168"/>
                  </a:cubicBezTo>
                  <a:cubicBezTo>
                    <a:pt x="1268" y="27487"/>
                    <a:pt x="635" y="53806"/>
                    <a:pt x="1" y="80125"/>
                  </a:cubicBezTo>
                  <a:cubicBezTo>
                    <a:pt x="19909" y="90088"/>
                    <a:pt x="39860" y="99011"/>
                    <a:pt x="60023" y="99011"/>
                  </a:cubicBezTo>
                  <a:cubicBezTo>
                    <a:pt x="75773" y="99011"/>
                    <a:pt x="91653" y="93567"/>
                    <a:pt x="107744" y="78924"/>
                  </a:cubicBezTo>
                  <a:cubicBezTo>
                    <a:pt x="108378" y="52605"/>
                    <a:pt x="109012" y="26286"/>
                    <a:pt x="109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49"/>
            <p:cNvSpPr/>
            <p:nvPr/>
          </p:nvSpPr>
          <p:spPr>
            <a:xfrm>
              <a:off x="-11283725" y="-12743675"/>
              <a:ext cx="453675" cy="6605575"/>
            </a:xfrm>
            <a:custGeom>
              <a:avLst/>
              <a:gdLst/>
              <a:ahLst/>
              <a:cxnLst/>
              <a:rect l="l" t="t" r="r" b="b"/>
              <a:pathLst>
                <a:path w="18147" h="264223" extrusionOk="0">
                  <a:moveTo>
                    <a:pt x="8607" y="0"/>
                  </a:moveTo>
                  <a:lnTo>
                    <a:pt x="1" y="263923"/>
                  </a:lnTo>
                  <a:lnTo>
                    <a:pt x="9507" y="264223"/>
                  </a:lnTo>
                  <a:lnTo>
                    <a:pt x="18147" y="301"/>
                  </a:lnTo>
                  <a:lnTo>
                    <a:pt x="86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49"/>
            <p:cNvSpPr/>
            <p:nvPr/>
          </p:nvSpPr>
          <p:spPr>
            <a:xfrm>
              <a:off x="-13623725" y="-12450125"/>
              <a:ext cx="165150" cy="156800"/>
            </a:xfrm>
            <a:custGeom>
              <a:avLst/>
              <a:gdLst/>
              <a:ahLst/>
              <a:cxnLst/>
              <a:rect l="l" t="t" r="r" b="b"/>
              <a:pathLst>
                <a:path w="6606" h="6272" extrusionOk="0">
                  <a:moveTo>
                    <a:pt x="3303" y="0"/>
                  </a:moveTo>
                  <a:lnTo>
                    <a:pt x="2302" y="2068"/>
                  </a:lnTo>
                  <a:lnTo>
                    <a:pt x="1" y="2402"/>
                  </a:lnTo>
                  <a:lnTo>
                    <a:pt x="1668" y="4003"/>
                  </a:lnTo>
                  <a:lnTo>
                    <a:pt x="1268" y="6271"/>
                  </a:lnTo>
                  <a:lnTo>
                    <a:pt x="3303" y="5204"/>
                  </a:lnTo>
                  <a:lnTo>
                    <a:pt x="5338" y="6271"/>
                  </a:lnTo>
                  <a:lnTo>
                    <a:pt x="4971" y="4003"/>
                  </a:lnTo>
                  <a:lnTo>
                    <a:pt x="6605" y="2402"/>
                  </a:lnTo>
                  <a:lnTo>
                    <a:pt x="4337" y="20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49"/>
            <p:cNvSpPr/>
            <p:nvPr/>
          </p:nvSpPr>
          <p:spPr>
            <a:xfrm>
              <a:off x="-13682925" y="-12103225"/>
              <a:ext cx="165125" cy="156800"/>
            </a:xfrm>
            <a:custGeom>
              <a:avLst/>
              <a:gdLst/>
              <a:ahLst/>
              <a:cxnLst/>
              <a:rect l="l" t="t" r="r" b="b"/>
              <a:pathLst>
                <a:path w="6605" h="6272" extrusionOk="0">
                  <a:moveTo>
                    <a:pt x="3303" y="1"/>
                  </a:moveTo>
                  <a:lnTo>
                    <a:pt x="2268" y="2069"/>
                  </a:lnTo>
                  <a:lnTo>
                    <a:pt x="0" y="2402"/>
                  </a:lnTo>
                  <a:lnTo>
                    <a:pt x="1635" y="4004"/>
                  </a:lnTo>
                  <a:lnTo>
                    <a:pt x="1268" y="6272"/>
                  </a:lnTo>
                  <a:lnTo>
                    <a:pt x="3303" y="5204"/>
                  </a:lnTo>
                  <a:lnTo>
                    <a:pt x="5337" y="6272"/>
                  </a:lnTo>
                  <a:lnTo>
                    <a:pt x="4937" y="4004"/>
                  </a:lnTo>
                  <a:lnTo>
                    <a:pt x="6605" y="2402"/>
                  </a:lnTo>
                  <a:lnTo>
                    <a:pt x="4303" y="2069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49"/>
            <p:cNvSpPr/>
            <p:nvPr/>
          </p:nvSpPr>
          <p:spPr>
            <a:xfrm>
              <a:off x="-13258475" y="-12250825"/>
              <a:ext cx="165150" cy="156800"/>
            </a:xfrm>
            <a:custGeom>
              <a:avLst/>
              <a:gdLst/>
              <a:ahLst/>
              <a:cxnLst/>
              <a:rect l="l" t="t" r="r" b="b"/>
              <a:pathLst>
                <a:path w="6606" h="6272" extrusionOk="0">
                  <a:moveTo>
                    <a:pt x="3303" y="0"/>
                  </a:moveTo>
                  <a:lnTo>
                    <a:pt x="2303" y="2035"/>
                  </a:lnTo>
                  <a:lnTo>
                    <a:pt x="1" y="2369"/>
                  </a:lnTo>
                  <a:lnTo>
                    <a:pt x="1669" y="4003"/>
                  </a:lnTo>
                  <a:lnTo>
                    <a:pt x="1269" y="6272"/>
                  </a:lnTo>
                  <a:lnTo>
                    <a:pt x="3303" y="5171"/>
                  </a:lnTo>
                  <a:lnTo>
                    <a:pt x="5338" y="6272"/>
                  </a:lnTo>
                  <a:lnTo>
                    <a:pt x="4971" y="4003"/>
                  </a:lnTo>
                  <a:lnTo>
                    <a:pt x="6606" y="2369"/>
                  </a:lnTo>
                  <a:lnTo>
                    <a:pt x="4337" y="2035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49"/>
            <p:cNvSpPr/>
            <p:nvPr/>
          </p:nvSpPr>
          <p:spPr>
            <a:xfrm>
              <a:off x="-12812300" y="-12189950"/>
              <a:ext cx="165125" cy="156800"/>
            </a:xfrm>
            <a:custGeom>
              <a:avLst/>
              <a:gdLst/>
              <a:ahLst/>
              <a:cxnLst/>
              <a:rect l="l" t="t" r="r" b="b"/>
              <a:pathLst>
                <a:path w="6605" h="6272" extrusionOk="0">
                  <a:moveTo>
                    <a:pt x="3302" y="0"/>
                  </a:moveTo>
                  <a:lnTo>
                    <a:pt x="2302" y="2069"/>
                  </a:lnTo>
                  <a:lnTo>
                    <a:pt x="0" y="2402"/>
                  </a:lnTo>
                  <a:lnTo>
                    <a:pt x="1668" y="4003"/>
                  </a:lnTo>
                  <a:lnTo>
                    <a:pt x="1268" y="6272"/>
                  </a:lnTo>
                  <a:lnTo>
                    <a:pt x="3302" y="5204"/>
                  </a:lnTo>
                  <a:lnTo>
                    <a:pt x="5337" y="6272"/>
                  </a:lnTo>
                  <a:lnTo>
                    <a:pt x="4937" y="4003"/>
                  </a:lnTo>
                  <a:lnTo>
                    <a:pt x="6605" y="2402"/>
                  </a:lnTo>
                  <a:lnTo>
                    <a:pt x="4336" y="2069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49"/>
            <p:cNvSpPr/>
            <p:nvPr/>
          </p:nvSpPr>
          <p:spPr>
            <a:xfrm>
              <a:off x="-12022575" y="-12232475"/>
              <a:ext cx="165125" cy="156800"/>
            </a:xfrm>
            <a:custGeom>
              <a:avLst/>
              <a:gdLst/>
              <a:ahLst/>
              <a:cxnLst/>
              <a:rect l="l" t="t" r="r" b="b"/>
              <a:pathLst>
                <a:path w="6605" h="6272" extrusionOk="0">
                  <a:moveTo>
                    <a:pt x="3303" y="0"/>
                  </a:moveTo>
                  <a:lnTo>
                    <a:pt x="2302" y="2035"/>
                  </a:lnTo>
                  <a:lnTo>
                    <a:pt x="0" y="2369"/>
                  </a:lnTo>
                  <a:lnTo>
                    <a:pt x="1668" y="4003"/>
                  </a:lnTo>
                  <a:lnTo>
                    <a:pt x="1268" y="6271"/>
                  </a:lnTo>
                  <a:lnTo>
                    <a:pt x="3303" y="5171"/>
                  </a:lnTo>
                  <a:lnTo>
                    <a:pt x="5337" y="6271"/>
                  </a:lnTo>
                  <a:lnTo>
                    <a:pt x="4970" y="4003"/>
                  </a:lnTo>
                  <a:lnTo>
                    <a:pt x="6605" y="2369"/>
                  </a:lnTo>
                  <a:lnTo>
                    <a:pt x="4337" y="2035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49"/>
            <p:cNvSpPr/>
            <p:nvPr/>
          </p:nvSpPr>
          <p:spPr>
            <a:xfrm>
              <a:off x="-11940025" y="-11857200"/>
              <a:ext cx="165150" cy="155950"/>
            </a:xfrm>
            <a:custGeom>
              <a:avLst/>
              <a:gdLst/>
              <a:ahLst/>
              <a:cxnLst/>
              <a:rect l="l" t="t" r="r" b="b"/>
              <a:pathLst>
                <a:path w="6606" h="6238" extrusionOk="0">
                  <a:moveTo>
                    <a:pt x="3303" y="0"/>
                  </a:moveTo>
                  <a:lnTo>
                    <a:pt x="2302" y="2035"/>
                  </a:lnTo>
                  <a:lnTo>
                    <a:pt x="1" y="2368"/>
                  </a:lnTo>
                  <a:lnTo>
                    <a:pt x="1668" y="3970"/>
                  </a:lnTo>
                  <a:lnTo>
                    <a:pt x="1268" y="6238"/>
                  </a:lnTo>
                  <a:lnTo>
                    <a:pt x="3303" y="5170"/>
                  </a:lnTo>
                  <a:lnTo>
                    <a:pt x="5338" y="6238"/>
                  </a:lnTo>
                  <a:lnTo>
                    <a:pt x="4937" y="3970"/>
                  </a:lnTo>
                  <a:lnTo>
                    <a:pt x="6605" y="2368"/>
                  </a:lnTo>
                  <a:lnTo>
                    <a:pt x="4337" y="2035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49"/>
            <p:cNvSpPr/>
            <p:nvPr/>
          </p:nvSpPr>
          <p:spPr>
            <a:xfrm>
              <a:off x="-11987550" y="-11456925"/>
              <a:ext cx="165125" cy="157625"/>
            </a:xfrm>
            <a:custGeom>
              <a:avLst/>
              <a:gdLst/>
              <a:ahLst/>
              <a:cxnLst/>
              <a:rect l="l" t="t" r="r" b="b"/>
              <a:pathLst>
                <a:path w="6605" h="6305" extrusionOk="0">
                  <a:moveTo>
                    <a:pt x="3303" y="0"/>
                  </a:moveTo>
                  <a:lnTo>
                    <a:pt x="2269" y="2069"/>
                  </a:lnTo>
                  <a:lnTo>
                    <a:pt x="0" y="2402"/>
                  </a:lnTo>
                  <a:lnTo>
                    <a:pt x="1668" y="4003"/>
                  </a:lnTo>
                  <a:lnTo>
                    <a:pt x="1268" y="6305"/>
                  </a:lnTo>
                  <a:lnTo>
                    <a:pt x="3303" y="5204"/>
                  </a:lnTo>
                  <a:lnTo>
                    <a:pt x="5337" y="6305"/>
                  </a:lnTo>
                  <a:lnTo>
                    <a:pt x="4937" y="4003"/>
                  </a:lnTo>
                  <a:lnTo>
                    <a:pt x="6605" y="2402"/>
                  </a:lnTo>
                  <a:lnTo>
                    <a:pt x="4337" y="20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49"/>
            <p:cNvSpPr/>
            <p:nvPr/>
          </p:nvSpPr>
          <p:spPr>
            <a:xfrm>
              <a:off x="-12443725" y="-12089875"/>
              <a:ext cx="165150" cy="156800"/>
            </a:xfrm>
            <a:custGeom>
              <a:avLst/>
              <a:gdLst/>
              <a:ahLst/>
              <a:cxnLst/>
              <a:rect l="l" t="t" r="r" b="b"/>
              <a:pathLst>
                <a:path w="6606" h="6272" extrusionOk="0">
                  <a:moveTo>
                    <a:pt x="3303" y="0"/>
                  </a:moveTo>
                  <a:lnTo>
                    <a:pt x="2269" y="2069"/>
                  </a:lnTo>
                  <a:lnTo>
                    <a:pt x="1" y="2402"/>
                  </a:lnTo>
                  <a:lnTo>
                    <a:pt x="1669" y="4003"/>
                  </a:lnTo>
                  <a:lnTo>
                    <a:pt x="1268" y="6272"/>
                  </a:lnTo>
                  <a:lnTo>
                    <a:pt x="3303" y="5204"/>
                  </a:lnTo>
                  <a:lnTo>
                    <a:pt x="5338" y="6272"/>
                  </a:lnTo>
                  <a:lnTo>
                    <a:pt x="4938" y="4003"/>
                  </a:lnTo>
                  <a:lnTo>
                    <a:pt x="6606" y="2402"/>
                  </a:lnTo>
                  <a:lnTo>
                    <a:pt x="4337" y="20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49"/>
            <p:cNvSpPr/>
            <p:nvPr/>
          </p:nvSpPr>
          <p:spPr>
            <a:xfrm>
              <a:off x="-13155050" y="-11459425"/>
              <a:ext cx="164300" cy="156800"/>
            </a:xfrm>
            <a:custGeom>
              <a:avLst/>
              <a:gdLst/>
              <a:ahLst/>
              <a:cxnLst/>
              <a:rect l="l" t="t" r="r" b="b"/>
              <a:pathLst>
                <a:path w="6572" h="6272" extrusionOk="0">
                  <a:moveTo>
                    <a:pt x="3269" y="0"/>
                  </a:moveTo>
                  <a:lnTo>
                    <a:pt x="2269" y="2035"/>
                  </a:lnTo>
                  <a:lnTo>
                    <a:pt x="0" y="2369"/>
                  </a:lnTo>
                  <a:lnTo>
                    <a:pt x="1635" y="4003"/>
                  </a:lnTo>
                  <a:lnTo>
                    <a:pt x="1234" y="6272"/>
                  </a:lnTo>
                  <a:lnTo>
                    <a:pt x="3269" y="5204"/>
                  </a:lnTo>
                  <a:lnTo>
                    <a:pt x="5337" y="6272"/>
                  </a:lnTo>
                  <a:lnTo>
                    <a:pt x="5337" y="6272"/>
                  </a:lnTo>
                  <a:lnTo>
                    <a:pt x="4937" y="4003"/>
                  </a:lnTo>
                  <a:lnTo>
                    <a:pt x="6572" y="2369"/>
                  </a:lnTo>
                  <a:lnTo>
                    <a:pt x="4303" y="2035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49"/>
            <p:cNvSpPr/>
            <p:nvPr/>
          </p:nvSpPr>
          <p:spPr>
            <a:xfrm>
              <a:off x="-12232725" y="-11772150"/>
              <a:ext cx="165125" cy="156800"/>
            </a:xfrm>
            <a:custGeom>
              <a:avLst/>
              <a:gdLst/>
              <a:ahLst/>
              <a:cxnLst/>
              <a:rect l="l" t="t" r="r" b="b"/>
              <a:pathLst>
                <a:path w="6605" h="6272" extrusionOk="0">
                  <a:moveTo>
                    <a:pt x="3303" y="0"/>
                  </a:moveTo>
                  <a:lnTo>
                    <a:pt x="2269" y="2069"/>
                  </a:lnTo>
                  <a:lnTo>
                    <a:pt x="0" y="2402"/>
                  </a:lnTo>
                  <a:lnTo>
                    <a:pt x="1635" y="4003"/>
                  </a:lnTo>
                  <a:lnTo>
                    <a:pt x="1268" y="6272"/>
                  </a:lnTo>
                  <a:lnTo>
                    <a:pt x="3303" y="5204"/>
                  </a:lnTo>
                  <a:lnTo>
                    <a:pt x="5337" y="6272"/>
                  </a:lnTo>
                  <a:lnTo>
                    <a:pt x="4937" y="4003"/>
                  </a:lnTo>
                  <a:lnTo>
                    <a:pt x="6605" y="2402"/>
                  </a:lnTo>
                  <a:lnTo>
                    <a:pt x="4303" y="2069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9"/>
            <p:cNvSpPr/>
            <p:nvPr/>
          </p:nvSpPr>
          <p:spPr>
            <a:xfrm>
              <a:off x="-12397850" y="-11430250"/>
              <a:ext cx="165150" cy="156825"/>
            </a:xfrm>
            <a:custGeom>
              <a:avLst/>
              <a:gdLst/>
              <a:ahLst/>
              <a:cxnLst/>
              <a:rect l="l" t="t" r="r" b="b"/>
              <a:pathLst>
                <a:path w="6606" h="6273" extrusionOk="0">
                  <a:moveTo>
                    <a:pt x="3303" y="1"/>
                  </a:moveTo>
                  <a:lnTo>
                    <a:pt x="2269" y="2069"/>
                  </a:lnTo>
                  <a:lnTo>
                    <a:pt x="1" y="2403"/>
                  </a:lnTo>
                  <a:lnTo>
                    <a:pt x="1668" y="4004"/>
                  </a:lnTo>
                  <a:lnTo>
                    <a:pt x="1268" y="6272"/>
                  </a:lnTo>
                  <a:lnTo>
                    <a:pt x="3303" y="5205"/>
                  </a:lnTo>
                  <a:lnTo>
                    <a:pt x="5338" y="6272"/>
                  </a:lnTo>
                  <a:lnTo>
                    <a:pt x="4937" y="4004"/>
                  </a:lnTo>
                  <a:lnTo>
                    <a:pt x="6605" y="2403"/>
                  </a:lnTo>
                  <a:lnTo>
                    <a:pt x="4337" y="2069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49"/>
            <p:cNvSpPr/>
            <p:nvPr/>
          </p:nvSpPr>
          <p:spPr>
            <a:xfrm>
              <a:off x="-12628025" y="-11670400"/>
              <a:ext cx="165150" cy="156800"/>
            </a:xfrm>
            <a:custGeom>
              <a:avLst/>
              <a:gdLst/>
              <a:ahLst/>
              <a:cxnLst/>
              <a:rect l="l" t="t" r="r" b="b"/>
              <a:pathLst>
                <a:path w="6606" h="6272" extrusionOk="0">
                  <a:moveTo>
                    <a:pt x="3303" y="0"/>
                  </a:moveTo>
                  <a:lnTo>
                    <a:pt x="2269" y="2068"/>
                  </a:lnTo>
                  <a:lnTo>
                    <a:pt x="1" y="2402"/>
                  </a:lnTo>
                  <a:lnTo>
                    <a:pt x="1669" y="4003"/>
                  </a:lnTo>
                  <a:lnTo>
                    <a:pt x="1269" y="6271"/>
                  </a:lnTo>
                  <a:lnTo>
                    <a:pt x="3303" y="5204"/>
                  </a:lnTo>
                  <a:lnTo>
                    <a:pt x="5338" y="6271"/>
                  </a:lnTo>
                  <a:lnTo>
                    <a:pt x="4938" y="4003"/>
                  </a:lnTo>
                  <a:lnTo>
                    <a:pt x="6606" y="2402"/>
                  </a:lnTo>
                  <a:lnTo>
                    <a:pt x="4337" y="20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49"/>
            <p:cNvSpPr/>
            <p:nvPr/>
          </p:nvSpPr>
          <p:spPr>
            <a:xfrm>
              <a:off x="-13706275" y="-11426900"/>
              <a:ext cx="165125" cy="156800"/>
            </a:xfrm>
            <a:custGeom>
              <a:avLst/>
              <a:gdLst/>
              <a:ahLst/>
              <a:cxnLst/>
              <a:rect l="l" t="t" r="r" b="b"/>
              <a:pathLst>
                <a:path w="6605" h="6272" extrusionOk="0">
                  <a:moveTo>
                    <a:pt x="3303" y="0"/>
                  </a:moveTo>
                  <a:lnTo>
                    <a:pt x="2302" y="2068"/>
                  </a:lnTo>
                  <a:lnTo>
                    <a:pt x="0" y="2402"/>
                  </a:lnTo>
                  <a:lnTo>
                    <a:pt x="1668" y="4003"/>
                  </a:lnTo>
                  <a:lnTo>
                    <a:pt x="1268" y="6272"/>
                  </a:lnTo>
                  <a:lnTo>
                    <a:pt x="3303" y="5204"/>
                  </a:lnTo>
                  <a:lnTo>
                    <a:pt x="5337" y="6272"/>
                  </a:lnTo>
                  <a:lnTo>
                    <a:pt x="4970" y="4003"/>
                  </a:lnTo>
                  <a:lnTo>
                    <a:pt x="6605" y="2402"/>
                  </a:lnTo>
                  <a:lnTo>
                    <a:pt x="4337" y="2068"/>
                  </a:lnTo>
                  <a:lnTo>
                    <a:pt x="3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9"/>
            <p:cNvSpPr/>
            <p:nvPr/>
          </p:nvSpPr>
          <p:spPr>
            <a:xfrm>
              <a:off x="-13041650" y="-11827200"/>
              <a:ext cx="165150" cy="156825"/>
            </a:xfrm>
            <a:custGeom>
              <a:avLst/>
              <a:gdLst/>
              <a:ahLst/>
              <a:cxnLst/>
              <a:rect l="l" t="t" r="r" b="b"/>
              <a:pathLst>
                <a:path w="6606" h="6273" extrusionOk="0">
                  <a:moveTo>
                    <a:pt x="3303" y="1"/>
                  </a:moveTo>
                  <a:lnTo>
                    <a:pt x="2269" y="2069"/>
                  </a:lnTo>
                  <a:lnTo>
                    <a:pt x="1" y="2369"/>
                  </a:lnTo>
                  <a:lnTo>
                    <a:pt x="1635" y="4004"/>
                  </a:lnTo>
                  <a:lnTo>
                    <a:pt x="1268" y="6272"/>
                  </a:lnTo>
                  <a:lnTo>
                    <a:pt x="3303" y="5205"/>
                  </a:lnTo>
                  <a:lnTo>
                    <a:pt x="5338" y="6272"/>
                  </a:lnTo>
                  <a:lnTo>
                    <a:pt x="4938" y="4004"/>
                  </a:lnTo>
                  <a:lnTo>
                    <a:pt x="6606" y="2369"/>
                  </a:lnTo>
                  <a:lnTo>
                    <a:pt x="4304" y="2069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49"/>
            <p:cNvSpPr/>
            <p:nvPr/>
          </p:nvSpPr>
          <p:spPr>
            <a:xfrm>
              <a:off x="-13512800" y="-11748800"/>
              <a:ext cx="165125" cy="156800"/>
            </a:xfrm>
            <a:custGeom>
              <a:avLst/>
              <a:gdLst/>
              <a:ahLst/>
              <a:cxnLst/>
              <a:rect l="l" t="t" r="r" b="b"/>
              <a:pathLst>
                <a:path w="6605" h="6272" extrusionOk="0">
                  <a:moveTo>
                    <a:pt x="3302" y="0"/>
                  </a:moveTo>
                  <a:lnTo>
                    <a:pt x="2302" y="2069"/>
                  </a:lnTo>
                  <a:lnTo>
                    <a:pt x="0" y="2369"/>
                  </a:lnTo>
                  <a:lnTo>
                    <a:pt x="1668" y="4003"/>
                  </a:lnTo>
                  <a:lnTo>
                    <a:pt x="1268" y="6272"/>
                  </a:lnTo>
                  <a:lnTo>
                    <a:pt x="3302" y="5204"/>
                  </a:lnTo>
                  <a:lnTo>
                    <a:pt x="5337" y="6272"/>
                  </a:lnTo>
                  <a:lnTo>
                    <a:pt x="5337" y="6272"/>
                  </a:lnTo>
                  <a:lnTo>
                    <a:pt x="4970" y="4003"/>
                  </a:lnTo>
                  <a:lnTo>
                    <a:pt x="6605" y="2369"/>
                  </a:lnTo>
                  <a:lnTo>
                    <a:pt x="4336" y="2069"/>
                  </a:lnTo>
                  <a:lnTo>
                    <a:pt x="3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4" name="Google Shape;4554;p49"/>
          <p:cNvGrpSpPr/>
          <p:nvPr/>
        </p:nvGrpSpPr>
        <p:grpSpPr>
          <a:xfrm flipH="1">
            <a:off x="3487258" y="1056353"/>
            <a:ext cx="696393" cy="1243639"/>
            <a:chOff x="9855600" y="303128"/>
            <a:chExt cx="696393" cy="1243639"/>
          </a:xfrm>
        </p:grpSpPr>
        <p:sp>
          <p:nvSpPr>
            <p:cNvPr id="4555" name="Google Shape;4555;p49"/>
            <p:cNvSpPr/>
            <p:nvPr/>
          </p:nvSpPr>
          <p:spPr>
            <a:xfrm rot="9899941">
              <a:off x="9883519" y="1302554"/>
              <a:ext cx="124257" cy="232087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49"/>
            <p:cNvSpPr/>
            <p:nvPr/>
          </p:nvSpPr>
          <p:spPr>
            <a:xfrm rot="9899941">
              <a:off x="10302348" y="649909"/>
              <a:ext cx="186365" cy="513496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49"/>
            <p:cNvSpPr/>
            <p:nvPr/>
          </p:nvSpPr>
          <p:spPr>
            <a:xfrm>
              <a:off x="9885100" y="303128"/>
              <a:ext cx="214004" cy="335447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4197;p49"/>
          <p:cNvSpPr txBox="1">
            <a:spLocks/>
          </p:cNvSpPr>
          <p:nvPr/>
        </p:nvSpPr>
        <p:spPr>
          <a:xfrm>
            <a:off x="5776550" y="3169967"/>
            <a:ext cx="2115100" cy="200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1400" dirty="0" err="1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G.Sofi</a:t>
            </a:r>
            <a:endParaRPr lang="ru-RU" sz="1400" dirty="0"/>
          </a:p>
          <a:p>
            <a:r>
              <a:rPr lang="ru-RU" sz="1400" dirty="0" err="1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M.Syuzi</a:t>
            </a:r>
            <a:endParaRPr lang="ru-RU" sz="1400" dirty="0"/>
          </a:p>
          <a:p>
            <a:r>
              <a:rPr lang="ru-RU" sz="1400" dirty="0" err="1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A.Suren</a:t>
            </a:r>
            <a:endParaRPr lang="ru-RU" sz="1400" dirty="0"/>
          </a:p>
          <a:p>
            <a:r>
              <a:rPr lang="ru-RU" sz="1400" dirty="0" err="1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M.Maria</a:t>
            </a:r>
            <a:endParaRPr lang="ru-RU" sz="1400" dirty="0"/>
          </a:p>
        </p:txBody>
      </p:sp>
      <p:sp>
        <p:nvSpPr>
          <p:cNvPr id="366" name="Google Shape;4197;p49"/>
          <p:cNvSpPr txBox="1">
            <a:spLocks/>
          </p:cNvSpPr>
          <p:nvPr/>
        </p:nvSpPr>
        <p:spPr>
          <a:xfrm>
            <a:off x="5093338" y="4013862"/>
            <a:ext cx="2115100" cy="200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  <a:defRPr sz="16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sz="1400" dirty="0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</a:t>
            </a:r>
            <a:r>
              <a:rPr lang="en-US" sz="1400" dirty="0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v</a:t>
            </a:r>
            <a:r>
              <a:rPr lang="ru-RU" sz="1400" dirty="0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.</a:t>
            </a:r>
            <a:r>
              <a:rPr lang="ru-RU" sz="1400" dirty="0" err="1" smtClean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Aram</a:t>
            </a:r>
            <a:endParaRPr lang="ru-RU" sz="14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5" name="Google Shape;4595;p51"/>
          <p:cNvSpPr txBox="1">
            <a:spLocks noGrp="1"/>
          </p:cNvSpPr>
          <p:nvPr>
            <p:ph type="title" idx="15"/>
          </p:nvPr>
        </p:nvSpPr>
        <p:spPr>
          <a:xfrm>
            <a:off x="712200" y="250188"/>
            <a:ext cx="2410200" cy="1609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FACTS</a:t>
            </a:r>
            <a:br>
              <a:rPr lang="en" dirty="0" smtClean="0"/>
            </a:br>
            <a:r>
              <a:rPr lang="en" dirty="0" smtClean="0"/>
              <a:t>ABOUT</a:t>
            </a:r>
            <a:br>
              <a:rPr lang="en" dirty="0" smtClean="0"/>
            </a:br>
            <a:r>
              <a:rPr lang="en" dirty="0" smtClean="0">
                <a:solidFill>
                  <a:srgbClr val="FF0000"/>
                </a:solidFill>
              </a:rPr>
              <a:t>U.</a:t>
            </a:r>
            <a:r>
              <a:rPr lang="en" dirty="0" smtClean="0">
                <a:solidFill>
                  <a:schemeClr val="accent1"/>
                </a:solidFill>
              </a:rPr>
              <a:t>S.</a:t>
            </a:r>
            <a:r>
              <a:rPr lang="en" dirty="0" smtClean="0">
                <a:solidFill>
                  <a:schemeClr val="tx1"/>
                </a:solidFill>
              </a:rPr>
              <a:t>A.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97" name="Google Shape;4597;p51"/>
          <p:cNvSpPr txBox="1">
            <a:spLocks noGrp="1"/>
          </p:cNvSpPr>
          <p:nvPr>
            <p:ph type="subTitle" idx="1"/>
          </p:nvPr>
        </p:nvSpPr>
        <p:spPr>
          <a:xfrm>
            <a:off x="4028538" y="1365574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The USA has the world's third-largest population, after China and India.</a:t>
            </a:r>
            <a:endParaRPr sz="1200" dirty="0"/>
          </a:p>
        </p:txBody>
      </p:sp>
      <p:sp>
        <p:nvSpPr>
          <p:cNvPr id="4598" name="Google Shape;4598;p51"/>
          <p:cNvSpPr txBox="1">
            <a:spLocks noGrp="1"/>
          </p:cNvSpPr>
          <p:nvPr>
            <p:ph type="title" idx="2"/>
          </p:nvPr>
        </p:nvSpPr>
        <p:spPr>
          <a:xfrm>
            <a:off x="3901938" y="752847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1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599" name="Google Shape;4599;p51"/>
          <p:cNvSpPr txBox="1">
            <a:spLocks noGrp="1"/>
          </p:cNvSpPr>
          <p:nvPr>
            <p:ph type="title" idx="3"/>
          </p:nvPr>
        </p:nvSpPr>
        <p:spPr>
          <a:xfrm>
            <a:off x="6379801" y="1467338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4600" name="Google Shape;4600;p51"/>
          <p:cNvSpPr txBox="1">
            <a:spLocks noGrp="1"/>
          </p:cNvSpPr>
          <p:nvPr>
            <p:ph type="subTitle" idx="4"/>
          </p:nvPr>
        </p:nvSpPr>
        <p:spPr>
          <a:xfrm>
            <a:off x="6507270" y="1305295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The Liberty Bell in Philadelphia has a famous crack that appeared in the 1800s.</a:t>
            </a:r>
            <a:endParaRPr sz="1200" dirty="0"/>
          </a:p>
        </p:txBody>
      </p:sp>
      <p:sp>
        <p:nvSpPr>
          <p:cNvPr id="4601" name="Google Shape;4601;p51"/>
          <p:cNvSpPr txBox="1">
            <a:spLocks noGrp="1"/>
          </p:cNvSpPr>
          <p:nvPr>
            <p:ph type="title" idx="5"/>
          </p:nvPr>
        </p:nvSpPr>
        <p:spPr>
          <a:xfrm>
            <a:off x="6444513" y="752847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602" name="Google Shape;4602;p51"/>
          <p:cNvSpPr txBox="1">
            <a:spLocks noGrp="1"/>
          </p:cNvSpPr>
          <p:nvPr>
            <p:ph type="title" idx="6"/>
          </p:nvPr>
        </p:nvSpPr>
        <p:spPr>
          <a:xfrm>
            <a:off x="3837323" y="3337691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4603" name="Google Shape;4603;p51"/>
          <p:cNvSpPr txBox="1">
            <a:spLocks noGrp="1"/>
          </p:cNvSpPr>
          <p:nvPr>
            <p:ph type="subTitle" idx="7"/>
          </p:nvPr>
        </p:nvSpPr>
        <p:spPr>
          <a:xfrm>
            <a:off x="3965238" y="3472933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Alaska was bought from Russia for just $7.2 million in 1867.</a:t>
            </a:r>
            <a:endParaRPr dirty="0"/>
          </a:p>
        </p:txBody>
      </p:sp>
      <p:sp>
        <p:nvSpPr>
          <p:cNvPr id="4604" name="Google Shape;4604;p51"/>
          <p:cNvSpPr txBox="1">
            <a:spLocks noGrp="1"/>
          </p:cNvSpPr>
          <p:nvPr>
            <p:ph type="title" idx="8"/>
          </p:nvPr>
        </p:nvSpPr>
        <p:spPr>
          <a:xfrm>
            <a:off x="3901938" y="2853521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4605" name="Google Shape;4605;p51"/>
          <p:cNvSpPr txBox="1">
            <a:spLocks noGrp="1"/>
          </p:cNvSpPr>
          <p:nvPr>
            <p:ph type="title" idx="9"/>
          </p:nvPr>
        </p:nvSpPr>
        <p:spPr>
          <a:xfrm>
            <a:off x="6379801" y="3337691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4606" name="Google Shape;4606;p51"/>
          <p:cNvSpPr txBox="1">
            <a:spLocks noGrp="1"/>
          </p:cNvSpPr>
          <p:nvPr>
            <p:ph type="subTitle" idx="13"/>
          </p:nvPr>
        </p:nvSpPr>
        <p:spPr>
          <a:xfrm>
            <a:off x="6571113" y="3564635"/>
            <a:ext cx="17952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US has the most billionaires in the world.</a:t>
            </a:r>
            <a:endParaRPr dirty="0"/>
          </a:p>
        </p:txBody>
      </p:sp>
      <p:sp>
        <p:nvSpPr>
          <p:cNvPr id="4607" name="Google Shape;4607;p51"/>
          <p:cNvSpPr txBox="1">
            <a:spLocks noGrp="1"/>
          </p:cNvSpPr>
          <p:nvPr>
            <p:ph type="title" idx="14"/>
          </p:nvPr>
        </p:nvSpPr>
        <p:spPr>
          <a:xfrm>
            <a:off x="6444513" y="2783029"/>
            <a:ext cx="1921800" cy="89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4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608" name="Google Shape;4608;p51"/>
          <p:cNvGrpSpPr/>
          <p:nvPr/>
        </p:nvGrpSpPr>
        <p:grpSpPr>
          <a:xfrm>
            <a:off x="1479457" y="2124734"/>
            <a:ext cx="905208" cy="2426980"/>
            <a:chOff x="-5344025" y="479300"/>
            <a:chExt cx="920675" cy="2468450"/>
          </a:xfrm>
        </p:grpSpPr>
        <p:sp>
          <p:nvSpPr>
            <p:cNvPr id="4609" name="Google Shape;4609;p51"/>
            <p:cNvSpPr/>
            <p:nvPr/>
          </p:nvSpPr>
          <p:spPr>
            <a:xfrm>
              <a:off x="-5119700" y="1552575"/>
              <a:ext cx="221000" cy="1395175"/>
            </a:xfrm>
            <a:custGeom>
              <a:avLst/>
              <a:gdLst/>
              <a:ahLst/>
              <a:cxnLst/>
              <a:rect l="l" t="t" r="r" b="b"/>
              <a:pathLst>
                <a:path w="8840" h="55807" fill="none" extrusionOk="0">
                  <a:moveTo>
                    <a:pt x="8706" y="55807"/>
                  </a:moveTo>
                  <a:cubicBezTo>
                    <a:pt x="8706" y="55807"/>
                    <a:pt x="0" y="44765"/>
                    <a:pt x="5738" y="28821"/>
                  </a:cubicBezTo>
                  <a:cubicBezTo>
                    <a:pt x="8406" y="21482"/>
                    <a:pt x="8840" y="14777"/>
                    <a:pt x="8506" y="9674"/>
                  </a:cubicBezTo>
                  <a:cubicBezTo>
                    <a:pt x="8440" y="8306"/>
                    <a:pt x="8273" y="7038"/>
                    <a:pt x="8139" y="5904"/>
                  </a:cubicBezTo>
                  <a:cubicBezTo>
                    <a:pt x="8106" y="5804"/>
                    <a:pt x="8073" y="5671"/>
                    <a:pt x="8073" y="5571"/>
                  </a:cubicBezTo>
                  <a:cubicBezTo>
                    <a:pt x="7939" y="4737"/>
                    <a:pt x="7806" y="3970"/>
                    <a:pt x="7672" y="3302"/>
                  </a:cubicBezTo>
                  <a:cubicBezTo>
                    <a:pt x="7572" y="2835"/>
                    <a:pt x="7472" y="2402"/>
                    <a:pt x="7372" y="2001"/>
                  </a:cubicBezTo>
                  <a:cubicBezTo>
                    <a:pt x="7172" y="1268"/>
                    <a:pt x="7005" y="701"/>
                    <a:pt x="6905" y="367"/>
                  </a:cubicBezTo>
                  <a:cubicBezTo>
                    <a:pt x="6838" y="133"/>
                    <a:pt x="6772" y="0"/>
                    <a:pt x="6772" y="0"/>
                  </a:cubicBezTo>
                </a:path>
              </a:pathLst>
            </a:custGeom>
            <a:noFill/>
            <a:ln w="75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51"/>
            <p:cNvSpPr/>
            <p:nvPr/>
          </p:nvSpPr>
          <p:spPr>
            <a:xfrm>
              <a:off x="-5039650" y="1552575"/>
              <a:ext cx="183500" cy="147625"/>
            </a:xfrm>
            <a:custGeom>
              <a:avLst/>
              <a:gdLst/>
              <a:ahLst/>
              <a:cxnLst/>
              <a:rect l="l" t="t" r="r" b="b"/>
              <a:pathLst>
                <a:path w="7340" h="5905" extrusionOk="0">
                  <a:moveTo>
                    <a:pt x="4103" y="0"/>
                  </a:moveTo>
                  <a:cubicBezTo>
                    <a:pt x="4103" y="0"/>
                    <a:pt x="3937" y="133"/>
                    <a:pt x="3703" y="367"/>
                  </a:cubicBezTo>
                  <a:cubicBezTo>
                    <a:pt x="3370" y="667"/>
                    <a:pt x="2903" y="1134"/>
                    <a:pt x="2436" y="1668"/>
                  </a:cubicBezTo>
                  <a:cubicBezTo>
                    <a:pt x="2402" y="1701"/>
                    <a:pt x="2369" y="1768"/>
                    <a:pt x="2336" y="1835"/>
                  </a:cubicBezTo>
                  <a:cubicBezTo>
                    <a:pt x="1035" y="3369"/>
                    <a:pt x="1" y="5437"/>
                    <a:pt x="3169" y="5804"/>
                  </a:cubicBezTo>
                  <a:cubicBezTo>
                    <a:pt x="3503" y="5871"/>
                    <a:pt x="3837" y="5871"/>
                    <a:pt x="4103" y="5904"/>
                  </a:cubicBezTo>
                  <a:lnTo>
                    <a:pt x="4904" y="5904"/>
                  </a:lnTo>
                  <a:cubicBezTo>
                    <a:pt x="5104" y="5904"/>
                    <a:pt x="5271" y="5871"/>
                    <a:pt x="5404" y="5871"/>
                  </a:cubicBezTo>
                  <a:cubicBezTo>
                    <a:pt x="7106" y="5637"/>
                    <a:pt x="7339" y="4670"/>
                    <a:pt x="6505" y="3102"/>
                  </a:cubicBezTo>
                  <a:cubicBezTo>
                    <a:pt x="6338" y="2802"/>
                    <a:pt x="6138" y="2468"/>
                    <a:pt x="5871" y="2135"/>
                  </a:cubicBezTo>
                  <a:cubicBezTo>
                    <a:pt x="5404" y="1468"/>
                    <a:pt x="4804" y="767"/>
                    <a:pt x="4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51"/>
            <p:cNvSpPr/>
            <p:nvPr/>
          </p:nvSpPr>
          <p:spPr>
            <a:xfrm>
              <a:off x="-5039650" y="1552575"/>
              <a:ext cx="162650" cy="241850"/>
            </a:xfrm>
            <a:custGeom>
              <a:avLst/>
              <a:gdLst/>
              <a:ahLst/>
              <a:cxnLst/>
              <a:rect l="l" t="t" r="r" b="b"/>
              <a:pathLst>
                <a:path w="6506" h="9674" extrusionOk="0">
                  <a:moveTo>
                    <a:pt x="4103" y="0"/>
                  </a:moveTo>
                  <a:cubicBezTo>
                    <a:pt x="4103" y="0"/>
                    <a:pt x="3937" y="133"/>
                    <a:pt x="3703" y="367"/>
                  </a:cubicBezTo>
                  <a:cubicBezTo>
                    <a:pt x="3370" y="667"/>
                    <a:pt x="2903" y="1134"/>
                    <a:pt x="2436" y="1668"/>
                  </a:cubicBezTo>
                  <a:cubicBezTo>
                    <a:pt x="2402" y="1701"/>
                    <a:pt x="2369" y="1768"/>
                    <a:pt x="2302" y="1835"/>
                  </a:cubicBezTo>
                  <a:cubicBezTo>
                    <a:pt x="1035" y="3369"/>
                    <a:pt x="1" y="5437"/>
                    <a:pt x="3169" y="5804"/>
                  </a:cubicBezTo>
                  <a:cubicBezTo>
                    <a:pt x="3503" y="5871"/>
                    <a:pt x="3803" y="5871"/>
                    <a:pt x="4103" y="5904"/>
                  </a:cubicBezTo>
                  <a:lnTo>
                    <a:pt x="4904" y="5904"/>
                  </a:lnTo>
                  <a:cubicBezTo>
                    <a:pt x="5071" y="7038"/>
                    <a:pt x="5204" y="8306"/>
                    <a:pt x="5304" y="9674"/>
                  </a:cubicBezTo>
                  <a:lnTo>
                    <a:pt x="5404" y="5871"/>
                  </a:lnTo>
                  <a:cubicBezTo>
                    <a:pt x="5204" y="5771"/>
                    <a:pt x="5037" y="5671"/>
                    <a:pt x="4871" y="5571"/>
                  </a:cubicBezTo>
                  <a:cubicBezTo>
                    <a:pt x="3270" y="4603"/>
                    <a:pt x="2836" y="3469"/>
                    <a:pt x="4037" y="3336"/>
                  </a:cubicBezTo>
                  <a:cubicBezTo>
                    <a:pt x="4170" y="3336"/>
                    <a:pt x="4304" y="3336"/>
                    <a:pt x="4437" y="3302"/>
                  </a:cubicBezTo>
                  <a:cubicBezTo>
                    <a:pt x="5104" y="3236"/>
                    <a:pt x="5838" y="3169"/>
                    <a:pt x="6505" y="3102"/>
                  </a:cubicBezTo>
                  <a:cubicBezTo>
                    <a:pt x="6338" y="2802"/>
                    <a:pt x="6138" y="2468"/>
                    <a:pt x="5871" y="2135"/>
                  </a:cubicBezTo>
                  <a:cubicBezTo>
                    <a:pt x="5404" y="1468"/>
                    <a:pt x="4804" y="767"/>
                    <a:pt x="4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51"/>
            <p:cNvSpPr/>
            <p:nvPr/>
          </p:nvSpPr>
          <p:spPr>
            <a:xfrm>
              <a:off x="-5344025" y="479300"/>
              <a:ext cx="920675" cy="1126650"/>
            </a:xfrm>
            <a:custGeom>
              <a:avLst/>
              <a:gdLst/>
              <a:ahLst/>
              <a:cxnLst/>
              <a:rect l="l" t="t" r="r" b="b"/>
              <a:pathLst>
                <a:path w="36827" h="45066" extrusionOk="0">
                  <a:moveTo>
                    <a:pt x="18413" y="0"/>
                  </a:moveTo>
                  <a:cubicBezTo>
                    <a:pt x="8239" y="0"/>
                    <a:pt x="0" y="10074"/>
                    <a:pt x="0" y="22516"/>
                  </a:cubicBezTo>
                  <a:cubicBezTo>
                    <a:pt x="0" y="29955"/>
                    <a:pt x="2936" y="36526"/>
                    <a:pt x="7472" y="40629"/>
                  </a:cubicBezTo>
                  <a:cubicBezTo>
                    <a:pt x="9540" y="42564"/>
                    <a:pt x="11975" y="43932"/>
                    <a:pt x="14611" y="44599"/>
                  </a:cubicBezTo>
                  <a:cubicBezTo>
                    <a:pt x="15178" y="44732"/>
                    <a:pt x="15745" y="44866"/>
                    <a:pt x="16312" y="44932"/>
                  </a:cubicBezTo>
                  <a:cubicBezTo>
                    <a:pt x="16679" y="44999"/>
                    <a:pt x="17079" y="45033"/>
                    <a:pt x="17446" y="45033"/>
                  </a:cubicBezTo>
                  <a:cubicBezTo>
                    <a:pt x="17513" y="45033"/>
                    <a:pt x="17579" y="45066"/>
                    <a:pt x="17646" y="45066"/>
                  </a:cubicBezTo>
                  <a:lnTo>
                    <a:pt x="18747" y="45066"/>
                  </a:lnTo>
                  <a:cubicBezTo>
                    <a:pt x="19714" y="45066"/>
                    <a:pt x="20648" y="44932"/>
                    <a:pt x="21582" y="44732"/>
                  </a:cubicBezTo>
                  <a:cubicBezTo>
                    <a:pt x="28721" y="43231"/>
                    <a:pt x="34458" y="36660"/>
                    <a:pt x="36226" y="28154"/>
                  </a:cubicBezTo>
                  <a:cubicBezTo>
                    <a:pt x="36226" y="28154"/>
                    <a:pt x="36259" y="28154"/>
                    <a:pt x="36259" y="28120"/>
                  </a:cubicBezTo>
                  <a:cubicBezTo>
                    <a:pt x="36626" y="26352"/>
                    <a:pt x="36826" y="24484"/>
                    <a:pt x="36826" y="22550"/>
                  </a:cubicBezTo>
                  <a:cubicBezTo>
                    <a:pt x="36826" y="10841"/>
                    <a:pt x="29555" y="1201"/>
                    <a:pt x="20215" y="100"/>
                  </a:cubicBezTo>
                  <a:cubicBezTo>
                    <a:pt x="19614" y="34"/>
                    <a:pt x="19014" y="0"/>
                    <a:pt x="18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51"/>
            <p:cNvSpPr/>
            <p:nvPr/>
          </p:nvSpPr>
          <p:spPr>
            <a:xfrm>
              <a:off x="-5344025" y="479300"/>
              <a:ext cx="905675" cy="1126650"/>
            </a:xfrm>
            <a:custGeom>
              <a:avLst/>
              <a:gdLst/>
              <a:ahLst/>
              <a:cxnLst/>
              <a:rect l="l" t="t" r="r" b="b"/>
              <a:pathLst>
                <a:path w="36227" h="45066" extrusionOk="0">
                  <a:moveTo>
                    <a:pt x="18413" y="0"/>
                  </a:moveTo>
                  <a:cubicBezTo>
                    <a:pt x="8239" y="0"/>
                    <a:pt x="0" y="10074"/>
                    <a:pt x="0" y="22550"/>
                  </a:cubicBezTo>
                  <a:cubicBezTo>
                    <a:pt x="0" y="33391"/>
                    <a:pt x="6271" y="42464"/>
                    <a:pt x="14611" y="44599"/>
                  </a:cubicBezTo>
                  <a:cubicBezTo>
                    <a:pt x="14577" y="44632"/>
                    <a:pt x="14544" y="44699"/>
                    <a:pt x="14477" y="44766"/>
                  </a:cubicBezTo>
                  <a:cubicBezTo>
                    <a:pt x="15445" y="44899"/>
                    <a:pt x="16412" y="44999"/>
                    <a:pt x="17446" y="45033"/>
                  </a:cubicBezTo>
                  <a:cubicBezTo>
                    <a:pt x="17513" y="45033"/>
                    <a:pt x="17579" y="45066"/>
                    <a:pt x="17646" y="45066"/>
                  </a:cubicBezTo>
                  <a:lnTo>
                    <a:pt x="18747" y="45066"/>
                  </a:lnTo>
                  <a:cubicBezTo>
                    <a:pt x="27186" y="44899"/>
                    <a:pt x="34225" y="37761"/>
                    <a:pt x="36226" y="28154"/>
                  </a:cubicBezTo>
                  <a:lnTo>
                    <a:pt x="36226" y="28154"/>
                  </a:lnTo>
                  <a:cubicBezTo>
                    <a:pt x="34383" y="32590"/>
                    <a:pt x="29941" y="35423"/>
                    <a:pt x="25189" y="35423"/>
                  </a:cubicBezTo>
                  <a:cubicBezTo>
                    <a:pt x="19365" y="35423"/>
                    <a:pt x="13076" y="31165"/>
                    <a:pt x="10541" y="20382"/>
                  </a:cubicBezTo>
                  <a:cubicBezTo>
                    <a:pt x="5904" y="834"/>
                    <a:pt x="20215" y="100"/>
                    <a:pt x="20215" y="100"/>
                  </a:cubicBezTo>
                  <a:cubicBezTo>
                    <a:pt x="19614" y="34"/>
                    <a:pt x="19014" y="0"/>
                    <a:pt x="184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4" name="Google Shape;4614;p51"/>
          <p:cNvGrpSpPr/>
          <p:nvPr/>
        </p:nvGrpSpPr>
        <p:grpSpPr>
          <a:xfrm>
            <a:off x="952847" y="2508580"/>
            <a:ext cx="904397" cy="2427816"/>
            <a:chOff x="-6646625" y="652750"/>
            <a:chExt cx="919850" cy="2469300"/>
          </a:xfrm>
        </p:grpSpPr>
        <p:sp>
          <p:nvSpPr>
            <p:cNvPr id="4615" name="Google Shape;4615;p51"/>
            <p:cNvSpPr/>
            <p:nvPr/>
          </p:nvSpPr>
          <p:spPr>
            <a:xfrm>
              <a:off x="-6423125" y="1726850"/>
              <a:ext cx="221000" cy="1395200"/>
            </a:xfrm>
            <a:custGeom>
              <a:avLst/>
              <a:gdLst/>
              <a:ahLst/>
              <a:cxnLst/>
              <a:rect l="l" t="t" r="r" b="b"/>
              <a:pathLst>
                <a:path w="8840" h="55808" fill="none" extrusionOk="0">
                  <a:moveTo>
                    <a:pt x="8706" y="55807"/>
                  </a:moveTo>
                  <a:cubicBezTo>
                    <a:pt x="8706" y="55807"/>
                    <a:pt x="0" y="44766"/>
                    <a:pt x="5737" y="28821"/>
                  </a:cubicBezTo>
                  <a:cubicBezTo>
                    <a:pt x="8406" y="21483"/>
                    <a:pt x="8840" y="14778"/>
                    <a:pt x="8506" y="9674"/>
                  </a:cubicBezTo>
                  <a:cubicBezTo>
                    <a:pt x="8439" y="8307"/>
                    <a:pt x="8306" y="7039"/>
                    <a:pt x="8139" y="5905"/>
                  </a:cubicBezTo>
                  <a:cubicBezTo>
                    <a:pt x="8106" y="5771"/>
                    <a:pt x="8106" y="5671"/>
                    <a:pt x="8072" y="5571"/>
                  </a:cubicBezTo>
                  <a:cubicBezTo>
                    <a:pt x="7939" y="4737"/>
                    <a:pt x="7806" y="3970"/>
                    <a:pt x="7672" y="3303"/>
                  </a:cubicBezTo>
                  <a:cubicBezTo>
                    <a:pt x="7572" y="2836"/>
                    <a:pt x="7472" y="2369"/>
                    <a:pt x="7372" y="2002"/>
                  </a:cubicBezTo>
                  <a:cubicBezTo>
                    <a:pt x="7205" y="1235"/>
                    <a:pt x="7005" y="701"/>
                    <a:pt x="6905" y="368"/>
                  </a:cubicBezTo>
                  <a:cubicBezTo>
                    <a:pt x="6838" y="101"/>
                    <a:pt x="6805" y="1"/>
                    <a:pt x="6805" y="1"/>
                  </a:cubicBezTo>
                </a:path>
              </a:pathLst>
            </a:custGeom>
            <a:noFill/>
            <a:ln w="750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51"/>
            <p:cNvSpPr/>
            <p:nvPr/>
          </p:nvSpPr>
          <p:spPr>
            <a:xfrm>
              <a:off x="-6342250" y="1726850"/>
              <a:ext cx="182650" cy="147625"/>
            </a:xfrm>
            <a:custGeom>
              <a:avLst/>
              <a:gdLst/>
              <a:ahLst/>
              <a:cxnLst/>
              <a:rect l="l" t="t" r="r" b="b"/>
              <a:pathLst>
                <a:path w="7306" h="5905" extrusionOk="0">
                  <a:moveTo>
                    <a:pt x="4070" y="1"/>
                  </a:moveTo>
                  <a:cubicBezTo>
                    <a:pt x="4070" y="1"/>
                    <a:pt x="3903" y="134"/>
                    <a:pt x="3670" y="368"/>
                  </a:cubicBezTo>
                  <a:cubicBezTo>
                    <a:pt x="3370" y="634"/>
                    <a:pt x="2869" y="1101"/>
                    <a:pt x="2436" y="1669"/>
                  </a:cubicBezTo>
                  <a:cubicBezTo>
                    <a:pt x="2369" y="1702"/>
                    <a:pt x="2336" y="1769"/>
                    <a:pt x="2302" y="1802"/>
                  </a:cubicBezTo>
                  <a:cubicBezTo>
                    <a:pt x="1001" y="3370"/>
                    <a:pt x="1" y="5438"/>
                    <a:pt x="3170" y="5805"/>
                  </a:cubicBezTo>
                  <a:cubicBezTo>
                    <a:pt x="3503" y="5838"/>
                    <a:pt x="3803" y="5872"/>
                    <a:pt x="4070" y="5905"/>
                  </a:cubicBezTo>
                  <a:lnTo>
                    <a:pt x="4904" y="5905"/>
                  </a:lnTo>
                  <a:cubicBezTo>
                    <a:pt x="5071" y="5905"/>
                    <a:pt x="5238" y="5872"/>
                    <a:pt x="5405" y="5838"/>
                  </a:cubicBezTo>
                  <a:cubicBezTo>
                    <a:pt x="7072" y="5638"/>
                    <a:pt x="7306" y="4637"/>
                    <a:pt x="6472" y="3103"/>
                  </a:cubicBezTo>
                  <a:cubicBezTo>
                    <a:pt x="6305" y="2803"/>
                    <a:pt x="6105" y="2469"/>
                    <a:pt x="5838" y="2136"/>
                  </a:cubicBezTo>
                  <a:cubicBezTo>
                    <a:pt x="5371" y="1468"/>
                    <a:pt x="4771" y="768"/>
                    <a:pt x="40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51"/>
            <p:cNvSpPr/>
            <p:nvPr/>
          </p:nvSpPr>
          <p:spPr>
            <a:xfrm>
              <a:off x="-6342250" y="1726850"/>
              <a:ext cx="161800" cy="241875"/>
            </a:xfrm>
            <a:custGeom>
              <a:avLst/>
              <a:gdLst/>
              <a:ahLst/>
              <a:cxnLst/>
              <a:rect l="l" t="t" r="r" b="b"/>
              <a:pathLst>
                <a:path w="6472" h="9675" extrusionOk="0">
                  <a:moveTo>
                    <a:pt x="4070" y="1"/>
                  </a:moveTo>
                  <a:cubicBezTo>
                    <a:pt x="4070" y="1"/>
                    <a:pt x="3903" y="134"/>
                    <a:pt x="3670" y="368"/>
                  </a:cubicBezTo>
                  <a:cubicBezTo>
                    <a:pt x="3370" y="634"/>
                    <a:pt x="2869" y="1101"/>
                    <a:pt x="2436" y="1669"/>
                  </a:cubicBezTo>
                  <a:cubicBezTo>
                    <a:pt x="2369" y="1702"/>
                    <a:pt x="2336" y="1769"/>
                    <a:pt x="2302" y="1802"/>
                  </a:cubicBezTo>
                  <a:cubicBezTo>
                    <a:pt x="1001" y="3370"/>
                    <a:pt x="1" y="5438"/>
                    <a:pt x="3170" y="5805"/>
                  </a:cubicBezTo>
                  <a:cubicBezTo>
                    <a:pt x="3503" y="5838"/>
                    <a:pt x="3803" y="5872"/>
                    <a:pt x="4070" y="5905"/>
                  </a:cubicBezTo>
                  <a:lnTo>
                    <a:pt x="4904" y="5905"/>
                  </a:lnTo>
                  <a:cubicBezTo>
                    <a:pt x="5071" y="7039"/>
                    <a:pt x="5204" y="8307"/>
                    <a:pt x="5271" y="9674"/>
                  </a:cubicBezTo>
                  <a:lnTo>
                    <a:pt x="5405" y="5872"/>
                  </a:lnTo>
                  <a:cubicBezTo>
                    <a:pt x="5204" y="5771"/>
                    <a:pt x="5004" y="5671"/>
                    <a:pt x="4837" y="5571"/>
                  </a:cubicBezTo>
                  <a:cubicBezTo>
                    <a:pt x="3236" y="4604"/>
                    <a:pt x="2836" y="3436"/>
                    <a:pt x="4004" y="3336"/>
                  </a:cubicBezTo>
                  <a:cubicBezTo>
                    <a:pt x="4137" y="3336"/>
                    <a:pt x="4270" y="3303"/>
                    <a:pt x="4437" y="3303"/>
                  </a:cubicBezTo>
                  <a:cubicBezTo>
                    <a:pt x="5104" y="3236"/>
                    <a:pt x="5838" y="3170"/>
                    <a:pt x="6472" y="3103"/>
                  </a:cubicBezTo>
                  <a:cubicBezTo>
                    <a:pt x="6305" y="2803"/>
                    <a:pt x="6105" y="2469"/>
                    <a:pt x="5838" y="2136"/>
                  </a:cubicBezTo>
                  <a:cubicBezTo>
                    <a:pt x="5371" y="1468"/>
                    <a:pt x="4771" y="768"/>
                    <a:pt x="4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51"/>
            <p:cNvSpPr/>
            <p:nvPr/>
          </p:nvSpPr>
          <p:spPr>
            <a:xfrm>
              <a:off x="-6646625" y="652750"/>
              <a:ext cx="919850" cy="1127500"/>
            </a:xfrm>
            <a:custGeom>
              <a:avLst/>
              <a:gdLst/>
              <a:ahLst/>
              <a:cxnLst/>
              <a:rect l="l" t="t" r="r" b="b"/>
              <a:pathLst>
                <a:path w="36794" h="45100" extrusionOk="0">
                  <a:moveTo>
                    <a:pt x="18380" y="1"/>
                  </a:moveTo>
                  <a:cubicBezTo>
                    <a:pt x="8240" y="1"/>
                    <a:pt x="0" y="10108"/>
                    <a:pt x="0" y="22550"/>
                  </a:cubicBezTo>
                  <a:cubicBezTo>
                    <a:pt x="0" y="29989"/>
                    <a:pt x="2902" y="36560"/>
                    <a:pt x="7439" y="40663"/>
                  </a:cubicBezTo>
                  <a:cubicBezTo>
                    <a:pt x="9507" y="42564"/>
                    <a:pt x="11942" y="43932"/>
                    <a:pt x="14577" y="44633"/>
                  </a:cubicBezTo>
                  <a:cubicBezTo>
                    <a:pt x="15144" y="44766"/>
                    <a:pt x="15712" y="44866"/>
                    <a:pt x="16312" y="44966"/>
                  </a:cubicBezTo>
                  <a:cubicBezTo>
                    <a:pt x="16679" y="44999"/>
                    <a:pt x="17046" y="45066"/>
                    <a:pt x="17446" y="45066"/>
                  </a:cubicBezTo>
                  <a:lnTo>
                    <a:pt x="17646" y="45066"/>
                  </a:lnTo>
                  <a:cubicBezTo>
                    <a:pt x="17746" y="45100"/>
                    <a:pt x="17880" y="45100"/>
                    <a:pt x="18013" y="45100"/>
                  </a:cubicBezTo>
                  <a:lnTo>
                    <a:pt x="18714" y="45100"/>
                  </a:lnTo>
                  <a:cubicBezTo>
                    <a:pt x="19681" y="45066"/>
                    <a:pt x="20615" y="44966"/>
                    <a:pt x="21549" y="44766"/>
                  </a:cubicBezTo>
                  <a:cubicBezTo>
                    <a:pt x="28721" y="43265"/>
                    <a:pt x="34425" y="36694"/>
                    <a:pt x="36226" y="28187"/>
                  </a:cubicBezTo>
                  <a:cubicBezTo>
                    <a:pt x="36226" y="28154"/>
                    <a:pt x="36226" y="28154"/>
                    <a:pt x="36226" y="28154"/>
                  </a:cubicBezTo>
                  <a:cubicBezTo>
                    <a:pt x="36593" y="26386"/>
                    <a:pt x="36793" y="24485"/>
                    <a:pt x="36793" y="22550"/>
                  </a:cubicBezTo>
                  <a:cubicBezTo>
                    <a:pt x="36793" y="10842"/>
                    <a:pt x="29521" y="1235"/>
                    <a:pt x="20181" y="134"/>
                  </a:cubicBezTo>
                  <a:cubicBezTo>
                    <a:pt x="19614" y="67"/>
                    <a:pt x="18981" y="1"/>
                    <a:pt x="183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51"/>
            <p:cNvSpPr/>
            <p:nvPr/>
          </p:nvSpPr>
          <p:spPr>
            <a:xfrm>
              <a:off x="-6646625" y="652750"/>
              <a:ext cx="905675" cy="1127500"/>
            </a:xfrm>
            <a:custGeom>
              <a:avLst/>
              <a:gdLst/>
              <a:ahLst/>
              <a:cxnLst/>
              <a:rect l="l" t="t" r="r" b="b"/>
              <a:pathLst>
                <a:path w="36227" h="45100" extrusionOk="0">
                  <a:moveTo>
                    <a:pt x="18380" y="1"/>
                  </a:moveTo>
                  <a:cubicBezTo>
                    <a:pt x="8240" y="1"/>
                    <a:pt x="0" y="10108"/>
                    <a:pt x="0" y="22550"/>
                  </a:cubicBezTo>
                  <a:cubicBezTo>
                    <a:pt x="0" y="33425"/>
                    <a:pt x="6271" y="42464"/>
                    <a:pt x="14611" y="44633"/>
                  </a:cubicBezTo>
                  <a:cubicBezTo>
                    <a:pt x="14544" y="44666"/>
                    <a:pt x="14511" y="44733"/>
                    <a:pt x="14477" y="44766"/>
                  </a:cubicBezTo>
                  <a:cubicBezTo>
                    <a:pt x="15411" y="44933"/>
                    <a:pt x="16379" y="45033"/>
                    <a:pt x="17446" y="45066"/>
                  </a:cubicBezTo>
                  <a:lnTo>
                    <a:pt x="17646" y="45066"/>
                  </a:lnTo>
                  <a:cubicBezTo>
                    <a:pt x="17780" y="45100"/>
                    <a:pt x="17880" y="45100"/>
                    <a:pt x="18013" y="45100"/>
                  </a:cubicBezTo>
                  <a:lnTo>
                    <a:pt x="18714" y="45100"/>
                  </a:lnTo>
                  <a:cubicBezTo>
                    <a:pt x="27153" y="44899"/>
                    <a:pt x="34225" y="37794"/>
                    <a:pt x="36226" y="28187"/>
                  </a:cubicBezTo>
                  <a:lnTo>
                    <a:pt x="36226" y="28187"/>
                  </a:lnTo>
                  <a:cubicBezTo>
                    <a:pt x="34384" y="32620"/>
                    <a:pt x="29948" y="35446"/>
                    <a:pt x="25197" y="35446"/>
                  </a:cubicBezTo>
                  <a:cubicBezTo>
                    <a:pt x="19366" y="35446"/>
                    <a:pt x="13063" y="31187"/>
                    <a:pt x="10508" y="20415"/>
                  </a:cubicBezTo>
                  <a:cubicBezTo>
                    <a:pt x="5871" y="835"/>
                    <a:pt x="20215" y="134"/>
                    <a:pt x="20215" y="134"/>
                  </a:cubicBezTo>
                  <a:cubicBezTo>
                    <a:pt x="19614" y="67"/>
                    <a:pt x="19014" y="1"/>
                    <a:pt x="18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0" name="Google Shape;4620;p51"/>
          <p:cNvGrpSpPr/>
          <p:nvPr/>
        </p:nvGrpSpPr>
        <p:grpSpPr>
          <a:xfrm>
            <a:off x="1979402" y="2508580"/>
            <a:ext cx="904397" cy="2427816"/>
            <a:chOff x="-6646625" y="652750"/>
            <a:chExt cx="919850" cy="2469300"/>
          </a:xfrm>
        </p:grpSpPr>
        <p:sp>
          <p:nvSpPr>
            <p:cNvPr id="4621" name="Google Shape;4621;p51"/>
            <p:cNvSpPr/>
            <p:nvPr/>
          </p:nvSpPr>
          <p:spPr>
            <a:xfrm>
              <a:off x="-6423125" y="1726850"/>
              <a:ext cx="221000" cy="1395200"/>
            </a:xfrm>
            <a:custGeom>
              <a:avLst/>
              <a:gdLst/>
              <a:ahLst/>
              <a:cxnLst/>
              <a:rect l="l" t="t" r="r" b="b"/>
              <a:pathLst>
                <a:path w="8840" h="55808" fill="none" extrusionOk="0">
                  <a:moveTo>
                    <a:pt x="8706" y="55807"/>
                  </a:moveTo>
                  <a:cubicBezTo>
                    <a:pt x="8706" y="55807"/>
                    <a:pt x="0" y="44766"/>
                    <a:pt x="5737" y="28821"/>
                  </a:cubicBezTo>
                  <a:cubicBezTo>
                    <a:pt x="8406" y="21483"/>
                    <a:pt x="8840" y="14778"/>
                    <a:pt x="8506" y="9674"/>
                  </a:cubicBezTo>
                  <a:cubicBezTo>
                    <a:pt x="8439" y="8307"/>
                    <a:pt x="8306" y="7039"/>
                    <a:pt x="8139" y="5905"/>
                  </a:cubicBezTo>
                  <a:cubicBezTo>
                    <a:pt x="8106" y="5771"/>
                    <a:pt x="8106" y="5671"/>
                    <a:pt x="8072" y="5571"/>
                  </a:cubicBezTo>
                  <a:cubicBezTo>
                    <a:pt x="7939" y="4737"/>
                    <a:pt x="7806" y="3970"/>
                    <a:pt x="7672" y="3303"/>
                  </a:cubicBezTo>
                  <a:cubicBezTo>
                    <a:pt x="7572" y="2836"/>
                    <a:pt x="7472" y="2369"/>
                    <a:pt x="7372" y="2002"/>
                  </a:cubicBezTo>
                  <a:cubicBezTo>
                    <a:pt x="7205" y="1235"/>
                    <a:pt x="7005" y="701"/>
                    <a:pt x="6905" y="368"/>
                  </a:cubicBezTo>
                  <a:cubicBezTo>
                    <a:pt x="6838" y="101"/>
                    <a:pt x="6805" y="1"/>
                    <a:pt x="6805" y="1"/>
                  </a:cubicBezTo>
                </a:path>
              </a:pathLst>
            </a:custGeom>
            <a:noFill/>
            <a:ln w="7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51"/>
            <p:cNvSpPr/>
            <p:nvPr/>
          </p:nvSpPr>
          <p:spPr>
            <a:xfrm>
              <a:off x="-6342250" y="1726850"/>
              <a:ext cx="182650" cy="147625"/>
            </a:xfrm>
            <a:custGeom>
              <a:avLst/>
              <a:gdLst/>
              <a:ahLst/>
              <a:cxnLst/>
              <a:rect l="l" t="t" r="r" b="b"/>
              <a:pathLst>
                <a:path w="7306" h="5905" extrusionOk="0">
                  <a:moveTo>
                    <a:pt x="4070" y="1"/>
                  </a:moveTo>
                  <a:cubicBezTo>
                    <a:pt x="4070" y="1"/>
                    <a:pt x="3903" y="134"/>
                    <a:pt x="3670" y="368"/>
                  </a:cubicBezTo>
                  <a:cubicBezTo>
                    <a:pt x="3370" y="634"/>
                    <a:pt x="2869" y="1101"/>
                    <a:pt x="2436" y="1669"/>
                  </a:cubicBezTo>
                  <a:cubicBezTo>
                    <a:pt x="2369" y="1702"/>
                    <a:pt x="2336" y="1769"/>
                    <a:pt x="2302" y="1802"/>
                  </a:cubicBezTo>
                  <a:cubicBezTo>
                    <a:pt x="1001" y="3370"/>
                    <a:pt x="1" y="5438"/>
                    <a:pt x="3170" y="5805"/>
                  </a:cubicBezTo>
                  <a:cubicBezTo>
                    <a:pt x="3503" y="5838"/>
                    <a:pt x="3803" y="5872"/>
                    <a:pt x="4070" y="5905"/>
                  </a:cubicBezTo>
                  <a:lnTo>
                    <a:pt x="4904" y="5905"/>
                  </a:lnTo>
                  <a:cubicBezTo>
                    <a:pt x="5071" y="5905"/>
                    <a:pt x="5238" y="5872"/>
                    <a:pt x="5405" y="5838"/>
                  </a:cubicBezTo>
                  <a:cubicBezTo>
                    <a:pt x="7072" y="5638"/>
                    <a:pt x="7306" y="4637"/>
                    <a:pt x="6472" y="3103"/>
                  </a:cubicBezTo>
                  <a:cubicBezTo>
                    <a:pt x="6305" y="2803"/>
                    <a:pt x="6105" y="2469"/>
                    <a:pt x="5838" y="2136"/>
                  </a:cubicBezTo>
                  <a:cubicBezTo>
                    <a:pt x="5371" y="1468"/>
                    <a:pt x="4771" y="768"/>
                    <a:pt x="4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51"/>
            <p:cNvSpPr/>
            <p:nvPr/>
          </p:nvSpPr>
          <p:spPr>
            <a:xfrm>
              <a:off x="-6342250" y="1726850"/>
              <a:ext cx="161800" cy="241875"/>
            </a:xfrm>
            <a:custGeom>
              <a:avLst/>
              <a:gdLst/>
              <a:ahLst/>
              <a:cxnLst/>
              <a:rect l="l" t="t" r="r" b="b"/>
              <a:pathLst>
                <a:path w="6472" h="9675" extrusionOk="0">
                  <a:moveTo>
                    <a:pt x="4070" y="1"/>
                  </a:moveTo>
                  <a:cubicBezTo>
                    <a:pt x="4070" y="1"/>
                    <a:pt x="3903" y="134"/>
                    <a:pt x="3670" y="368"/>
                  </a:cubicBezTo>
                  <a:cubicBezTo>
                    <a:pt x="3370" y="634"/>
                    <a:pt x="2869" y="1101"/>
                    <a:pt x="2436" y="1669"/>
                  </a:cubicBezTo>
                  <a:cubicBezTo>
                    <a:pt x="2369" y="1702"/>
                    <a:pt x="2336" y="1769"/>
                    <a:pt x="2302" y="1802"/>
                  </a:cubicBezTo>
                  <a:cubicBezTo>
                    <a:pt x="1001" y="3370"/>
                    <a:pt x="1" y="5438"/>
                    <a:pt x="3170" y="5805"/>
                  </a:cubicBezTo>
                  <a:cubicBezTo>
                    <a:pt x="3503" y="5838"/>
                    <a:pt x="3803" y="5872"/>
                    <a:pt x="4070" y="5905"/>
                  </a:cubicBezTo>
                  <a:lnTo>
                    <a:pt x="4904" y="5905"/>
                  </a:lnTo>
                  <a:cubicBezTo>
                    <a:pt x="5071" y="7039"/>
                    <a:pt x="5204" y="8307"/>
                    <a:pt x="5271" y="9674"/>
                  </a:cubicBezTo>
                  <a:lnTo>
                    <a:pt x="5405" y="5872"/>
                  </a:lnTo>
                  <a:cubicBezTo>
                    <a:pt x="5204" y="5771"/>
                    <a:pt x="5004" y="5671"/>
                    <a:pt x="4837" y="5571"/>
                  </a:cubicBezTo>
                  <a:cubicBezTo>
                    <a:pt x="3236" y="4604"/>
                    <a:pt x="2836" y="3436"/>
                    <a:pt x="4004" y="3336"/>
                  </a:cubicBezTo>
                  <a:cubicBezTo>
                    <a:pt x="4137" y="3336"/>
                    <a:pt x="4270" y="3303"/>
                    <a:pt x="4437" y="3303"/>
                  </a:cubicBezTo>
                  <a:cubicBezTo>
                    <a:pt x="5104" y="3236"/>
                    <a:pt x="5838" y="3170"/>
                    <a:pt x="6472" y="3103"/>
                  </a:cubicBezTo>
                  <a:cubicBezTo>
                    <a:pt x="6305" y="2803"/>
                    <a:pt x="6105" y="2469"/>
                    <a:pt x="5838" y="2136"/>
                  </a:cubicBezTo>
                  <a:cubicBezTo>
                    <a:pt x="5371" y="1468"/>
                    <a:pt x="4771" y="768"/>
                    <a:pt x="407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51"/>
            <p:cNvSpPr/>
            <p:nvPr/>
          </p:nvSpPr>
          <p:spPr>
            <a:xfrm>
              <a:off x="-6646625" y="652750"/>
              <a:ext cx="919850" cy="1127500"/>
            </a:xfrm>
            <a:custGeom>
              <a:avLst/>
              <a:gdLst/>
              <a:ahLst/>
              <a:cxnLst/>
              <a:rect l="l" t="t" r="r" b="b"/>
              <a:pathLst>
                <a:path w="36794" h="45100" extrusionOk="0">
                  <a:moveTo>
                    <a:pt x="18380" y="1"/>
                  </a:moveTo>
                  <a:cubicBezTo>
                    <a:pt x="8240" y="1"/>
                    <a:pt x="0" y="10108"/>
                    <a:pt x="0" y="22550"/>
                  </a:cubicBezTo>
                  <a:cubicBezTo>
                    <a:pt x="0" y="29989"/>
                    <a:pt x="2902" y="36560"/>
                    <a:pt x="7439" y="40663"/>
                  </a:cubicBezTo>
                  <a:cubicBezTo>
                    <a:pt x="9507" y="42564"/>
                    <a:pt x="11942" y="43932"/>
                    <a:pt x="14577" y="44633"/>
                  </a:cubicBezTo>
                  <a:cubicBezTo>
                    <a:pt x="15144" y="44766"/>
                    <a:pt x="15712" y="44866"/>
                    <a:pt x="16312" y="44966"/>
                  </a:cubicBezTo>
                  <a:cubicBezTo>
                    <a:pt x="16679" y="44999"/>
                    <a:pt x="17046" y="45066"/>
                    <a:pt x="17446" y="45066"/>
                  </a:cubicBezTo>
                  <a:lnTo>
                    <a:pt x="17646" y="45066"/>
                  </a:lnTo>
                  <a:cubicBezTo>
                    <a:pt x="17746" y="45100"/>
                    <a:pt x="17880" y="45100"/>
                    <a:pt x="18013" y="45100"/>
                  </a:cubicBezTo>
                  <a:lnTo>
                    <a:pt x="18714" y="45100"/>
                  </a:lnTo>
                  <a:cubicBezTo>
                    <a:pt x="19681" y="45066"/>
                    <a:pt x="20615" y="44966"/>
                    <a:pt x="21549" y="44766"/>
                  </a:cubicBezTo>
                  <a:cubicBezTo>
                    <a:pt x="28721" y="43265"/>
                    <a:pt x="34425" y="36694"/>
                    <a:pt x="36226" y="28187"/>
                  </a:cubicBezTo>
                  <a:cubicBezTo>
                    <a:pt x="36226" y="28154"/>
                    <a:pt x="36226" y="28154"/>
                    <a:pt x="36226" y="28154"/>
                  </a:cubicBezTo>
                  <a:cubicBezTo>
                    <a:pt x="36593" y="26386"/>
                    <a:pt x="36793" y="24485"/>
                    <a:pt x="36793" y="22550"/>
                  </a:cubicBezTo>
                  <a:cubicBezTo>
                    <a:pt x="36793" y="10842"/>
                    <a:pt x="29521" y="1235"/>
                    <a:pt x="20181" y="134"/>
                  </a:cubicBezTo>
                  <a:cubicBezTo>
                    <a:pt x="19614" y="67"/>
                    <a:pt x="18981" y="1"/>
                    <a:pt x="1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51"/>
            <p:cNvSpPr/>
            <p:nvPr/>
          </p:nvSpPr>
          <p:spPr>
            <a:xfrm>
              <a:off x="-6646625" y="652750"/>
              <a:ext cx="905675" cy="1127500"/>
            </a:xfrm>
            <a:custGeom>
              <a:avLst/>
              <a:gdLst/>
              <a:ahLst/>
              <a:cxnLst/>
              <a:rect l="l" t="t" r="r" b="b"/>
              <a:pathLst>
                <a:path w="36227" h="45100" extrusionOk="0">
                  <a:moveTo>
                    <a:pt x="18380" y="1"/>
                  </a:moveTo>
                  <a:cubicBezTo>
                    <a:pt x="8240" y="1"/>
                    <a:pt x="0" y="10108"/>
                    <a:pt x="0" y="22550"/>
                  </a:cubicBezTo>
                  <a:cubicBezTo>
                    <a:pt x="0" y="33425"/>
                    <a:pt x="6271" y="42464"/>
                    <a:pt x="14611" y="44633"/>
                  </a:cubicBezTo>
                  <a:cubicBezTo>
                    <a:pt x="14544" y="44666"/>
                    <a:pt x="14511" y="44733"/>
                    <a:pt x="14477" y="44766"/>
                  </a:cubicBezTo>
                  <a:cubicBezTo>
                    <a:pt x="15411" y="44933"/>
                    <a:pt x="16379" y="45033"/>
                    <a:pt x="17446" y="45066"/>
                  </a:cubicBezTo>
                  <a:lnTo>
                    <a:pt x="17646" y="45066"/>
                  </a:lnTo>
                  <a:cubicBezTo>
                    <a:pt x="17780" y="45100"/>
                    <a:pt x="17880" y="45100"/>
                    <a:pt x="18013" y="45100"/>
                  </a:cubicBezTo>
                  <a:lnTo>
                    <a:pt x="18714" y="45100"/>
                  </a:lnTo>
                  <a:cubicBezTo>
                    <a:pt x="27153" y="44899"/>
                    <a:pt x="34225" y="37794"/>
                    <a:pt x="36226" y="28187"/>
                  </a:cubicBezTo>
                  <a:lnTo>
                    <a:pt x="36226" y="28187"/>
                  </a:lnTo>
                  <a:cubicBezTo>
                    <a:pt x="34384" y="32620"/>
                    <a:pt x="29948" y="35446"/>
                    <a:pt x="25197" y="35446"/>
                  </a:cubicBezTo>
                  <a:cubicBezTo>
                    <a:pt x="19366" y="35446"/>
                    <a:pt x="13063" y="31187"/>
                    <a:pt x="10508" y="20415"/>
                  </a:cubicBezTo>
                  <a:cubicBezTo>
                    <a:pt x="5871" y="835"/>
                    <a:pt x="20215" y="134"/>
                    <a:pt x="20215" y="134"/>
                  </a:cubicBezTo>
                  <a:cubicBezTo>
                    <a:pt x="19614" y="67"/>
                    <a:pt x="19014" y="1"/>
                    <a:pt x="18380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6" name="Google Shape;4626;p51"/>
          <p:cNvGrpSpPr/>
          <p:nvPr/>
        </p:nvGrpSpPr>
        <p:grpSpPr>
          <a:xfrm>
            <a:off x="750329" y="2164153"/>
            <a:ext cx="2099150" cy="2550778"/>
            <a:chOff x="750329" y="2164153"/>
            <a:chExt cx="2099150" cy="2550778"/>
          </a:xfrm>
        </p:grpSpPr>
        <p:sp>
          <p:nvSpPr>
            <p:cNvPr id="4627" name="Google Shape;4627;p51"/>
            <p:cNvSpPr/>
            <p:nvPr/>
          </p:nvSpPr>
          <p:spPr>
            <a:xfrm>
              <a:off x="2434721" y="2164153"/>
              <a:ext cx="124257" cy="232086"/>
            </a:xfrm>
            <a:custGeom>
              <a:avLst/>
              <a:gdLst/>
              <a:ahLst/>
              <a:cxnLst/>
              <a:rect l="l" t="t" r="r" b="b"/>
              <a:pathLst>
                <a:path w="3003" h="5609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1569" y="34"/>
                    <a:pt x="768" y="167"/>
                    <a:pt x="1" y="401"/>
                  </a:cubicBezTo>
                  <a:cubicBezTo>
                    <a:pt x="568" y="1068"/>
                    <a:pt x="868" y="1935"/>
                    <a:pt x="935" y="2836"/>
                  </a:cubicBezTo>
                  <a:cubicBezTo>
                    <a:pt x="968" y="3503"/>
                    <a:pt x="868" y="4170"/>
                    <a:pt x="768" y="4871"/>
                  </a:cubicBezTo>
                  <a:cubicBezTo>
                    <a:pt x="701" y="5071"/>
                    <a:pt x="601" y="5271"/>
                    <a:pt x="701" y="5438"/>
                  </a:cubicBezTo>
                  <a:cubicBezTo>
                    <a:pt x="735" y="5471"/>
                    <a:pt x="768" y="5504"/>
                    <a:pt x="801" y="5504"/>
                  </a:cubicBezTo>
                  <a:cubicBezTo>
                    <a:pt x="912" y="5593"/>
                    <a:pt x="1216" y="5608"/>
                    <a:pt x="1466" y="5608"/>
                  </a:cubicBezTo>
                  <a:cubicBezTo>
                    <a:pt x="1591" y="5608"/>
                    <a:pt x="1702" y="5604"/>
                    <a:pt x="1769" y="5604"/>
                  </a:cubicBezTo>
                  <a:lnTo>
                    <a:pt x="1935" y="5604"/>
                  </a:lnTo>
                  <a:cubicBezTo>
                    <a:pt x="2036" y="5571"/>
                    <a:pt x="2102" y="5438"/>
                    <a:pt x="2136" y="5338"/>
                  </a:cubicBezTo>
                  <a:cubicBezTo>
                    <a:pt x="2603" y="3570"/>
                    <a:pt x="3003" y="1802"/>
                    <a:pt x="2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51"/>
            <p:cNvSpPr/>
            <p:nvPr/>
          </p:nvSpPr>
          <p:spPr>
            <a:xfrm rot="2277873">
              <a:off x="792958" y="2642624"/>
              <a:ext cx="125667" cy="181817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51"/>
            <p:cNvSpPr/>
            <p:nvPr/>
          </p:nvSpPr>
          <p:spPr>
            <a:xfrm>
              <a:off x="2663115" y="3773533"/>
              <a:ext cx="186364" cy="513495"/>
            </a:xfrm>
            <a:custGeom>
              <a:avLst/>
              <a:gdLst/>
              <a:ahLst/>
              <a:cxnLst/>
              <a:rect l="l" t="t" r="r" b="b"/>
              <a:pathLst>
                <a:path w="4504" h="12410" fill="none" extrusionOk="0">
                  <a:moveTo>
                    <a:pt x="3703" y="1"/>
                  </a:moveTo>
                  <a:cubicBezTo>
                    <a:pt x="4070" y="902"/>
                    <a:pt x="4470" y="1836"/>
                    <a:pt x="4370" y="2803"/>
                  </a:cubicBezTo>
                  <a:cubicBezTo>
                    <a:pt x="4337" y="3337"/>
                    <a:pt x="4103" y="3904"/>
                    <a:pt x="3603" y="4137"/>
                  </a:cubicBezTo>
                  <a:cubicBezTo>
                    <a:pt x="3136" y="4371"/>
                    <a:pt x="2402" y="4037"/>
                    <a:pt x="2435" y="3503"/>
                  </a:cubicBezTo>
                  <a:cubicBezTo>
                    <a:pt x="2902" y="3303"/>
                    <a:pt x="3503" y="3570"/>
                    <a:pt x="3803" y="4004"/>
                  </a:cubicBezTo>
                  <a:cubicBezTo>
                    <a:pt x="4136" y="4404"/>
                    <a:pt x="4236" y="4938"/>
                    <a:pt x="4337" y="5438"/>
                  </a:cubicBezTo>
                  <a:cubicBezTo>
                    <a:pt x="4437" y="5938"/>
                    <a:pt x="4503" y="6472"/>
                    <a:pt x="4270" y="6906"/>
                  </a:cubicBezTo>
                  <a:cubicBezTo>
                    <a:pt x="4036" y="7406"/>
                    <a:pt x="3503" y="7673"/>
                    <a:pt x="2969" y="7840"/>
                  </a:cubicBezTo>
                  <a:cubicBezTo>
                    <a:pt x="2802" y="7907"/>
                    <a:pt x="2602" y="7973"/>
                    <a:pt x="2435" y="7873"/>
                  </a:cubicBezTo>
                  <a:cubicBezTo>
                    <a:pt x="2302" y="7806"/>
                    <a:pt x="2235" y="7540"/>
                    <a:pt x="2368" y="7473"/>
                  </a:cubicBezTo>
                  <a:cubicBezTo>
                    <a:pt x="2902" y="7573"/>
                    <a:pt x="3269" y="8107"/>
                    <a:pt x="3369" y="8640"/>
                  </a:cubicBezTo>
                  <a:cubicBezTo>
                    <a:pt x="3603" y="9574"/>
                    <a:pt x="3336" y="10642"/>
                    <a:pt x="2669" y="11376"/>
                  </a:cubicBezTo>
                  <a:cubicBezTo>
                    <a:pt x="2002" y="12076"/>
                    <a:pt x="934" y="12410"/>
                    <a:pt x="0" y="12243"/>
                  </a:cubicBezTo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51"/>
            <p:cNvSpPr/>
            <p:nvPr/>
          </p:nvSpPr>
          <p:spPr>
            <a:xfrm rot="9899941">
              <a:off x="1979397" y="3862555"/>
              <a:ext cx="214005" cy="335448"/>
            </a:xfrm>
            <a:custGeom>
              <a:avLst/>
              <a:gdLst/>
              <a:ahLst/>
              <a:cxnLst/>
              <a:rect l="l" t="t" r="r" b="b"/>
              <a:pathLst>
                <a:path w="5172" h="8107" extrusionOk="0">
                  <a:moveTo>
                    <a:pt x="1969" y="0"/>
                  </a:moveTo>
                  <a:lnTo>
                    <a:pt x="1969" y="0"/>
                  </a:lnTo>
                  <a:cubicBezTo>
                    <a:pt x="2036" y="801"/>
                    <a:pt x="2102" y="1635"/>
                    <a:pt x="2169" y="2469"/>
                  </a:cubicBezTo>
                  <a:lnTo>
                    <a:pt x="1969" y="2102"/>
                  </a:lnTo>
                  <a:lnTo>
                    <a:pt x="1969" y="2102"/>
                  </a:lnTo>
                  <a:cubicBezTo>
                    <a:pt x="2136" y="3069"/>
                    <a:pt x="2269" y="4037"/>
                    <a:pt x="2002" y="5004"/>
                  </a:cubicBezTo>
                  <a:cubicBezTo>
                    <a:pt x="1735" y="5938"/>
                    <a:pt x="968" y="6805"/>
                    <a:pt x="1" y="6805"/>
                  </a:cubicBezTo>
                  <a:cubicBezTo>
                    <a:pt x="768" y="7239"/>
                    <a:pt x="1569" y="7673"/>
                    <a:pt x="2369" y="8106"/>
                  </a:cubicBezTo>
                  <a:cubicBezTo>
                    <a:pt x="3904" y="6472"/>
                    <a:pt x="4871" y="4303"/>
                    <a:pt x="5138" y="2069"/>
                  </a:cubicBezTo>
                  <a:cubicBezTo>
                    <a:pt x="5138" y="1868"/>
                    <a:pt x="5171" y="1635"/>
                    <a:pt x="5071" y="1435"/>
                  </a:cubicBezTo>
                  <a:cubicBezTo>
                    <a:pt x="4938" y="1201"/>
                    <a:pt x="4671" y="1101"/>
                    <a:pt x="4437" y="1001"/>
                  </a:cubicBezTo>
                  <a:cubicBezTo>
                    <a:pt x="3603" y="668"/>
                    <a:pt x="2803" y="334"/>
                    <a:pt x="1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51"/>
            <p:cNvSpPr/>
            <p:nvPr/>
          </p:nvSpPr>
          <p:spPr>
            <a:xfrm rot="900006">
              <a:off x="1040727" y="4519941"/>
              <a:ext cx="125671" cy="181824"/>
            </a:xfrm>
            <a:custGeom>
              <a:avLst/>
              <a:gdLst/>
              <a:ahLst/>
              <a:cxnLst/>
              <a:rect l="l" t="t" r="r" b="b"/>
              <a:pathLst>
                <a:path w="3037" h="4394" extrusionOk="0">
                  <a:moveTo>
                    <a:pt x="1721" y="1"/>
                  </a:moveTo>
                  <a:cubicBezTo>
                    <a:pt x="1648" y="1"/>
                    <a:pt x="1563" y="33"/>
                    <a:pt x="1502" y="54"/>
                  </a:cubicBezTo>
                  <a:cubicBezTo>
                    <a:pt x="1102" y="287"/>
                    <a:pt x="735" y="587"/>
                    <a:pt x="434" y="888"/>
                  </a:cubicBezTo>
                  <a:cubicBezTo>
                    <a:pt x="301" y="1021"/>
                    <a:pt x="201" y="1155"/>
                    <a:pt x="134" y="1321"/>
                  </a:cubicBezTo>
                  <a:cubicBezTo>
                    <a:pt x="1" y="1588"/>
                    <a:pt x="34" y="1922"/>
                    <a:pt x="101" y="2222"/>
                  </a:cubicBezTo>
                  <a:cubicBezTo>
                    <a:pt x="334" y="3156"/>
                    <a:pt x="1035" y="3957"/>
                    <a:pt x="1935" y="4323"/>
                  </a:cubicBezTo>
                  <a:cubicBezTo>
                    <a:pt x="1997" y="4365"/>
                    <a:pt x="2072" y="4393"/>
                    <a:pt x="2151" y="4393"/>
                  </a:cubicBezTo>
                  <a:cubicBezTo>
                    <a:pt x="2200" y="4393"/>
                    <a:pt x="2251" y="4382"/>
                    <a:pt x="2302" y="4357"/>
                  </a:cubicBezTo>
                  <a:cubicBezTo>
                    <a:pt x="2336" y="4323"/>
                    <a:pt x="2402" y="4290"/>
                    <a:pt x="2436" y="4223"/>
                  </a:cubicBezTo>
                  <a:cubicBezTo>
                    <a:pt x="2636" y="3957"/>
                    <a:pt x="2836" y="3690"/>
                    <a:pt x="3036" y="3456"/>
                  </a:cubicBezTo>
                  <a:cubicBezTo>
                    <a:pt x="2603" y="3156"/>
                    <a:pt x="2202" y="2789"/>
                    <a:pt x="1935" y="2355"/>
                  </a:cubicBezTo>
                  <a:cubicBezTo>
                    <a:pt x="1669" y="1922"/>
                    <a:pt x="1602" y="1488"/>
                    <a:pt x="1602" y="1021"/>
                  </a:cubicBezTo>
                  <a:cubicBezTo>
                    <a:pt x="1602" y="890"/>
                    <a:pt x="1795" y="53"/>
                    <a:pt x="1833" y="53"/>
                  </a:cubicBezTo>
                  <a:cubicBezTo>
                    <a:pt x="1834" y="53"/>
                    <a:pt x="1835" y="53"/>
                    <a:pt x="1835" y="54"/>
                  </a:cubicBezTo>
                  <a:cubicBezTo>
                    <a:pt x="1809" y="14"/>
                    <a:pt x="1768" y="1"/>
                    <a:pt x="1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" grpId="0" build="p"/>
      <p:bldP spid="4600" grpId="0" build="p"/>
      <p:bldP spid="4603" grpId="0" build="p"/>
      <p:bldP spid="460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52"/>
          <p:cNvSpPr txBox="1">
            <a:spLocks noGrp="1"/>
          </p:cNvSpPr>
          <p:nvPr>
            <p:ph type="title"/>
          </p:nvPr>
        </p:nvSpPr>
        <p:spPr>
          <a:xfrm>
            <a:off x="714438" y="18832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4637" name="Google Shape;4637;p52"/>
          <p:cNvSpPr txBox="1">
            <a:spLocks noGrp="1"/>
          </p:cNvSpPr>
          <p:nvPr>
            <p:ph type="subTitle" idx="1"/>
          </p:nvPr>
        </p:nvSpPr>
        <p:spPr>
          <a:xfrm>
            <a:off x="713112" y="1871266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first man on the moon, Neil Armstrong, was American.</a:t>
            </a:r>
            <a:endParaRPr dirty="0"/>
          </a:p>
        </p:txBody>
      </p:sp>
      <p:sp>
        <p:nvSpPr>
          <p:cNvPr id="4638" name="Google Shape;4638;p52"/>
          <p:cNvSpPr txBox="1">
            <a:spLocks noGrp="1"/>
          </p:cNvSpPr>
          <p:nvPr>
            <p:ph type="title" idx="2"/>
          </p:nvPr>
        </p:nvSpPr>
        <p:spPr>
          <a:xfrm>
            <a:off x="714438" y="12983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5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639" name="Google Shape;4639;p52"/>
          <p:cNvSpPr txBox="1">
            <a:spLocks noGrp="1"/>
          </p:cNvSpPr>
          <p:nvPr>
            <p:ph type="title" idx="3"/>
          </p:nvPr>
        </p:nvSpPr>
        <p:spPr>
          <a:xfrm>
            <a:off x="2971285" y="18832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4640" name="Google Shape;4640;p52"/>
          <p:cNvSpPr txBox="1">
            <a:spLocks noGrp="1"/>
          </p:cNvSpPr>
          <p:nvPr>
            <p:ph type="subTitle" idx="4"/>
          </p:nvPr>
        </p:nvSpPr>
        <p:spPr>
          <a:xfrm>
            <a:off x="2960912" y="1856853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USA has six time zones.</a:t>
            </a:r>
            <a:endParaRPr dirty="0"/>
          </a:p>
        </p:txBody>
      </p:sp>
      <p:sp>
        <p:nvSpPr>
          <p:cNvPr id="4641" name="Google Shape;4641;p52"/>
          <p:cNvSpPr txBox="1">
            <a:spLocks noGrp="1"/>
          </p:cNvSpPr>
          <p:nvPr>
            <p:ph type="title" idx="5"/>
          </p:nvPr>
        </p:nvSpPr>
        <p:spPr>
          <a:xfrm>
            <a:off x="2971188" y="12983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642" name="Google Shape;4642;p52"/>
          <p:cNvSpPr txBox="1">
            <a:spLocks noGrp="1"/>
          </p:cNvSpPr>
          <p:nvPr>
            <p:ph type="title" idx="6"/>
          </p:nvPr>
        </p:nvSpPr>
        <p:spPr>
          <a:xfrm>
            <a:off x="714438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4643" name="Google Shape;4643;p52"/>
          <p:cNvSpPr txBox="1">
            <a:spLocks noGrp="1"/>
          </p:cNvSpPr>
          <p:nvPr>
            <p:ph type="subTitle" idx="7"/>
          </p:nvPr>
        </p:nvSpPr>
        <p:spPr>
          <a:xfrm>
            <a:off x="713112" y="3564309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Mount Rushmore has the faces of four US presidents carved into it.</a:t>
            </a:r>
            <a:endParaRPr lang="en-US" dirty="0"/>
          </a:p>
        </p:txBody>
      </p:sp>
      <p:sp>
        <p:nvSpPr>
          <p:cNvPr id="4644" name="Google Shape;4644;p52"/>
          <p:cNvSpPr txBox="1">
            <a:spLocks noGrp="1"/>
          </p:cNvSpPr>
          <p:nvPr>
            <p:ph type="title" idx="8"/>
          </p:nvPr>
        </p:nvSpPr>
        <p:spPr>
          <a:xfrm>
            <a:off x="713113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sp>
        <p:nvSpPr>
          <p:cNvPr id="4645" name="Google Shape;4645;p52"/>
          <p:cNvSpPr txBox="1">
            <a:spLocks noGrp="1"/>
          </p:cNvSpPr>
          <p:nvPr>
            <p:ph type="title" idx="9"/>
          </p:nvPr>
        </p:nvSpPr>
        <p:spPr>
          <a:xfrm>
            <a:off x="2971285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4646" name="Google Shape;4646;p52"/>
          <p:cNvSpPr txBox="1">
            <a:spLocks noGrp="1"/>
          </p:cNvSpPr>
          <p:nvPr>
            <p:ph type="subTitle" idx="13"/>
          </p:nvPr>
        </p:nvSpPr>
        <p:spPr>
          <a:xfrm>
            <a:off x="2878106" y="3583775"/>
            <a:ext cx="2256847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Empire State Building in New York was the tallest building in the world when it was built in 1931.</a:t>
            </a:r>
            <a:endParaRPr lang="en-US" dirty="0"/>
          </a:p>
        </p:txBody>
      </p:sp>
      <p:sp>
        <p:nvSpPr>
          <p:cNvPr id="4647" name="Google Shape;4647;p52"/>
          <p:cNvSpPr txBox="1">
            <a:spLocks noGrp="1"/>
          </p:cNvSpPr>
          <p:nvPr>
            <p:ph type="title" idx="14"/>
          </p:nvPr>
        </p:nvSpPr>
        <p:spPr>
          <a:xfrm>
            <a:off x="2971288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9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4648" name="Google Shape;4648;p52"/>
          <p:cNvSpPr txBox="1">
            <a:spLocks noGrp="1"/>
          </p:cNvSpPr>
          <p:nvPr>
            <p:ph type="title" idx="15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4649" name="Google Shape;4649;p52"/>
          <p:cNvSpPr txBox="1">
            <a:spLocks noGrp="1"/>
          </p:cNvSpPr>
          <p:nvPr>
            <p:ph type="title" idx="16"/>
          </p:nvPr>
        </p:nvSpPr>
        <p:spPr>
          <a:xfrm>
            <a:off x="5229435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4650" name="Google Shape;4650;p52"/>
          <p:cNvSpPr txBox="1">
            <a:spLocks noGrp="1"/>
          </p:cNvSpPr>
          <p:nvPr>
            <p:ph type="subTitle" idx="17"/>
          </p:nvPr>
        </p:nvSpPr>
        <p:spPr>
          <a:xfrm>
            <a:off x="5237582" y="3638823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USA is home to Yellowstone, the first national park in the world.</a:t>
            </a:r>
            <a:endParaRPr dirty="0"/>
          </a:p>
        </p:txBody>
      </p:sp>
      <p:sp>
        <p:nvSpPr>
          <p:cNvPr id="4651" name="Google Shape;4651;p52"/>
          <p:cNvSpPr txBox="1">
            <a:spLocks noGrp="1"/>
          </p:cNvSpPr>
          <p:nvPr>
            <p:ph type="title" idx="18"/>
          </p:nvPr>
        </p:nvSpPr>
        <p:spPr>
          <a:xfrm>
            <a:off x="5229438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10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4652" name="Google Shape;4652;p52"/>
          <p:cNvGrpSpPr/>
          <p:nvPr/>
        </p:nvGrpSpPr>
        <p:grpSpPr>
          <a:xfrm flipH="1">
            <a:off x="6893973" y="9"/>
            <a:ext cx="2250028" cy="2237965"/>
            <a:chOff x="1244097" y="257797"/>
            <a:chExt cx="1368464" cy="1407436"/>
          </a:xfrm>
        </p:grpSpPr>
        <p:sp>
          <p:nvSpPr>
            <p:cNvPr id="4653" name="Google Shape;4653;p52"/>
            <p:cNvSpPr/>
            <p:nvPr/>
          </p:nvSpPr>
          <p:spPr>
            <a:xfrm>
              <a:off x="1244097" y="280021"/>
              <a:ext cx="1170101" cy="1204478"/>
            </a:xfrm>
            <a:custGeom>
              <a:avLst/>
              <a:gdLst/>
              <a:ahLst/>
              <a:cxnLst/>
              <a:rect l="l" t="t" r="r" b="b"/>
              <a:pathLst>
                <a:path w="54493" h="56094" extrusionOk="0">
                  <a:moveTo>
                    <a:pt x="54008" y="1"/>
                  </a:moveTo>
                  <a:lnTo>
                    <a:pt x="53926" y="2725"/>
                  </a:lnTo>
                  <a:cubicBezTo>
                    <a:pt x="53919" y="2890"/>
                    <a:pt x="53915" y="3057"/>
                    <a:pt x="53912" y="3224"/>
                  </a:cubicBezTo>
                  <a:cubicBezTo>
                    <a:pt x="53905" y="3510"/>
                    <a:pt x="53898" y="3796"/>
                    <a:pt x="53880" y="4073"/>
                  </a:cubicBezTo>
                  <a:lnTo>
                    <a:pt x="53634" y="6773"/>
                  </a:lnTo>
                  <a:cubicBezTo>
                    <a:pt x="53620" y="6908"/>
                    <a:pt x="53608" y="7045"/>
                    <a:pt x="53598" y="7180"/>
                  </a:cubicBezTo>
                  <a:cubicBezTo>
                    <a:pt x="53571" y="7499"/>
                    <a:pt x="53547" y="7799"/>
                    <a:pt x="53489" y="8105"/>
                  </a:cubicBezTo>
                  <a:lnTo>
                    <a:pt x="53080" y="10766"/>
                  </a:lnTo>
                  <a:cubicBezTo>
                    <a:pt x="52407" y="14394"/>
                    <a:pt x="51439" y="17843"/>
                    <a:pt x="50199" y="21017"/>
                  </a:cubicBezTo>
                  <a:cubicBezTo>
                    <a:pt x="47552" y="27597"/>
                    <a:pt x="43582" y="33479"/>
                    <a:pt x="38399" y="38499"/>
                  </a:cubicBezTo>
                  <a:cubicBezTo>
                    <a:pt x="33410" y="43345"/>
                    <a:pt x="27384" y="47360"/>
                    <a:pt x="20490" y="50428"/>
                  </a:cubicBezTo>
                  <a:cubicBezTo>
                    <a:pt x="17164" y="51907"/>
                    <a:pt x="13716" y="53126"/>
                    <a:pt x="10248" y="54044"/>
                  </a:cubicBezTo>
                  <a:cubicBezTo>
                    <a:pt x="8124" y="54584"/>
                    <a:pt x="6511" y="54925"/>
                    <a:pt x="5019" y="55148"/>
                  </a:cubicBezTo>
                  <a:cubicBezTo>
                    <a:pt x="3055" y="55457"/>
                    <a:pt x="1414" y="55606"/>
                    <a:pt x="1" y="55608"/>
                  </a:cubicBezTo>
                  <a:lnTo>
                    <a:pt x="1" y="56094"/>
                  </a:lnTo>
                  <a:cubicBezTo>
                    <a:pt x="1440" y="56092"/>
                    <a:pt x="3106" y="55941"/>
                    <a:pt x="5093" y="55629"/>
                  </a:cubicBezTo>
                  <a:cubicBezTo>
                    <a:pt x="6600" y="55404"/>
                    <a:pt x="8226" y="55060"/>
                    <a:pt x="10369" y="54516"/>
                  </a:cubicBezTo>
                  <a:cubicBezTo>
                    <a:pt x="13865" y="53589"/>
                    <a:pt x="17337" y="52364"/>
                    <a:pt x="20686" y="50874"/>
                  </a:cubicBezTo>
                  <a:cubicBezTo>
                    <a:pt x="27635" y="47781"/>
                    <a:pt x="33709" y="43735"/>
                    <a:pt x="38736" y="38848"/>
                  </a:cubicBezTo>
                  <a:cubicBezTo>
                    <a:pt x="43968" y="33779"/>
                    <a:pt x="47977" y="27843"/>
                    <a:pt x="50650" y="21196"/>
                  </a:cubicBezTo>
                  <a:cubicBezTo>
                    <a:pt x="51902" y="17992"/>
                    <a:pt x="52880" y="14513"/>
                    <a:pt x="53559" y="10847"/>
                  </a:cubicBezTo>
                  <a:lnTo>
                    <a:pt x="53968" y="8187"/>
                  </a:lnTo>
                  <a:cubicBezTo>
                    <a:pt x="54028" y="7866"/>
                    <a:pt x="54056" y="7538"/>
                    <a:pt x="54082" y="7220"/>
                  </a:cubicBezTo>
                  <a:cubicBezTo>
                    <a:pt x="54093" y="7087"/>
                    <a:pt x="54103" y="6953"/>
                    <a:pt x="54117" y="6818"/>
                  </a:cubicBezTo>
                  <a:lnTo>
                    <a:pt x="54365" y="4112"/>
                  </a:lnTo>
                  <a:cubicBezTo>
                    <a:pt x="54382" y="3820"/>
                    <a:pt x="54391" y="3527"/>
                    <a:pt x="54398" y="3234"/>
                  </a:cubicBezTo>
                  <a:cubicBezTo>
                    <a:pt x="54401" y="3071"/>
                    <a:pt x="54405" y="2908"/>
                    <a:pt x="54410" y="2741"/>
                  </a:cubicBezTo>
                  <a:lnTo>
                    <a:pt x="54493" y="15"/>
                  </a:lnTo>
                  <a:lnTo>
                    <a:pt x="54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52"/>
            <p:cNvSpPr/>
            <p:nvPr/>
          </p:nvSpPr>
          <p:spPr>
            <a:xfrm>
              <a:off x="1351288" y="1400177"/>
              <a:ext cx="229863" cy="265057"/>
            </a:xfrm>
            <a:custGeom>
              <a:avLst/>
              <a:gdLst/>
              <a:ahLst/>
              <a:cxnLst/>
              <a:rect l="l" t="t" r="r" b="b"/>
              <a:pathLst>
                <a:path w="10705" h="12344" extrusionOk="0">
                  <a:moveTo>
                    <a:pt x="10316" y="0"/>
                  </a:moveTo>
                  <a:cubicBezTo>
                    <a:pt x="6929" y="1192"/>
                    <a:pt x="3436" y="2143"/>
                    <a:pt x="1" y="2680"/>
                  </a:cubicBezTo>
                  <a:lnTo>
                    <a:pt x="183" y="3830"/>
                  </a:lnTo>
                  <a:cubicBezTo>
                    <a:pt x="2465" y="6842"/>
                    <a:pt x="5108" y="9656"/>
                    <a:pt x="7991" y="12343"/>
                  </a:cubicBezTo>
                  <a:cubicBezTo>
                    <a:pt x="8587" y="10455"/>
                    <a:pt x="9119" y="8608"/>
                    <a:pt x="9563" y="6716"/>
                  </a:cubicBezTo>
                  <a:cubicBezTo>
                    <a:pt x="9790" y="5777"/>
                    <a:pt x="9997" y="4843"/>
                    <a:pt x="10190" y="3914"/>
                  </a:cubicBezTo>
                  <a:cubicBezTo>
                    <a:pt x="10378" y="2972"/>
                    <a:pt x="10548" y="2031"/>
                    <a:pt x="10704" y="1097"/>
                  </a:cubicBezTo>
                  <a:lnTo>
                    <a:pt x="103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52"/>
            <p:cNvSpPr/>
            <p:nvPr/>
          </p:nvSpPr>
          <p:spPr>
            <a:xfrm>
              <a:off x="1786128" y="1178022"/>
              <a:ext cx="230636" cy="266688"/>
            </a:xfrm>
            <a:custGeom>
              <a:avLst/>
              <a:gdLst/>
              <a:ahLst/>
              <a:cxnLst/>
              <a:rect l="l" t="t" r="r" b="b"/>
              <a:pathLst>
                <a:path w="10741" h="12420" extrusionOk="0">
                  <a:moveTo>
                    <a:pt x="8926" y="1"/>
                  </a:moveTo>
                  <a:cubicBezTo>
                    <a:pt x="6151" y="2223"/>
                    <a:pt x="3153" y="4199"/>
                    <a:pt x="0" y="5921"/>
                  </a:cubicBezTo>
                  <a:lnTo>
                    <a:pt x="558" y="6944"/>
                  </a:lnTo>
                  <a:cubicBezTo>
                    <a:pt x="2152" y="7952"/>
                    <a:pt x="3795" y="8910"/>
                    <a:pt x="5503" y="9844"/>
                  </a:cubicBezTo>
                  <a:cubicBezTo>
                    <a:pt x="7193" y="10746"/>
                    <a:pt x="8936" y="11599"/>
                    <a:pt x="10741" y="12419"/>
                  </a:cubicBezTo>
                  <a:cubicBezTo>
                    <a:pt x="10697" y="10443"/>
                    <a:pt x="10584" y="8491"/>
                    <a:pt x="10416" y="6588"/>
                  </a:cubicBezTo>
                  <a:cubicBezTo>
                    <a:pt x="10228" y="4661"/>
                    <a:pt x="9965" y="2756"/>
                    <a:pt x="9652" y="912"/>
                  </a:cubicBezTo>
                  <a:lnTo>
                    <a:pt x="89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52"/>
            <p:cNvSpPr/>
            <p:nvPr/>
          </p:nvSpPr>
          <p:spPr>
            <a:xfrm>
              <a:off x="2141991" y="831800"/>
              <a:ext cx="265765" cy="230207"/>
            </a:xfrm>
            <a:custGeom>
              <a:avLst/>
              <a:gdLst/>
              <a:ahLst/>
              <a:cxnLst/>
              <a:rect l="l" t="t" r="r" b="b"/>
              <a:pathLst>
                <a:path w="12377" h="10721" extrusionOk="0">
                  <a:moveTo>
                    <a:pt x="5868" y="1"/>
                  </a:moveTo>
                  <a:cubicBezTo>
                    <a:pt x="4227" y="3085"/>
                    <a:pt x="2259" y="5997"/>
                    <a:pt x="0" y="8688"/>
                  </a:cubicBezTo>
                  <a:lnTo>
                    <a:pt x="892" y="9437"/>
                  </a:lnTo>
                  <a:cubicBezTo>
                    <a:pt x="2768" y="9841"/>
                    <a:pt x="4608" y="10109"/>
                    <a:pt x="6537" y="10334"/>
                  </a:cubicBezTo>
                  <a:cubicBezTo>
                    <a:pt x="7493" y="10439"/>
                    <a:pt x="8483" y="10545"/>
                    <a:pt x="9449" y="10603"/>
                  </a:cubicBezTo>
                  <a:cubicBezTo>
                    <a:pt x="10412" y="10661"/>
                    <a:pt x="11388" y="10699"/>
                    <a:pt x="12377" y="10720"/>
                  </a:cubicBezTo>
                  <a:cubicBezTo>
                    <a:pt x="11990" y="9811"/>
                    <a:pt x="11590" y="8921"/>
                    <a:pt x="11179" y="8049"/>
                  </a:cubicBezTo>
                  <a:cubicBezTo>
                    <a:pt x="10756" y="7169"/>
                    <a:pt x="10298" y="6293"/>
                    <a:pt x="9840" y="5444"/>
                  </a:cubicBezTo>
                  <a:cubicBezTo>
                    <a:pt x="8912" y="3738"/>
                    <a:pt x="7981" y="2134"/>
                    <a:pt x="6897" y="545"/>
                  </a:cubicBezTo>
                  <a:lnTo>
                    <a:pt x="6898" y="545"/>
                  </a:lnTo>
                  <a:lnTo>
                    <a:pt x="58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52"/>
            <p:cNvSpPr/>
            <p:nvPr/>
          </p:nvSpPr>
          <p:spPr>
            <a:xfrm>
              <a:off x="2351928" y="396445"/>
              <a:ext cx="260633" cy="231151"/>
            </a:xfrm>
            <a:custGeom>
              <a:avLst/>
              <a:gdLst/>
              <a:ahLst/>
              <a:cxnLst/>
              <a:rect l="l" t="t" r="r" b="b"/>
              <a:pathLst>
                <a:path w="12138" h="10765" extrusionOk="0">
                  <a:moveTo>
                    <a:pt x="1859" y="1"/>
                  </a:moveTo>
                  <a:cubicBezTo>
                    <a:pt x="1608" y="3569"/>
                    <a:pt x="939" y="7061"/>
                    <a:pt x="0" y="10448"/>
                  </a:cubicBezTo>
                  <a:lnTo>
                    <a:pt x="1122" y="10764"/>
                  </a:lnTo>
                  <a:cubicBezTo>
                    <a:pt x="2045" y="10557"/>
                    <a:pt x="2973" y="10329"/>
                    <a:pt x="3909" y="10081"/>
                  </a:cubicBezTo>
                  <a:cubicBezTo>
                    <a:pt x="4816" y="9825"/>
                    <a:pt x="5724" y="9549"/>
                    <a:pt x="6638" y="9253"/>
                  </a:cubicBezTo>
                  <a:cubicBezTo>
                    <a:pt x="7553" y="8958"/>
                    <a:pt x="8473" y="8642"/>
                    <a:pt x="9394" y="8305"/>
                  </a:cubicBezTo>
                  <a:cubicBezTo>
                    <a:pt x="10317" y="7970"/>
                    <a:pt x="11251" y="7615"/>
                    <a:pt x="12138" y="7234"/>
                  </a:cubicBezTo>
                  <a:cubicBezTo>
                    <a:pt x="10667" y="5897"/>
                    <a:pt x="9182" y="4635"/>
                    <a:pt x="7685" y="3450"/>
                  </a:cubicBezTo>
                  <a:cubicBezTo>
                    <a:pt x="6951" y="2860"/>
                    <a:pt x="6150" y="2281"/>
                    <a:pt x="5373" y="1721"/>
                  </a:cubicBezTo>
                  <a:cubicBezTo>
                    <a:pt x="4590" y="1163"/>
                    <a:pt x="3805" y="620"/>
                    <a:pt x="3021" y="99"/>
                  </a:cubicBezTo>
                  <a:lnTo>
                    <a:pt x="18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52"/>
            <p:cNvSpPr/>
            <p:nvPr/>
          </p:nvSpPr>
          <p:spPr>
            <a:xfrm>
              <a:off x="1250281" y="257797"/>
              <a:ext cx="918937" cy="613298"/>
            </a:xfrm>
            <a:custGeom>
              <a:avLst/>
              <a:gdLst/>
              <a:ahLst/>
              <a:cxnLst/>
              <a:rect l="l" t="t" r="r" b="b"/>
              <a:pathLst>
                <a:path w="42796" h="28562" extrusionOk="0">
                  <a:moveTo>
                    <a:pt x="42341" y="0"/>
                  </a:moveTo>
                  <a:cubicBezTo>
                    <a:pt x="39966" y="6223"/>
                    <a:pt x="36775" y="11394"/>
                    <a:pt x="32855" y="15369"/>
                  </a:cubicBezTo>
                  <a:cubicBezTo>
                    <a:pt x="30776" y="17507"/>
                    <a:pt x="28436" y="19419"/>
                    <a:pt x="25903" y="21048"/>
                  </a:cubicBezTo>
                  <a:cubicBezTo>
                    <a:pt x="23482" y="22604"/>
                    <a:pt x="20755" y="23956"/>
                    <a:pt x="17790" y="25062"/>
                  </a:cubicBezTo>
                  <a:cubicBezTo>
                    <a:pt x="16284" y="25641"/>
                    <a:pt x="14743" y="26087"/>
                    <a:pt x="13439" y="26447"/>
                  </a:cubicBezTo>
                  <a:cubicBezTo>
                    <a:pt x="11924" y="26840"/>
                    <a:pt x="10414" y="27165"/>
                    <a:pt x="8949" y="27414"/>
                  </a:cubicBezTo>
                  <a:cubicBezTo>
                    <a:pt x="7383" y="27668"/>
                    <a:pt x="5851" y="27851"/>
                    <a:pt x="4389" y="27958"/>
                  </a:cubicBezTo>
                  <a:cubicBezTo>
                    <a:pt x="3711" y="28011"/>
                    <a:pt x="2969" y="28048"/>
                    <a:pt x="2121" y="28067"/>
                  </a:cubicBezTo>
                  <a:cubicBezTo>
                    <a:pt x="1873" y="28072"/>
                    <a:pt x="1623" y="28075"/>
                    <a:pt x="1377" y="28075"/>
                  </a:cubicBezTo>
                  <a:cubicBezTo>
                    <a:pt x="1254" y="28075"/>
                    <a:pt x="1132" y="28074"/>
                    <a:pt x="1012" y="28072"/>
                  </a:cubicBezTo>
                  <a:lnTo>
                    <a:pt x="22" y="28042"/>
                  </a:lnTo>
                  <a:lnTo>
                    <a:pt x="1" y="28528"/>
                  </a:lnTo>
                  <a:lnTo>
                    <a:pt x="1003" y="28558"/>
                  </a:lnTo>
                  <a:cubicBezTo>
                    <a:pt x="1124" y="28560"/>
                    <a:pt x="1247" y="28562"/>
                    <a:pt x="1370" y="28562"/>
                  </a:cubicBezTo>
                  <a:lnTo>
                    <a:pt x="1370" y="28560"/>
                  </a:lnTo>
                  <a:cubicBezTo>
                    <a:pt x="1622" y="28560"/>
                    <a:pt x="1877" y="28558"/>
                    <a:pt x="2131" y="28553"/>
                  </a:cubicBezTo>
                  <a:cubicBezTo>
                    <a:pt x="2990" y="28532"/>
                    <a:pt x="3739" y="28497"/>
                    <a:pt x="4426" y="28442"/>
                  </a:cubicBezTo>
                  <a:cubicBezTo>
                    <a:pt x="5900" y="28335"/>
                    <a:pt x="7448" y="28151"/>
                    <a:pt x="9030" y="27893"/>
                  </a:cubicBezTo>
                  <a:cubicBezTo>
                    <a:pt x="10509" y="27640"/>
                    <a:pt x="12033" y="27314"/>
                    <a:pt x="13563" y="26917"/>
                  </a:cubicBezTo>
                  <a:cubicBezTo>
                    <a:pt x="14883" y="26554"/>
                    <a:pt x="16439" y="26101"/>
                    <a:pt x="17962" y="25516"/>
                  </a:cubicBezTo>
                  <a:cubicBezTo>
                    <a:pt x="20957" y="24398"/>
                    <a:pt x="23716" y="23033"/>
                    <a:pt x="26164" y="21457"/>
                  </a:cubicBezTo>
                  <a:cubicBezTo>
                    <a:pt x="28731" y="19807"/>
                    <a:pt x="31098" y="17872"/>
                    <a:pt x="33201" y="15708"/>
                  </a:cubicBezTo>
                  <a:cubicBezTo>
                    <a:pt x="37168" y="11687"/>
                    <a:pt x="40396" y="6460"/>
                    <a:pt x="42796" y="174"/>
                  </a:cubicBezTo>
                  <a:lnTo>
                    <a:pt x="423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52"/>
            <p:cNvSpPr/>
            <p:nvPr/>
          </p:nvSpPr>
          <p:spPr>
            <a:xfrm>
              <a:off x="1344653" y="821772"/>
              <a:ext cx="197826" cy="208992"/>
            </a:xfrm>
            <a:custGeom>
              <a:avLst/>
              <a:gdLst/>
              <a:ahLst/>
              <a:cxnLst/>
              <a:rect l="l" t="t" r="r" b="b"/>
              <a:pathLst>
                <a:path w="9213" h="9733" extrusionOk="0">
                  <a:moveTo>
                    <a:pt x="8975" y="1"/>
                  </a:moveTo>
                  <a:cubicBezTo>
                    <a:pt x="7506" y="382"/>
                    <a:pt x="6021" y="703"/>
                    <a:pt x="4521" y="958"/>
                  </a:cubicBezTo>
                  <a:cubicBezTo>
                    <a:pt x="3022" y="1203"/>
                    <a:pt x="1508" y="1389"/>
                    <a:pt x="1" y="1500"/>
                  </a:cubicBezTo>
                  <a:lnTo>
                    <a:pt x="67" y="2428"/>
                  </a:lnTo>
                  <a:cubicBezTo>
                    <a:pt x="1800" y="4963"/>
                    <a:pt x="3783" y="7403"/>
                    <a:pt x="5986" y="9732"/>
                  </a:cubicBezTo>
                  <a:cubicBezTo>
                    <a:pt x="7315" y="6813"/>
                    <a:pt x="8393" y="3857"/>
                    <a:pt x="9212" y="901"/>
                  </a:cubicBezTo>
                  <a:lnTo>
                    <a:pt x="89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52"/>
            <p:cNvSpPr/>
            <p:nvPr/>
          </p:nvSpPr>
          <p:spPr>
            <a:xfrm>
              <a:off x="1720508" y="650035"/>
              <a:ext cx="187562" cy="217066"/>
            </a:xfrm>
            <a:custGeom>
              <a:avLst/>
              <a:gdLst/>
              <a:ahLst/>
              <a:cxnLst/>
              <a:rect l="l" t="t" r="r" b="b"/>
              <a:pathLst>
                <a:path w="8735" h="10109" extrusionOk="0">
                  <a:moveTo>
                    <a:pt x="7509" y="0"/>
                  </a:moveTo>
                  <a:cubicBezTo>
                    <a:pt x="5206" y="1875"/>
                    <a:pt x="2691" y="3498"/>
                    <a:pt x="0" y="4818"/>
                  </a:cubicBezTo>
                  <a:lnTo>
                    <a:pt x="413" y="5652"/>
                  </a:lnTo>
                  <a:cubicBezTo>
                    <a:pt x="1690" y="6507"/>
                    <a:pt x="3007" y="7285"/>
                    <a:pt x="4401" y="8052"/>
                  </a:cubicBezTo>
                  <a:cubicBezTo>
                    <a:pt x="5771" y="8778"/>
                    <a:pt x="7209" y="9472"/>
                    <a:pt x="8697" y="10109"/>
                  </a:cubicBezTo>
                  <a:cubicBezTo>
                    <a:pt x="8734" y="8476"/>
                    <a:pt x="8724" y="6909"/>
                    <a:pt x="8622" y="5340"/>
                  </a:cubicBezTo>
                  <a:cubicBezTo>
                    <a:pt x="8506" y="3753"/>
                    <a:pt x="8353" y="2240"/>
                    <a:pt x="8097" y="722"/>
                  </a:cubicBezTo>
                  <a:lnTo>
                    <a:pt x="8097" y="723"/>
                  </a:lnTo>
                  <a:lnTo>
                    <a:pt x="75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52"/>
            <p:cNvSpPr/>
            <p:nvPr/>
          </p:nvSpPr>
          <p:spPr>
            <a:xfrm>
              <a:off x="2016055" y="347079"/>
              <a:ext cx="217345" cy="186446"/>
            </a:xfrm>
            <a:custGeom>
              <a:avLst/>
              <a:gdLst/>
              <a:ahLst/>
              <a:cxnLst/>
              <a:rect l="l" t="t" r="r" b="b"/>
              <a:pathLst>
                <a:path w="10122" h="8683" extrusionOk="0">
                  <a:moveTo>
                    <a:pt x="4680" y="0"/>
                  </a:moveTo>
                  <a:cubicBezTo>
                    <a:pt x="3366" y="2725"/>
                    <a:pt x="1825" y="5319"/>
                    <a:pt x="1" y="7680"/>
                  </a:cubicBezTo>
                  <a:lnTo>
                    <a:pt x="740" y="8248"/>
                  </a:lnTo>
                  <a:cubicBezTo>
                    <a:pt x="2239" y="8440"/>
                    <a:pt x="3782" y="8575"/>
                    <a:pt x="5367" y="8649"/>
                  </a:cubicBezTo>
                  <a:cubicBezTo>
                    <a:pt x="5984" y="8672"/>
                    <a:pt x="6603" y="8683"/>
                    <a:pt x="7225" y="8683"/>
                  </a:cubicBezTo>
                  <a:cubicBezTo>
                    <a:pt x="8178" y="8683"/>
                    <a:pt x="9140" y="8658"/>
                    <a:pt x="10122" y="8615"/>
                  </a:cubicBezTo>
                  <a:lnTo>
                    <a:pt x="9627" y="7532"/>
                  </a:lnTo>
                  <a:lnTo>
                    <a:pt x="9088" y="6455"/>
                  </a:lnTo>
                  <a:cubicBezTo>
                    <a:pt x="8723" y="5742"/>
                    <a:pt x="8351" y="5045"/>
                    <a:pt x="7970" y="4362"/>
                  </a:cubicBezTo>
                  <a:cubicBezTo>
                    <a:pt x="7585" y="3678"/>
                    <a:pt x="7206" y="3016"/>
                    <a:pt x="6796" y="2356"/>
                  </a:cubicBezTo>
                  <a:cubicBezTo>
                    <a:pt x="6378" y="1691"/>
                    <a:pt x="5951" y="1041"/>
                    <a:pt x="5519" y="404"/>
                  </a:cubicBezTo>
                  <a:lnTo>
                    <a:pt x="46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2" name="Google Shape;4662;p52"/>
          <p:cNvGrpSpPr/>
          <p:nvPr/>
        </p:nvGrpSpPr>
        <p:grpSpPr>
          <a:xfrm>
            <a:off x="5572938" y="1508996"/>
            <a:ext cx="770405" cy="773615"/>
            <a:chOff x="4509401" y="2188271"/>
            <a:chExt cx="770405" cy="773615"/>
          </a:xfrm>
        </p:grpSpPr>
        <p:sp>
          <p:nvSpPr>
            <p:cNvPr id="4663" name="Google Shape;4663;p52"/>
            <p:cNvSpPr/>
            <p:nvPr/>
          </p:nvSpPr>
          <p:spPr>
            <a:xfrm>
              <a:off x="4950633" y="2249777"/>
              <a:ext cx="68120" cy="169228"/>
            </a:xfrm>
            <a:custGeom>
              <a:avLst/>
              <a:gdLst/>
              <a:ahLst/>
              <a:cxnLst/>
              <a:rect l="l" t="t" r="r" b="b"/>
              <a:pathLst>
                <a:path w="3141" h="7803" extrusionOk="0">
                  <a:moveTo>
                    <a:pt x="2876" y="0"/>
                  </a:moveTo>
                  <a:cubicBezTo>
                    <a:pt x="2791" y="0"/>
                    <a:pt x="2713" y="49"/>
                    <a:pt x="2685" y="131"/>
                  </a:cubicBezTo>
                  <a:cubicBezTo>
                    <a:pt x="1790" y="2671"/>
                    <a:pt x="897" y="5228"/>
                    <a:pt x="0" y="7802"/>
                  </a:cubicBezTo>
                  <a:cubicBezTo>
                    <a:pt x="1034" y="5281"/>
                    <a:pt x="2066" y="2784"/>
                    <a:pt x="3098" y="307"/>
                  </a:cubicBezTo>
                  <a:cubicBezTo>
                    <a:pt x="3100" y="304"/>
                    <a:pt x="3101" y="301"/>
                    <a:pt x="3101" y="298"/>
                  </a:cubicBezTo>
                  <a:cubicBezTo>
                    <a:pt x="3140" y="190"/>
                    <a:pt x="3077" y="64"/>
                    <a:pt x="2963" y="17"/>
                  </a:cubicBezTo>
                  <a:cubicBezTo>
                    <a:pt x="2934" y="5"/>
                    <a:pt x="2905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52"/>
            <p:cNvSpPr/>
            <p:nvPr/>
          </p:nvSpPr>
          <p:spPr>
            <a:xfrm>
              <a:off x="4970585" y="2335529"/>
              <a:ext cx="121971" cy="129886"/>
            </a:xfrm>
            <a:custGeom>
              <a:avLst/>
              <a:gdLst/>
              <a:ahLst/>
              <a:cxnLst/>
              <a:rect l="l" t="t" r="r" b="b"/>
              <a:pathLst>
                <a:path w="5624" h="5989" extrusionOk="0">
                  <a:moveTo>
                    <a:pt x="5349" y="0"/>
                  </a:moveTo>
                  <a:cubicBezTo>
                    <a:pt x="5294" y="0"/>
                    <a:pt x="5242" y="21"/>
                    <a:pt x="5205" y="62"/>
                  </a:cubicBezTo>
                  <a:cubicBezTo>
                    <a:pt x="3475" y="1973"/>
                    <a:pt x="1739" y="3948"/>
                    <a:pt x="1" y="5989"/>
                  </a:cubicBezTo>
                  <a:cubicBezTo>
                    <a:pt x="1852" y="4045"/>
                    <a:pt x="3700" y="2175"/>
                    <a:pt x="5541" y="377"/>
                  </a:cubicBezTo>
                  <a:cubicBezTo>
                    <a:pt x="5544" y="375"/>
                    <a:pt x="5546" y="372"/>
                    <a:pt x="5549" y="369"/>
                  </a:cubicBezTo>
                  <a:cubicBezTo>
                    <a:pt x="5624" y="287"/>
                    <a:pt x="5607" y="151"/>
                    <a:pt x="5514" y="65"/>
                  </a:cubicBezTo>
                  <a:cubicBezTo>
                    <a:pt x="5465" y="22"/>
                    <a:pt x="5406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52"/>
            <p:cNvSpPr/>
            <p:nvPr/>
          </p:nvSpPr>
          <p:spPr>
            <a:xfrm>
              <a:off x="4891491" y="2237025"/>
              <a:ext cx="12492" cy="177772"/>
            </a:xfrm>
            <a:custGeom>
              <a:avLst/>
              <a:gdLst/>
              <a:ahLst/>
              <a:cxnLst/>
              <a:rect l="l" t="t" r="r" b="b"/>
              <a:pathLst>
                <a:path w="576" h="8197" extrusionOk="0">
                  <a:moveTo>
                    <a:pt x="354" y="1"/>
                  </a:moveTo>
                  <a:cubicBezTo>
                    <a:pt x="233" y="1"/>
                    <a:pt x="135" y="94"/>
                    <a:pt x="133" y="211"/>
                  </a:cubicBezTo>
                  <a:cubicBezTo>
                    <a:pt x="89" y="2873"/>
                    <a:pt x="44" y="5535"/>
                    <a:pt x="1" y="8196"/>
                  </a:cubicBezTo>
                  <a:cubicBezTo>
                    <a:pt x="193" y="5539"/>
                    <a:pt x="383" y="2884"/>
                    <a:pt x="574" y="230"/>
                  </a:cubicBezTo>
                  <a:cubicBezTo>
                    <a:pt x="574" y="227"/>
                    <a:pt x="574" y="222"/>
                    <a:pt x="574" y="219"/>
                  </a:cubicBezTo>
                  <a:cubicBezTo>
                    <a:pt x="576" y="101"/>
                    <a:pt x="479" y="2"/>
                    <a:pt x="358" y="1"/>
                  </a:cubicBezTo>
                  <a:cubicBezTo>
                    <a:pt x="356" y="1"/>
                    <a:pt x="355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52"/>
            <p:cNvSpPr/>
            <p:nvPr/>
          </p:nvSpPr>
          <p:spPr>
            <a:xfrm>
              <a:off x="4884703" y="2250298"/>
              <a:ext cx="207224" cy="322602"/>
            </a:xfrm>
            <a:custGeom>
              <a:avLst/>
              <a:gdLst/>
              <a:ahLst/>
              <a:cxnLst/>
              <a:rect l="l" t="t" r="r" b="b"/>
              <a:pathLst>
                <a:path w="9555" h="14875" extrusionOk="0">
                  <a:moveTo>
                    <a:pt x="9103" y="1"/>
                  </a:moveTo>
                  <a:cubicBezTo>
                    <a:pt x="8995" y="1"/>
                    <a:pt x="8894" y="50"/>
                    <a:pt x="8837" y="143"/>
                  </a:cubicBezTo>
                  <a:cubicBezTo>
                    <a:pt x="5902" y="4869"/>
                    <a:pt x="2950" y="9780"/>
                    <a:pt x="0" y="14874"/>
                  </a:cubicBezTo>
                  <a:cubicBezTo>
                    <a:pt x="3156" y="9896"/>
                    <a:pt x="6314" y="5128"/>
                    <a:pt x="9451" y="569"/>
                  </a:cubicBezTo>
                  <a:cubicBezTo>
                    <a:pt x="9453" y="566"/>
                    <a:pt x="9456" y="561"/>
                    <a:pt x="9458" y="558"/>
                  </a:cubicBezTo>
                  <a:cubicBezTo>
                    <a:pt x="9555" y="405"/>
                    <a:pt x="9493" y="185"/>
                    <a:pt x="9322" y="70"/>
                  </a:cubicBezTo>
                  <a:cubicBezTo>
                    <a:pt x="9253" y="23"/>
                    <a:pt x="9176" y="1"/>
                    <a:pt x="9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52"/>
            <p:cNvSpPr/>
            <p:nvPr/>
          </p:nvSpPr>
          <p:spPr>
            <a:xfrm>
              <a:off x="4884876" y="2329869"/>
              <a:ext cx="295818" cy="243204"/>
            </a:xfrm>
            <a:custGeom>
              <a:avLst/>
              <a:gdLst/>
              <a:ahLst/>
              <a:cxnLst/>
              <a:rect l="l" t="t" r="r" b="b"/>
              <a:pathLst>
                <a:path w="13640" h="11214" extrusionOk="0">
                  <a:moveTo>
                    <a:pt x="13184" y="0"/>
                  </a:moveTo>
                  <a:cubicBezTo>
                    <a:pt x="13117" y="0"/>
                    <a:pt x="13054" y="20"/>
                    <a:pt x="13002" y="60"/>
                  </a:cubicBezTo>
                  <a:cubicBezTo>
                    <a:pt x="8703" y="3381"/>
                    <a:pt x="4350" y="7098"/>
                    <a:pt x="0" y="11213"/>
                  </a:cubicBezTo>
                  <a:cubicBezTo>
                    <a:pt x="4513" y="7266"/>
                    <a:pt x="9030" y="3746"/>
                    <a:pt x="13485" y="654"/>
                  </a:cubicBezTo>
                  <a:cubicBezTo>
                    <a:pt x="13488" y="653"/>
                    <a:pt x="13493" y="649"/>
                    <a:pt x="13496" y="648"/>
                  </a:cubicBezTo>
                  <a:cubicBezTo>
                    <a:pt x="13636" y="540"/>
                    <a:pt x="13640" y="322"/>
                    <a:pt x="13502" y="158"/>
                  </a:cubicBezTo>
                  <a:cubicBezTo>
                    <a:pt x="13417" y="56"/>
                    <a:pt x="13297" y="0"/>
                    <a:pt x="13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52"/>
            <p:cNvSpPr/>
            <p:nvPr/>
          </p:nvSpPr>
          <p:spPr>
            <a:xfrm>
              <a:off x="4884985" y="2446439"/>
              <a:ext cx="347174" cy="125961"/>
            </a:xfrm>
            <a:custGeom>
              <a:avLst/>
              <a:gdLst/>
              <a:ahLst/>
              <a:cxnLst/>
              <a:rect l="l" t="t" r="r" b="b"/>
              <a:pathLst>
                <a:path w="16008" h="5808" extrusionOk="0">
                  <a:moveTo>
                    <a:pt x="15530" y="0"/>
                  </a:moveTo>
                  <a:cubicBezTo>
                    <a:pt x="15503" y="0"/>
                    <a:pt x="15476" y="3"/>
                    <a:pt x="15450" y="10"/>
                  </a:cubicBezTo>
                  <a:cubicBezTo>
                    <a:pt x="10359" y="1380"/>
                    <a:pt x="5179" y="3312"/>
                    <a:pt x="0" y="5808"/>
                  </a:cubicBezTo>
                  <a:cubicBezTo>
                    <a:pt x="5279" y="3520"/>
                    <a:pt x="10562" y="1820"/>
                    <a:pt x="15749" y="703"/>
                  </a:cubicBezTo>
                  <a:cubicBezTo>
                    <a:pt x="15752" y="702"/>
                    <a:pt x="15757" y="702"/>
                    <a:pt x="15762" y="700"/>
                  </a:cubicBezTo>
                  <a:cubicBezTo>
                    <a:pt x="15936" y="655"/>
                    <a:pt x="16008" y="463"/>
                    <a:pt x="15922" y="272"/>
                  </a:cubicBezTo>
                  <a:cubicBezTo>
                    <a:pt x="15849" y="109"/>
                    <a:pt x="15685" y="0"/>
                    <a:pt x="15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52"/>
            <p:cNvSpPr/>
            <p:nvPr/>
          </p:nvSpPr>
          <p:spPr>
            <a:xfrm>
              <a:off x="4885006" y="2536095"/>
              <a:ext cx="326028" cy="36457"/>
            </a:xfrm>
            <a:custGeom>
              <a:avLst/>
              <a:gdLst/>
              <a:ahLst/>
              <a:cxnLst/>
              <a:rect l="l" t="t" r="r" b="b"/>
              <a:pathLst>
                <a:path w="15033" h="1681" extrusionOk="0">
                  <a:moveTo>
                    <a:pt x="14751" y="0"/>
                  </a:moveTo>
                  <a:cubicBezTo>
                    <a:pt x="14750" y="0"/>
                    <a:pt x="14749" y="0"/>
                    <a:pt x="14748" y="0"/>
                  </a:cubicBezTo>
                  <a:cubicBezTo>
                    <a:pt x="9885" y="47"/>
                    <a:pt x="4942" y="606"/>
                    <a:pt x="1" y="1680"/>
                  </a:cubicBezTo>
                  <a:cubicBezTo>
                    <a:pt x="4468" y="840"/>
                    <a:pt x="8936" y="420"/>
                    <a:pt x="13346" y="420"/>
                  </a:cubicBezTo>
                  <a:cubicBezTo>
                    <a:pt x="13843" y="420"/>
                    <a:pt x="14339" y="426"/>
                    <a:pt x="14834" y="436"/>
                  </a:cubicBezTo>
                  <a:lnTo>
                    <a:pt x="14840" y="436"/>
                  </a:lnTo>
                  <a:cubicBezTo>
                    <a:pt x="14958" y="435"/>
                    <a:pt x="15033" y="336"/>
                    <a:pt x="15007" y="217"/>
                  </a:cubicBezTo>
                  <a:cubicBezTo>
                    <a:pt x="14981" y="97"/>
                    <a:pt x="14868" y="0"/>
                    <a:pt x="14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52"/>
            <p:cNvSpPr/>
            <p:nvPr/>
          </p:nvSpPr>
          <p:spPr>
            <a:xfrm>
              <a:off x="5057726" y="2573745"/>
              <a:ext cx="186990" cy="19172"/>
            </a:xfrm>
            <a:custGeom>
              <a:avLst/>
              <a:gdLst/>
              <a:ahLst/>
              <a:cxnLst/>
              <a:rect l="l" t="t" r="r" b="b"/>
              <a:pathLst>
                <a:path w="8622" h="884" extrusionOk="0">
                  <a:moveTo>
                    <a:pt x="486" y="1"/>
                  </a:moveTo>
                  <a:cubicBezTo>
                    <a:pt x="324" y="1"/>
                    <a:pt x="162" y="1"/>
                    <a:pt x="0" y="2"/>
                  </a:cubicBezTo>
                  <a:cubicBezTo>
                    <a:pt x="2820" y="127"/>
                    <a:pt x="5628" y="419"/>
                    <a:pt x="8408" y="881"/>
                  </a:cubicBezTo>
                  <a:cubicBezTo>
                    <a:pt x="8411" y="881"/>
                    <a:pt x="8416" y="883"/>
                    <a:pt x="8419" y="883"/>
                  </a:cubicBezTo>
                  <a:cubicBezTo>
                    <a:pt x="8427" y="883"/>
                    <a:pt x="8435" y="884"/>
                    <a:pt x="8442" y="884"/>
                  </a:cubicBezTo>
                  <a:cubicBezTo>
                    <a:pt x="8548" y="884"/>
                    <a:pt x="8621" y="802"/>
                    <a:pt x="8608" y="690"/>
                  </a:cubicBezTo>
                  <a:cubicBezTo>
                    <a:pt x="8595" y="569"/>
                    <a:pt x="8487" y="461"/>
                    <a:pt x="8369" y="446"/>
                  </a:cubicBezTo>
                  <a:cubicBezTo>
                    <a:pt x="5762" y="150"/>
                    <a:pt x="3130" y="1"/>
                    <a:pt x="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52"/>
            <p:cNvSpPr/>
            <p:nvPr/>
          </p:nvSpPr>
          <p:spPr>
            <a:xfrm>
              <a:off x="5023568" y="2607317"/>
              <a:ext cx="180050" cy="74778"/>
            </a:xfrm>
            <a:custGeom>
              <a:avLst/>
              <a:gdLst/>
              <a:ahLst/>
              <a:cxnLst/>
              <a:rect l="l" t="t" r="r" b="b"/>
              <a:pathLst>
                <a:path w="8302" h="3448" extrusionOk="0">
                  <a:moveTo>
                    <a:pt x="0" y="0"/>
                  </a:moveTo>
                  <a:lnTo>
                    <a:pt x="0" y="0"/>
                  </a:lnTo>
                  <a:cubicBezTo>
                    <a:pt x="2682" y="989"/>
                    <a:pt x="5353" y="2129"/>
                    <a:pt x="8001" y="3423"/>
                  </a:cubicBezTo>
                  <a:cubicBezTo>
                    <a:pt x="8005" y="3424"/>
                    <a:pt x="8009" y="3426"/>
                    <a:pt x="8012" y="3428"/>
                  </a:cubicBezTo>
                  <a:cubicBezTo>
                    <a:pt x="8044" y="3441"/>
                    <a:pt x="8076" y="3448"/>
                    <a:pt x="8106" y="3448"/>
                  </a:cubicBezTo>
                  <a:cubicBezTo>
                    <a:pt x="8187" y="3448"/>
                    <a:pt x="8254" y="3401"/>
                    <a:pt x="8274" y="3323"/>
                  </a:cubicBezTo>
                  <a:cubicBezTo>
                    <a:pt x="8301" y="3213"/>
                    <a:pt x="8230" y="3084"/>
                    <a:pt x="8114" y="3032"/>
                  </a:cubicBezTo>
                  <a:cubicBezTo>
                    <a:pt x="5427" y="1866"/>
                    <a:pt x="2719" y="85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52"/>
            <p:cNvSpPr/>
            <p:nvPr/>
          </p:nvSpPr>
          <p:spPr>
            <a:xfrm>
              <a:off x="5041330" y="2496256"/>
              <a:ext cx="174129" cy="32878"/>
            </a:xfrm>
            <a:custGeom>
              <a:avLst/>
              <a:gdLst/>
              <a:ahLst/>
              <a:cxnLst/>
              <a:rect l="l" t="t" r="r" b="b"/>
              <a:pathLst>
                <a:path w="8029" h="1516" extrusionOk="0">
                  <a:moveTo>
                    <a:pt x="7738" y="0"/>
                  </a:moveTo>
                  <a:cubicBezTo>
                    <a:pt x="7729" y="0"/>
                    <a:pt x="7719" y="1"/>
                    <a:pt x="7710" y="2"/>
                  </a:cubicBezTo>
                  <a:cubicBezTo>
                    <a:pt x="5158" y="366"/>
                    <a:pt x="2585" y="870"/>
                    <a:pt x="0" y="1516"/>
                  </a:cubicBezTo>
                  <a:cubicBezTo>
                    <a:pt x="2630" y="1010"/>
                    <a:pt x="5248" y="650"/>
                    <a:pt x="7844" y="435"/>
                  </a:cubicBezTo>
                  <a:lnTo>
                    <a:pt x="7855" y="435"/>
                  </a:lnTo>
                  <a:cubicBezTo>
                    <a:pt x="7968" y="419"/>
                    <a:pt x="8028" y="309"/>
                    <a:pt x="7988" y="190"/>
                  </a:cubicBezTo>
                  <a:cubicBezTo>
                    <a:pt x="7951" y="80"/>
                    <a:pt x="7843" y="0"/>
                    <a:pt x="7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52"/>
            <p:cNvSpPr/>
            <p:nvPr/>
          </p:nvSpPr>
          <p:spPr>
            <a:xfrm>
              <a:off x="4884985" y="2572812"/>
              <a:ext cx="394821" cy="90740"/>
            </a:xfrm>
            <a:custGeom>
              <a:avLst/>
              <a:gdLst/>
              <a:ahLst/>
              <a:cxnLst/>
              <a:rect l="l" t="t" r="r" b="b"/>
              <a:pathLst>
                <a:path w="18205" h="4184" extrusionOk="0">
                  <a:moveTo>
                    <a:pt x="0" y="0"/>
                  </a:moveTo>
                  <a:lnTo>
                    <a:pt x="0" y="0"/>
                  </a:lnTo>
                  <a:cubicBezTo>
                    <a:pt x="5978" y="635"/>
                    <a:pt x="11960" y="2021"/>
                    <a:pt x="17800" y="4159"/>
                  </a:cubicBezTo>
                  <a:cubicBezTo>
                    <a:pt x="17805" y="4161"/>
                    <a:pt x="17810" y="4163"/>
                    <a:pt x="17815" y="4164"/>
                  </a:cubicBezTo>
                  <a:cubicBezTo>
                    <a:pt x="17854" y="4177"/>
                    <a:pt x="17892" y="4183"/>
                    <a:pt x="17928" y="4183"/>
                  </a:cubicBezTo>
                  <a:cubicBezTo>
                    <a:pt x="18069" y="4183"/>
                    <a:pt x="18178" y="4089"/>
                    <a:pt x="18190" y="3940"/>
                  </a:cubicBezTo>
                  <a:cubicBezTo>
                    <a:pt x="18204" y="3752"/>
                    <a:pt x="18061" y="3549"/>
                    <a:pt x="17868" y="3486"/>
                  </a:cubicBezTo>
                  <a:cubicBezTo>
                    <a:pt x="12005" y="1567"/>
                    <a:pt x="6001" y="40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52"/>
            <p:cNvSpPr/>
            <p:nvPr/>
          </p:nvSpPr>
          <p:spPr>
            <a:xfrm>
              <a:off x="4884876" y="2573051"/>
              <a:ext cx="372266" cy="191522"/>
            </a:xfrm>
            <a:custGeom>
              <a:avLst/>
              <a:gdLst/>
              <a:ahLst/>
              <a:cxnLst/>
              <a:rect l="l" t="t" r="r" b="b"/>
              <a:pathLst>
                <a:path w="17165" h="8831" extrusionOk="0">
                  <a:moveTo>
                    <a:pt x="0" y="0"/>
                  </a:moveTo>
                  <a:lnTo>
                    <a:pt x="0" y="0"/>
                  </a:lnTo>
                  <a:cubicBezTo>
                    <a:pt x="5579" y="2267"/>
                    <a:pt x="11162" y="5185"/>
                    <a:pt x="16630" y="8760"/>
                  </a:cubicBezTo>
                  <a:cubicBezTo>
                    <a:pt x="16633" y="8763"/>
                    <a:pt x="16639" y="8766"/>
                    <a:pt x="16642" y="8768"/>
                  </a:cubicBezTo>
                  <a:cubicBezTo>
                    <a:pt x="16711" y="8810"/>
                    <a:pt x="16783" y="8830"/>
                    <a:pt x="16849" y="8830"/>
                  </a:cubicBezTo>
                  <a:cubicBezTo>
                    <a:pt x="16958" y="8830"/>
                    <a:pt x="17053" y="8776"/>
                    <a:pt x="17096" y="8674"/>
                  </a:cubicBezTo>
                  <a:cubicBezTo>
                    <a:pt x="17164" y="8513"/>
                    <a:pt x="17074" y="8290"/>
                    <a:pt x="16893" y="8178"/>
                  </a:cubicBezTo>
                  <a:cubicBezTo>
                    <a:pt x="11340" y="4778"/>
                    <a:pt x="5668" y="205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52"/>
            <p:cNvSpPr/>
            <p:nvPr/>
          </p:nvSpPr>
          <p:spPr>
            <a:xfrm>
              <a:off x="4885527" y="2572877"/>
              <a:ext cx="295210" cy="266214"/>
            </a:xfrm>
            <a:custGeom>
              <a:avLst/>
              <a:gdLst/>
              <a:ahLst/>
              <a:cxnLst/>
              <a:rect l="l" t="t" r="r" b="b"/>
              <a:pathLst>
                <a:path w="13612" h="12275" extrusionOk="0">
                  <a:moveTo>
                    <a:pt x="1" y="0"/>
                  </a:moveTo>
                  <a:lnTo>
                    <a:pt x="1" y="0"/>
                  </a:lnTo>
                  <a:cubicBezTo>
                    <a:pt x="4343" y="3651"/>
                    <a:pt x="8688" y="7697"/>
                    <a:pt x="12980" y="12141"/>
                  </a:cubicBezTo>
                  <a:lnTo>
                    <a:pt x="12991" y="12152"/>
                  </a:lnTo>
                  <a:cubicBezTo>
                    <a:pt x="13076" y="12233"/>
                    <a:pt x="13181" y="12275"/>
                    <a:pt x="13279" y="12275"/>
                  </a:cubicBezTo>
                  <a:cubicBezTo>
                    <a:pt x="13359" y="12275"/>
                    <a:pt x="13433" y="12247"/>
                    <a:pt x="13489" y="12191"/>
                  </a:cubicBezTo>
                  <a:cubicBezTo>
                    <a:pt x="13611" y="12065"/>
                    <a:pt x="13587" y="11842"/>
                    <a:pt x="13435" y="11693"/>
                  </a:cubicBezTo>
                  <a:cubicBezTo>
                    <a:pt x="8995" y="7371"/>
                    <a:pt x="4498" y="347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52"/>
            <p:cNvSpPr/>
            <p:nvPr/>
          </p:nvSpPr>
          <p:spPr>
            <a:xfrm>
              <a:off x="4885440" y="2572943"/>
              <a:ext cx="200609" cy="271874"/>
            </a:xfrm>
            <a:custGeom>
              <a:avLst/>
              <a:gdLst/>
              <a:ahLst/>
              <a:cxnLst/>
              <a:rect l="l" t="t" r="r" b="b"/>
              <a:pathLst>
                <a:path w="9250" h="12536" extrusionOk="0">
                  <a:moveTo>
                    <a:pt x="0" y="0"/>
                  </a:moveTo>
                  <a:lnTo>
                    <a:pt x="0" y="0"/>
                  </a:lnTo>
                  <a:cubicBezTo>
                    <a:pt x="2946" y="3960"/>
                    <a:pt x="5893" y="8099"/>
                    <a:pt x="8823" y="12422"/>
                  </a:cubicBezTo>
                  <a:cubicBezTo>
                    <a:pt x="8824" y="12424"/>
                    <a:pt x="8826" y="12427"/>
                    <a:pt x="8826" y="12428"/>
                  </a:cubicBezTo>
                  <a:cubicBezTo>
                    <a:pt x="8876" y="12497"/>
                    <a:pt x="8954" y="12535"/>
                    <a:pt x="9029" y="12535"/>
                  </a:cubicBezTo>
                  <a:cubicBezTo>
                    <a:pt x="9066" y="12535"/>
                    <a:pt x="9103" y="12526"/>
                    <a:pt x="9135" y="12506"/>
                  </a:cubicBezTo>
                  <a:cubicBezTo>
                    <a:pt x="9230" y="12446"/>
                    <a:pt x="9249" y="12314"/>
                    <a:pt x="9175" y="12212"/>
                  </a:cubicBezTo>
                  <a:cubicBezTo>
                    <a:pt x="6128" y="7944"/>
                    <a:pt x="3064" y="387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52"/>
            <p:cNvSpPr/>
            <p:nvPr/>
          </p:nvSpPr>
          <p:spPr>
            <a:xfrm>
              <a:off x="4965337" y="2723042"/>
              <a:ext cx="98006" cy="166300"/>
            </a:xfrm>
            <a:custGeom>
              <a:avLst/>
              <a:gdLst/>
              <a:ahLst/>
              <a:cxnLst/>
              <a:rect l="l" t="t" r="r" b="b"/>
              <a:pathLst>
                <a:path w="4519" h="7668" extrusionOk="0">
                  <a:moveTo>
                    <a:pt x="1" y="1"/>
                  </a:moveTo>
                  <a:lnTo>
                    <a:pt x="1" y="1"/>
                  </a:lnTo>
                  <a:cubicBezTo>
                    <a:pt x="1361" y="2474"/>
                    <a:pt x="2719" y="4984"/>
                    <a:pt x="4074" y="7535"/>
                  </a:cubicBezTo>
                  <a:cubicBezTo>
                    <a:pt x="4076" y="7538"/>
                    <a:pt x="4079" y="7543"/>
                    <a:pt x="4081" y="7544"/>
                  </a:cubicBezTo>
                  <a:cubicBezTo>
                    <a:pt x="4126" y="7622"/>
                    <a:pt x="4209" y="7667"/>
                    <a:pt x="4291" y="7667"/>
                  </a:cubicBezTo>
                  <a:cubicBezTo>
                    <a:pt x="4322" y="7667"/>
                    <a:pt x="4354" y="7661"/>
                    <a:pt x="4383" y="7646"/>
                  </a:cubicBezTo>
                  <a:cubicBezTo>
                    <a:pt x="4486" y="7596"/>
                    <a:pt x="4518" y="7468"/>
                    <a:pt x="4454" y="7362"/>
                  </a:cubicBezTo>
                  <a:cubicBezTo>
                    <a:pt x="2973" y="4861"/>
                    <a:pt x="1488" y="240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52"/>
            <p:cNvSpPr/>
            <p:nvPr/>
          </p:nvSpPr>
          <p:spPr>
            <a:xfrm>
              <a:off x="4916475" y="2707101"/>
              <a:ext cx="37216" cy="179117"/>
            </a:xfrm>
            <a:custGeom>
              <a:avLst/>
              <a:gdLst/>
              <a:ahLst/>
              <a:cxnLst/>
              <a:rect l="l" t="t" r="r" b="b"/>
              <a:pathLst>
                <a:path w="1716" h="8259" extrusionOk="0">
                  <a:moveTo>
                    <a:pt x="0" y="1"/>
                  </a:moveTo>
                  <a:cubicBezTo>
                    <a:pt x="419" y="2686"/>
                    <a:pt x="839" y="5377"/>
                    <a:pt x="1257" y="8069"/>
                  </a:cubicBezTo>
                  <a:cubicBezTo>
                    <a:pt x="1257" y="8073"/>
                    <a:pt x="1259" y="8077"/>
                    <a:pt x="1259" y="8081"/>
                  </a:cubicBezTo>
                  <a:cubicBezTo>
                    <a:pt x="1280" y="8185"/>
                    <a:pt x="1376" y="8258"/>
                    <a:pt x="1482" y="8258"/>
                  </a:cubicBezTo>
                  <a:cubicBezTo>
                    <a:pt x="1494" y="8258"/>
                    <a:pt x="1506" y="8257"/>
                    <a:pt x="1519" y="8255"/>
                  </a:cubicBezTo>
                  <a:cubicBezTo>
                    <a:pt x="1638" y="8236"/>
                    <a:pt x="1716" y="8126"/>
                    <a:pt x="1691" y="8010"/>
                  </a:cubicBezTo>
                  <a:cubicBezTo>
                    <a:pt x="1128" y="5333"/>
                    <a:pt x="564" y="266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52"/>
            <p:cNvSpPr/>
            <p:nvPr/>
          </p:nvSpPr>
          <p:spPr>
            <a:xfrm>
              <a:off x="4998649" y="2692354"/>
              <a:ext cx="126937" cy="144374"/>
            </a:xfrm>
            <a:custGeom>
              <a:avLst/>
              <a:gdLst/>
              <a:ahLst/>
              <a:cxnLst/>
              <a:rect l="l" t="t" r="r" b="b"/>
              <a:pathLst>
                <a:path w="5853" h="6657" extrusionOk="0">
                  <a:moveTo>
                    <a:pt x="1" y="1"/>
                  </a:moveTo>
                  <a:lnTo>
                    <a:pt x="1" y="1"/>
                  </a:lnTo>
                  <a:cubicBezTo>
                    <a:pt x="1821" y="2117"/>
                    <a:pt x="3638" y="4302"/>
                    <a:pt x="5447" y="6557"/>
                  </a:cubicBezTo>
                  <a:cubicBezTo>
                    <a:pt x="5451" y="6561"/>
                    <a:pt x="5454" y="6564"/>
                    <a:pt x="5455" y="6567"/>
                  </a:cubicBezTo>
                  <a:cubicBezTo>
                    <a:pt x="5507" y="6626"/>
                    <a:pt x="5578" y="6656"/>
                    <a:pt x="5645" y="6656"/>
                  </a:cubicBezTo>
                  <a:cubicBezTo>
                    <a:pt x="5689" y="6656"/>
                    <a:pt x="5732" y="6643"/>
                    <a:pt x="5766" y="6616"/>
                  </a:cubicBezTo>
                  <a:cubicBezTo>
                    <a:pt x="5851" y="6546"/>
                    <a:pt x="5853" y="6410"/>
                    <a:pt x="5767" y="6313"/>
                  </a:cubicBezTo>
                  <a:cubicBezTo>
                    <a:pt x="3852" y="4131"/>
                    <a:pt x="1928" y="202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52"/>
            <p:cNvSpPr/>
            <p:nvPr/>
          </p:nvSpPr>
          <p:spPr>
            <a:xfrm>
              <a:off x="4885158" y="2573051"/>
              <a:ext cx="139429" cy="369403"/>
            </a:xfrm>
            <a:custGeom>
              <a:avLst/>
              <a:gdLst/>
              <a:ahLst/>
              <a:cxnLst/>
              <a:rect l="l" t="t" r="r" b="b"/>
              <a:pathLst>
                <a:path w="6429" h="17033" extrusionOk="0">
                  <a:moveTo>
                    <a:pt x="0" y="0"/>
                  </a:moveTo>
                  <a:cubicBezTo>
                    <a:pt x="1897" y="5513"/>
                    <a:pt x="3793" y="11104"/>
                    <a:pt x="5684" y="16769"/>
                  </a:cubicBezTo>
                  <a:cubicBezTo>
                    <a:pt x="5686" y="16772"/>
                    <a:pt x="5688" y="16777"/>
                    <a:pt x="5689" y="16781"/>
                  </a:cubicBezTo>
                  <a:cubicBezTo>
                    <a:pt x="5747" y="16933"/>
                    <a:pt x="5897" y="17033"/>
                    <a:pt x="6052" y="17033"/>
                  </a:cubicBezTo>
                  <a:cubicBezTo>
                    <a:pt x="6085" y="17033"/>
                    <a:pt x="6117" y="17028"/>
                    <a:pt x="6150" y="17019"/>
                  </a:cubicBezTo>
                  <a:cubicBezTo>
                    <a:pt x="6335" y="16966"/>
                    <a:pt x="6429" y="16773"/>
                    <a:pt x="6358" y="16589"/>
                  </a:cubicBezTo>
                  <a:cubicBezTo>
                    <a:pt x="4244" y="10965"/>
                    <a:pt x="2121" y="5436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52"/>
            <p:cNvSpPr/>
            <p:nvPr/>
          </p:nvSpPr>
          <p:spPr>
            <a:xfrm>
              <a:off x="4884876" y="2573051"/>
              <a:ext cx="28996" cy="388835"/>
            </a:xfrm>
            <a:custGeom>
              <a:avLst/>
              <a:gdLst/>
              <a:ahLst/>
              <a:cxnLst/>
              <a:rect l="l" t="t" r="r" b="b"/>
              <a:pathLst>
                <a:path w="1337" h="17929" extrusionOk="0">
                  <a:moveTo>
                    <a:pt x="0" y="0"/>
                  </a:moveTo>
                  <a:lnTo>
                    <a:pt x="0" y="0"/>
                  </a:lnTo>
                  <a:cubicBezTo>
                    <a:pt x="202" y="5864"/>
                    <a:pt x="404" y="11727"/>
                    <a:pt x="606" y="17592"/>
                  </a:cubicBezTo>
                  <a:cubicBezTo>
                    <a:pt x="606" y="17596"/>
                    <a:pt x="608" y="17600"/>
                    <a:pt x="608" y="17605"/>
                  </a:cubicBezTo>
                  <a:cubicBezTo>
                    <a:pt x="622" y="17789"/>
                    <a:pt x="781" y="17929"/>
                    <a:pt x="969" y="17929"/>
                  </a:cubicBezTo>
                  <a:cubicBezTo>
                    <a:pt x="976" y="17929"/>
                    <a:pt x="983" y="17929"/>
                    <a:pt x="990" y="17928"/>
                  </a:cubicBezTo>
                  <a:cubicBezTo>
                    <a:pt x="1187" y="17915"/>
                    <a:pt x="1336" y="17751"/>
                    <a:pt x="1322" y="17560"/>
                  </a:cubicBezTo>
                  <a:cubicBezTo>
                    <a:pt x="881" y="11703"/>
                    <a:pt x="441" y="584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52"/>
            <p:cNvSpPr/>
            <p:nvPr/>
          </p:nvSpPr>
          <p:spPr>
            <a:xfrm>
              <a:off x="4779627" y="2573528"/>
              <a:ext cx="105727" cy="362181"/>
            </a:xfrm>
            <a:custGeom>
              <a:avLst/>
              <a:gdLst/>
              <a:ahLst/>
              <a:cxnLst/>
              <a:rect l="l" t="t" r="r" b="b"/>
              <a:pathLst>
                <a:path w="4875" h="16700" extrusionOk="0">
                  <a:moveTo>
                    <a:pt x="4874" y="1"/>
                  </a:moveTo>
                  <a:cubicBezTo>
                    <a:pt x="3265" y="5373"/>
                    <a:pt x="1658" y="10799"/>
                    <a:pt x="53" y="16280"/>
                  </a:cubicBezTo>
                  <a:cubicBezTo>
                    <a:pt x="51" y="16283"/>
                    <a:pt x="49" y="16289"/>
                    <a:pt x="48" y="16294"/>
                  </a:cubicBezTo>
                  <a:cubicBezTo>
                    <a:pt x="1" y="16483"/>
                    <a:pt x="119" y="16663"/>
                    <a:pt x="309" y="16695"/>
                  </a:cubicBezTo>
                  <a:cubicBezTo>
                    <a:pt x="329" y="16698"/>
                    <a:pt x="348" y="16699"/>
                    <a:pt x="368" y="16699"/>
                  </a:cubicBezTo>
                  <a:cubicBezTo>
                    <a:pt x="539" y="16699"/>
                    <a:pt x="700" y="16580"/>
                    <a:pt x="742" y="16411"/>
                  </a:cubicBezTo>
                  <a:cubicBezTo>
                    <a:pt x="2119" y="10901"/>
                    <a:pt x="3496" y="5432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52"/>
            <p:cNvSpPr/>
            <p:nvPr/>
          </p:nvSpPr>
          <p:spPr>
            <a:xfrm>
              <a:off x="4722849" y="2573506"/>
              <a:ext cx="162396" cy="293280"/>
            </a:xfrm>
            <a:custGeom>
              <a:avLst/>
              <a:gdLst/>
              <a:ahLst/>
              <a:cxnLst/>
              <a:rect l="l" t="t" r="r" b="b"/>
              <a:pathLst>
                <a:path w="7488" h="13523" extrusionOk="0">
                  <a:moveTo>
                    <a:pt x="7487" y="0"/>
                  </a:moveTo>
                  <a:lnTo>
                    <a:pt x="7487" y="0"/>
                  </a:lnTo>
                  <a:cubicBezTo>
                    <a:pt x="5008" y="4279"/>
                    <a:pt x="2529" y="8687"/>
                    <a:pt x="60" y="13225"/>
                  </a:cubicBezTo>
                  <a:cubicBezTo>
                    <a:pt x="59" y="13226"/>
                    <a:pt x="57" y="13228"/>
                    <a:pt x="57" y="13229"/>
                  </a:cubicBezTo>
                  <a:cubicBezTo>
                    <a:pt x="1" y="13341"/>
                    <a:pt x="43" y="13465"/>
                    <a:pt x="149" y="13507"/>
                  </a:cubicBezTo>
                  <a:cubicBezTo>
                    <a:pt x="174" y="13517"/>
                    <a:pt x="200" y="13522"/>
                    <a:pt x="227" y="13522"/>
                  </a:cubicBezTo>
                  <a:cubicBezTo>
                    <a:pt x="314" y="13522"/>
                    <a:pt x="403" y="13470"/>
                    <a:pt x="446" y="13386"/>
                  </a:cubicBezTo>
                  <a:cubicBezTo>
                    <a:pt x="2787" y="8808"/>
                    <a:pt x="5137" y="4347"/>
                    <a:pt x="7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52"/>
            <p:cNvSpPr/>
            <p:nvPr/>
          </p:nvSpPr>
          <p:spPr>
            <a:xfrm>
              <a:off x="4669368" y="2710571"/>
              <a:ext cx="110606" cy="162830"/>
            </a:xfrm>
            <a:custGeom>
              <a:avLst/>
              <a:gdLst/>
              <a:ahLst/>
              <a:cxnLst/>
              <a:rect l="l" t="t" r="r" b="b"/>
              <a:pathLst>
                <a:path w="5100" h="7508" extrusionOk="0">
                  <a:moveTo>
                    <a:pt x="5100" y="1"/>
                  </a:moveTo>
                  <a:cubicBezTo>
                    <a:pt x="3420" y="2338"/>
                    <a:pt x="1743" y="4735"/>
                    <a:pt x="74" y="7191"/>
                  </a:cubicBezTo>
                  <a:lnTo>
                    <a:pt x="73" y="7191"/>
                  </a:lnTo>
                  <a:cubicBezTo>
                    <a:pt x="71" y="7194"/>
                    <a:pt x="70" y="7197"/>
                    <a:pt x="66" y="7200"/>
                  </a:cubicBezTo>
                  <a:cubicBezTo>
                    <a:pt x="0" y="7308"/>
                    <a:pt x="29" y="7438"/>
                    <a:pt x="129" y="7488"/>
                  </a:cubicBezTo>
                  <a:cubicBezTo>
                    <a:pt x="157" y="7501"/>
                    <a:pt x="187" y="7508"/>
                    <a:pt x="218" y="7508"/>
                  </a:cubicBezTo>
                  <a:cubicBezTo>
                    <a:pt x="300" y="7508"/>
                    <a:pt x="385" y="7462"/>
                    <a:pt x="433" y="7383"/>
                  </a:cubicBezTo>
                  <a:cubicBezTo>
                    <a:pt x="1984" y="4871"/>
                    <a:pt x="3539" y="2411"/>
                    <a:pt x="5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52"/>
            <p:cNvSpPr/>
            <p:nvPr/>
          </p:nvSpPr>
          <p:spPr>
            <a:xfrm>
              <a:off x="4619269" y="2662122"/>
              <a:ext cx="153634" cy="125137"/>
            </a:xfrm>
            <a:custGeom>
              <a:avLst/>
              <a:gdLst/>
              <a:ahLst/>
              <a:cxnLst/>
              <a:rect l="l" t="t" r="r" b="b"/>
              <a:pathLst>
                <a:path w="7084" h="5770" extrusionOk="0">
                  <a:moveTo>
                    <a:pt x="7083" y="1"/>
                  </a:moveTo>
                  <a:lnTo>
                    <a:pt x="7083" y="1"/>
                  </a:lnTo>
                  <a:cubicBezTo>
                    <a:pt x="4754" y="1686"/>
                    <a:pt x="2433" y="3484"/>
                    <a:pt x="128" y="5398"/>
                  </a:cubicBezTo>
                  <a:cubicBezTo>
                    <a:pt x="125" y="5399"/>
                    <a:pt x="121" y="5402"/>
                    <a:pt x="118" y="5406"/>
                  </a:cubicBezTo>
                  <a:cubicBezTo>
                    <a:pt x="21" y="5493"/>
                    <a:pt x="0" y="5630"/>
                    <a:pt x="73" y="5711"/>
                  </a:cubicBezTo>
                  <a:cubicBezTo>
                    <a:pt x="107" y="5750"/>
                    <a:pt x="156" y="5770"/>
                    <a:pt x="209" y="5770"/>
                  </a:cubicBezTo>
                  <a:cubicBezTo>
                    <a:pt x="266" y="5770"/>
                    <a:pt x="328" y="5747"/>
                    <a:pt x="378" y="5701"/>
                  </a:cubicBezTo>
                  <a:cubicBezTo>
                    <a:pt x="2601" y="3695"/>
                    <a:pt x="4838" y="1796"/>
                    <a:pt x="7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52"/>
            <p:cNvSpPr/>
            <p:nvPr/>
          </p:nvSpPr>
          <p:spPr>
            <a:xfrm>
              <a:off x="4752236" y="2723367"/>
              <a:ext cx="72263" cy="169878"/>
            </a:xfrm>
            <a:custGeom>
              <a:avLst/>
              <a:gdLst/>
              <a:ahLst/>
              <a:cxnLst/>
              <a:rect l="l" t="t" r="r" b="b"/>
              <a:pathLst>
                <a:path w="3332" h="7833" extrusionOk="0">
                  <a:moveTo>
                    <a:pt x="3332" y="0"/>
                  </a:moveTo>
                  <a:lnTo>
                    <a:pt x="3332" y="0"/>
                  </a:lnTo>
                  <a:cubicBezTo>
                    <a:pt x="2236" y="2493"/>
                    <a:pt x="1141" y="5009"/>
                    <a:pt x="48" y="7552"/>
                  </a:cubicBezTo>
                  <a:cubicBezTo>
                    <a:pt x="46" y="7555"/>
                    <a:pt x="44" y="7558"/>
                    <a:pt x="43" y="7563"/>
                  </a:cubicBezTo>
                  <a:cubicBezTo>
                    <a:pt x="1" y="7676"/>
                    <a:pt x="59" y="7794"/>
                    <a:pt x="174" y="7825"/>
                  </a:cubicBezTo>
                  <a:cubicBezTo>
                    <a:pt x="192" y="7830"/>
                    <a:pt x="211" y="7832"/>
                    <a:pt x="230" y="7832"/>
                  </a:cubicBezTo>
                  <a:cubicBezTo>
                    <a:pt x="326" y="7832"/>
                    <a:pt x="420" y="7770"/>
                    <a:pt x="456" y="7675"/>
                  </a:cubicBezTo>
                  <a:cubicBezTo>
                    <a:pt x="1413" y="5097"/>
                    <a:pt x="2372" y="2540"/>
                    <a:pt x="3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52"/>
            <p:cNvSpPr/>
            <p:nvPr/>
          </p:nvSpPr>
          <p:spPr>
            <a:xfrm>
              <a:off x="4598515" y="2573290"/>
              <a:ext cx="286514" cy="300242"/>
            </a:xfrm>
            <a:custGeom>
              <a:avLst/>
              <a:gdLst/>
              <a:ahLst/>
              <a:cxnLst/>
              <a:rect l="l" t="t" r="r" b="b"/>
              <a:pathLst>
                <a:path w="13211" h="13844" extrusionOk="0">
                  <a:moveTo>
                    <a:pt x="13211" y="1"/>
                  </a:moveTo>
                  <a:lnTo>
                    <a:pt x="13211" y="1"/>
                  </a:lnTo>
                  <a:cubicBezTo>
                    <a:pt x="8835" y="4026"/>
                    <a:pt x="4462" y="8453"/>
                    <a:pt x="148" y="13285"/>
                  </a:cubicBezTo>
                  <a:cubicBezTo>
                    <a:pt x="145" y="13288"/>
                    <a:pt x="140" y="13291"/>
                    <a:pt x="137" y="13296"/>
                  </a:cubicBezTo>
                  <a:cubicBezTo>
                    <a:pt x="1" y="13459"/>
                    <a:pt x="4" y="13677"/>
                    <a:pt x="143" y="13785"/>
                  </a:cubicBezTo>
                  <a:cubicBezTo>
                    <a:pt x="194" y="13825"/>
                    <a:pt x="257" y="13843"/>
                    <a:pt x="322" y="13843"/>
                  </a:cubicBezTo>
                  <a:cubicBezTo>
                    <a:pt x="435" y="13843"/>
                    <a:pt x="557" y="13788"/>
                    <a:pt x="644" y="13685"/>
                  </a:cubicBezTo>
                  <a:cubicBezTo>
                    <a:pt x="4797" y="8751"/>
                    <a:pt x="9003" y="4189"/>
                    <a:pt x="1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52"/>
            <p:cNvSpPr/>
            <p:nvPr/>
          </p:nvSpPr>
          <p:spPr>
            <a:xfrm>
              <a:off x="4530242" y="2573051"/>
              <a:ext cx="354656" cy="228673"/>
            </a:xfrm>
            <a:custGeom>
              <a:avLst/>
              <a:gdLst/>
              <a:ahLst/>
              <a:cxnLst/>
              <a:rect l="l" t="t" r="r" b="b"/>
              <a:pathLst>
                <a:path w="16353" h="10544" extrusionOk="0">
                  <a:moveTo>
                    <a:pt x="16352" y="0"/>
                  </a:moveTo>
                  <a:lnTo>
                    <a:pt x="16352" y="0"/>
                  </a:lnTo>
                  <a:cubicBezTo>
                    <a:pt x="10944" y="2691"/>
                    <a:pt x="5540" y="5996"/>
                    <a:pt x="243" y="9915"/>
                  </a:cubicBezTo>
                  <a:cubicBezTo>
                    <a:pt x="240" y="9918"/>
                    <a:pt x="235" y="9921"/>
                    <a:pt x="232" y="9925"/>
                  </a:cubicBezTo>
                  <a:cubicBezTo>
                    <a:pt x="62" y="10059"/>
                    <a:pt x="1" y="10285"/>
                    <a:pt x="96" y="10429"/>
                  </a:cubicBezTo>
                  <a:cubicBezTo>
                    <a:pt x="145" y="10505"/>
                    <a:pt x="228" y="10544"/>
                    <a:pt x="320" y="10544"/>
                  </a:cubicBezTo>
                  <a:cubicBezTo>
                    <a:pt x="402" y="10544"/>
                    <a:pt x="492" y="10512"/>
                    <a:pt x="573" y="10450"/>
                  </a:cubicBezTo>
                  <a:cubicBezTo>
                    <a:pt x="5764" y="6377"/>
                    <a:pt x="11057" y="2893"/>
                    <a:pt x="16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52"/>
            <p:cNvSpPr/>
            <p:nvPr/>
          </p:nvSpPr>
          <p:spPr>
            <a:xfrm>
              <a:off x="4509401" y="2573680"/>
              <a:ext cx="375215" cy="117503"/>
            </a:xfrm>
            <a:custGeom>
              <a:avLst/>
              <a:gdLst/>
              <a:ahLst/>
              <a:cxnLst/>
              <a:rect l="l" t="t" r="r" b="b"/>
              <a:pathLst>
                <a:path w="17301" h="5418" extrusionOk="0">
                  <a:moveTo>
                    <a:pt x="17300" y="0"/>
                  </a:moveTo>
                  <a:cubicBezTo>
                    <a:pt x="11598" y="894"/>
                    <a:pt x="5900" y="2470"/>
                    <a:pt x="327" y="4730"/>
                  </a:cubicBezTo>
                  <a:cubicBezTo>
                    <a:pt x="324" y="4732"/>
                    <a:pt x="317" y="4735"/>
                    <a:pt x="312" y="4736"/>
                  </a:cubicBezTo>
                  <a:cubicBezTo>
                    <a:pt x="123" y="4822"/>
                    <a:pt x="1" y="5035"/>
                    <a:pt x="38" y="5215"/>
                  </a:cubicBezTo>
                  <a:cubicBezTo>
                    <a:pt x="65" y="5343"/>
                    <a:pt x="168" y="5417"/>
                    <a:pt x="294" y="5417"/>
                  </a:cubicBezTo>
                  <a:cubicBezTo>
                    <a:pt x="343" y="5417"/>
                    <a:pt x="395" y="5406"/>
                    <a:pt x="448" y="5383"/>
                  </a:cubicBezTo>
                  <a:cubicBezTo>
                    <a:pt x="5982" y="2914"/>
                    <a:pt x="11640" y="1120"/>
                    <a:pt x="17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52"/>
            <p:cNvSpPr/>
            <p:nvPr/>
          </p:nvSpPr>
          <p:spPr>
            <a:xfrm>
              <a:off x="4553448" y="2570036"/>
              <a:ext cx="331168" cy="25656"/>
            </a:xfrm>
            <a:custGeom>
              <a:avLst/>
              <a:gdLst/>
              <a:ahLst/>
              <a:cxnLst/>
              <a:rect l="l" t="t" r="r" b="b"/>
              <a:pathLst>
                <a:path w="15270" h="1183" extrusionOk="0">
                  <a:moveTo>
                    <a:pt x="10475" y="1"/>
                  </a:moveTo>
                  <a:cubicBezTo>
                    <a:pt x="7040" y="1"/>
                    <a:pt x="3618" y="250"/>
                    <a:pt x="239" y="748"/>
                  </a:cubicBezTo>
                  <a:lnTo>
                    <a:pt x="233" y="748"/>
                  </a:lnTo>
                  <a:cubicBezTo>
                    <a:pt x="113" y="769"/>
                    <a:pt x="11" y="884"/>
                    <a:pt x="7" y="1002"/>
                  </a:cubicBezTo>
                  <a:cubicBezTo>
                    <a:pt x="1" y="1108"/>
                    <a:pt x="73" y="1183"/>
                    <a:pt x="174" y="1183"/>
                  </a:cubicBezTo>
                  <a:cubicBezTo>
                    <a:pt x="186" y="1183"/>
                    <a:pt x="199" y="1182"/>
                    <a:pt x="212" y="1180"/>
                  </a:cubicBezTo>
                  <a:cubicBezTo>
                    <a:pt x="4260" y="465"/>
                    <a:pt x="8366" y="108"/>
                    <a:pt x="12486" y="108"/>
                  </a:cubicBezTo>
                  <a:cubicBezTo>
                    <a:pt x="13413" y="108"/>
                    <a:pt x="14341" y="126"/>
                    <a:pt x="15269" y="162"/>
                  </a:cubicBezTo>
                  <a:cubicBezTo>
                    <a:pt x="13670" y="54"/>
                    <a:pt x="12071" y="1"/>
                    <a:pt x="10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52"/>
            <p:cNvSpPr/>
            <p:nvPr/>
          </p:nvSpPr>
          <p:spPr>
            <a:xfrm>
              <a:off x="4531066" y="2542884"/>
              <a:ext cx="184864" cy="10692"/>
            </a:xfrm>
            <a:custGeom>
              <a:avLst/>
              <a:gdLst/>
              <a:ahLst/>
              <a:cxnLst/>
              <a:rect l="l" t="t" r="r" b="b"/>
              <a:pathLst>
                <a:path w="8524" h="493" extrusionOk="0">
                  <a:moveTo>
                    <a:pt x="2977" y="0"/>
                  </a:moveTo>
                  <a:cubicBezTo>
                    <a:pt x="2073" y="0"/>
                    <a:pt x="1171" y="18"/>
                    <a:pt x="273" y="54"/>
                  </a:cubicBezTo>
                  <a:cubicBezTo>
                    <a:pt x="270" y="54"/>
                    <a:pt x="266" y="54"/>
                    <a:pt x="263" y="55"/>
                  </a:cubicBezTo>
                  <a:cubicBezTo>
                    <a:pt x="145" y="65"/>
                    <a:pt x="35" y="173"/>
                    <a:pt x="18" y="293"/>
                  </a:cubicBezTo>
                  <a:cubicBezTo>
                    <a:pt x="1" y="407"/>
                    <a:pt x="73" y="493"/>
                    <a:pt x="180" y="493"/>
                  </a:cubicBezTo>
                  <a:cubicBezTo>
                    <a:pt x="187" y="493"/>
                    <a:pt x="193" y="492"/>
                    <a:pt x="200" y="492"/>
                  </a:cubicBezTo>
                  <a:cubicBezTo>
                    <a:pt x="2322" y="293"/>
                    <a:pt x="4462" y="194"/>
                    <a:pt x="6614" y="194"/>
                  </a:cubicBezTo>
                  <a:cubicBezTo>
                    <a:pt x="7249" y="194"/>
                    <a:pt x="7886" y="203"/>
                    <a:pt x="8524" y="220"/>
                  </a:cubicBezTo>
                  <a:cubicBezTo>
                    <a:pt x="6667" y="74"/>
                    <a:pt x="4817" y="0"/>
                    <a:pt x="2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52"/>
            <p:cNvSpPr/>
            <p:nvPr/>
          </p:nvSpPr>
          <p:spPr>
            <a:xfrm>
              <a:off x="4596389" y="2445702"/>
              <a:ext cx="162288" cy="70658"/>
            </a:xfrm>
            <a:custGeom>
              <a:avLst/>
              <a:gdLst/>
              <a:ahLst/>
              <a:cxnLst/>
              <a:rect l="l" t="t" r="r" b="b"/>
              <a:pathLst>
                <a:path w="7483" h="3258" extrusionOk="0">
                  <a:moveTo>
                    <a:pt x="292" y="1"/>
                  </a:moveTo>
                  <a:cubicBezTo>
                    <a:pt x="201" y="1"/>
                    <a:pt x="104" y="61"/>
                    <a:pt x="57" y="154"/>
                  </a:cubicBezTo>
                  <a:cubicBezTo>
                    <a:pt x="0" y="269"/>
                    <a:pt x="39" y="390"/>
                    <a:pt x="146" y="426"/>
                  </a:cubicBezTo>
                  <a:cubicBezTo>
                    <a:pt x="2577" y="1241"/>
                    <a:pt x="5026" y="2186"/>
                    <a:pt x="7482" y="3257"/>
                  </a:cubicBezTo>
                  <a:cubicBezTo>
                    <a:pt x="5098" y="2057"/>
                    <a:pt x="2722" y="975"/>
                    <a:pt x="362" y="14"/>
                  </a:cubicBezTo>
                  <a:cubicBezTo>
                    <a:pt x="359" y="12"/>
                    <a:pt x="356" y="12"/>
                    <a:pt x="353" y="10"/>
                  </a:cubicBezTo>
                  <a:cubicBezTo>
                    <a:pt x="333" y="4"/>
                    <a:pt x="313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52"/>
            <p:cNvSpPr/>
            <p:nvPr/>
          </p:nvSpPr>
          <p:spPr>
            <a:xfrm>
              <a:off x="4538592" y="2592808"/>
              <a:ext cx="181698" cy="44524"/>
            </a:xfrm>
            <a:custGeom>
              <a:avLst/>
              <a:gdLst/>
              <a:ahLst/>
              <a:cxnLst/>
              <a:rect l="l" t="t" r="r" b="b"/>
              <a:pathLst>
                <a:path w="8378" h="2053" extrusionOk="0">
                  <a:moveTo>
                    <a:pt x="8377" y="0"/>
                  </a:moveTo>
                  <a:lnTo>
                    <a:pt x="8377" y="0"/>
                  </a:lnTo>
                  <a:cubicBezTo>
                    <a:pt x="5639" y="382"/>
                    <a:pt x="2916" y="921"/>
                    <a:pt x="220" y="1620"/>
                  </a:cubicBezTo>
                  <a:cubicBezTo>
                    <a:pt x="215" y="1622"/>
                    <a:pt x="212" y="1624"/>
                    <a:pt x="209" y="1624"/>
                  </a:cubicBezTo>
                  <a:cubicBezTo>
                    <a:pt x="89" y="1662"/>
                    <a:pt x="0" y="1785"/>
                    <a:pt x="10" y="1902"/>
                  </a:cubicBezTo>
                  <a:cubicBezTo>
                    <a:pt x="18" y="1994"/>
                    <a:pt x="86" y="2053"/>
                    <a:pt x="175" y="2053"/>
                  </a:cubicBezTo>
                  <a:cubicBezTo>
                    <a:pt x="197" y="2053"/>
                    <a:pt x="219" y="2049"/>
                    <a:pt x="243" y="2042"/>
                  </a:cubicBezTo>
                  <a:cubicBezTo>
                    <a:pt x="2932" y="1204"/>
                    <a:pt x="5647" y="522"/>
                    <a:pt x="8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52"/>
            <p:cNvSpPr/>
            <p:nvPr/>
          </p:nvSpPr>
          <p:spPr>
            <a:xfrm>
              <a:off x="4512133" y="2478710"/>
              <a:ext cx="372591" cy="94579"/>
            </a:xfrm>
            <a:custGeom>
              <a:avLst/>
              <a:gdLst/>
              <a:ahLst/>
              <a:cxnLst/>
              <a:rect l="l" t="t" r="r" b="b"/>
              <a:pathLst>
                <a:path w="17180" h="4361" extrusionOk="0">
                  <a:moveTo>
                    <a:pt x="481" y="1"/>
                  </a:moveTo>
                  <a:cubicBezTo>
                    <a:pt x="307" y="1"/>
                    <a:pt x="126" y="141"/>
                    <a:pt x="65" y="327"/>
                  </a:cubicBezTo>
                  <a:cubicBezTo>
                    <a:pt x="1" y="524"/>
                    <a:pt x="98" y="697"/>
                    <a:pt x="280" y="714"/>
                  </a:cubicBezTo>
                  <a:cubicBezTo>
                    <a:pt x="5829" y="1252"/>
                    <a:pt x="11501" y="2467"/>
                    <a:pt x="17179" y="4360"/>
                  </a:cubicBezTo>
                  <a:cubicBezTo>
                    <a:pt x="11585" y="2250"/>
                    <a:pt x="5995" y="798"/>
                    <a:pt x="524" y="4"/>
                  </a:cubicBezTo>
                  <a:cubicBezTo>
                    <a:pt x="521" y="4"/>
                    <a:pt x="516" y="4"/>
                    <a:pt x="511" y="2"/>
                  </a:cubicBezTo>
                  <a:cubicBezTo>
                    <a:pt x="501" y="1"/>
                    <a:pt x="491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52"/>
            <p:cNvSpPr/>
            <p:nvPr/>
          </p:nvSpPr>
          <p:spPr>
            <a:xfrm>
              <a:off x="4562687" y="2369926"/>
              <a:ext cx="322211" cy="203147"/>
            </a:xfrm>
            <a:custGeom>
              <a:avLst/>
              <a:gdLst/>
              <a:ahLst/>
              <a:cxnLst/>
              <a:rect l="l" t="t" r="r" b="b"/>
              <a:pathLst>
                <a:path w="14857" h="9367" extrusionOk="0">
                  <a:moveTo>
                    <a:pt x="476" y="1"/>
                  </a:moveTo>
                  <a:cubicBezTo>
                    <a:pt x="343" y="1"/>
                    <a:pt x="199" y="81"/>
                    <a:pt x="114" y="214"/>
                  </a:cubicBezTo>
                  <a:cubicBezTo>
                    <a:pt x="1" y="395"/>
                    <a:pt x="36" y="603"/>
                    <a:pt x="193" y="681"/>
                  </a:cubicBezTo>
                  <a:cubicBezTo>
                    <a:pt x="5026" y="3068"/>
                    <a:pt x="9939" y="5963"/>
                    <a:pt x="14856" y="9366"/>
                  </a:cubicBezTo>
                  <a:cubicBezTo>
                    <a:pt x="10083" y="5777"/>
                    <a:pt x="5313" y="2668"/>
                    <a:pt x="618" y="36"/>
                  </a:cubicBezTo>
                  <a:lnTo>
                    <a:pt x="616" y="36"/>
                  </a:lnTo>
                  <a:cubicBezTo>
                    <a:pt x="613" y="35"/>
                    <a:pt x="610" y="32"/>
                    <a:pt x="606" y="30"/>
                  </a:cubicBezTo>
                  <a:cubicBezTo>
                    <a:pt x="566" y="10"/>
                    <a:pt x="52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52"/>
            <p:cNvSpPr/>
            <p:nvPr/>
          </p:nvSpPr>
          <p:spPr>
            <a:xfrm>
              <a:off x="4660671" y="2284325"/>
              <a:ext cx="223555" cy="288769"/>
            </a:xfrm>
            <a:custGeom>
              <a:avLst/>
              <a:gdLst/>
              <a:ahLst/>
              <a:cxnLst/>
              <a:rect l="l" t="t" r="r" b="b"/>
              <a:pathLst>
                <a:path w="10308" h="13315" extrusionOk="0">
                  <a:moveTo>
                    <a:pt x="456" y="1"/>
                  </a:moveTo>
                  <a:cubicBezTo>
                    <a:pt x="366" y="1"/>
                    <a:pt x="271" y="35"/>
                    <a:pt x="193" y="102"/>
                  </a:cubicBezTo>
                  <a:cubicBezTo>
                    <a:pt x="34" y="239"/>
                    <a:pt x="0" y="462"/>
                    <a:pt x="115" y="599"/>
                  </a:cubicBezTo>
                  <a:cubicBezTo>
                    <a:pt x="3494" y="4594"/>
                    <a:pt x="6899" y="8833"/>
                    <a:pt x="10308" y="13315"/>
                  </a:cubicBezTo>
                  <a:cubicBezTo>
                    <a:pt x="7095" y="8698"/>
                    <a:pt x="3885" y="4298"/>
                    <a:pt x="698" y="115"/>
                  </a:cubicBezTo>
                  <a:cubicBezTo>
                    <a:pt x="695" y="112"/>
                    <a:pt x="692" y="108"/>
                    <a:pt x="690" y="105"/>
                  </a:cubicBezTo>
                  <a:cubicBezTo>
                    <a:pt x="632" y="35"/>
                    <a:pt x="54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52"/>
            <p:cNvSpPr/>
            <p:nvPr/>
          </p:nvSpPr>
          <p:spPr>
            <a:xfrm>
              <a:off x="4758612" y="2277646"/>
              <a:ext cx="125679" cy="295384"/>
            </a:xfrm>
            <a:custGeom>
              <a:avLst/>
              <a:gdLst/>
              <a:ahLst/>
              <a:cxnLst/>
              <a:rect l="l" t="t" r="r" b="b"/>
              <a:pathLst>
                <a:path w="5795" h="13620" extrusionOk="0">
                  <a:moveTo>
                    <a:pt x="268" y="0"/>
                  </a:moveTo>
                  <a:cubicBezTo>
                    <a:pt x="234" y="0"/>
                    <a:pt x="199" y="8"/>
                    <a:pt x="166" y="24"/>
                  </a:cubicBezTo>
                  <a:cubicBezTo>
                    <a:pt x="54" y="79"/>
                    <a:pt x="1" y="208"/>
                    <a:pt x="46" y="313"/>
                  </a:cubicBezTo>
                  <a:cubicBezTo>
                    <a:pt x="1959" y="4671"/>
                    <a:pt x="3877" y="9107"/>
                    <a:pt x="5795" y="13620"/>
                  </a:cubicBezTo>
                  <a:cubicBezTo>
                    <a:pt x="4013" y="9053"/>
                    <a:pt x="2233" y="4555"/>
                    <a:pt x="456" y="122"/>
                  </a:cubicBezTo>
                  <a:cubicBezTo>
                    <a:pt x="455" y="121"/>
                    <a:pt x="453" y="118"/>
                    <a:pt x="453" y="116"/>
                  </a:cubicBezTo>
                  <a:cubicBezTo>
                    <a:pt x="421" y="42"/>
                    <a:pt x="348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52"/>
            <p:cNvSpPr/>
            <p:nvPr/>
          </p:nvSpPr>
          <p:spPr>
            <a:xfrm>
              <a:off x="4793333" y="2235312"/>
              <a:ext cx="53525" cy="174975"/>
            </a:xfrm>
            <a:custGeom>
              <a:avLst/>
              <a:gdLst/>
              <a:ahLst/>
              <a:cxnLst/>
              <a:rect l="l" t="t" r="r" b="b"/>
              <a:pathLst>
                <a:path w="2468" h="8068" extrusionOk="0">
                  <a:moveTo>
                    <a:pt x="259" y="0"/>
                  </a:moveTo>
                  <a:cubicBezTo>
                    <a:pt x="234" y="0"/>
                    <a:pt x="209" y="5"/>
                    <a:pt x="183" y="13"/>
                  </a:cubicBezTo>
                  <a:cubicBezTo>
                    <a:pt x="67" y="54"/>
                    <a:pt x="1" y="178"/>
                    <a:pt x="34" y="288"/>
                  </a:cubicBezTo>
                  <a:cubicBezTo>
                    <a:pt x="845" y="2868"/>
                    <a:pt x="1656" y="5460"/>
                    <a:pt x="2467" y="8067"/>
                  </a:cubicBezTo>
                  <a:cubicBezTo>
                    <a:pt x="1798" y="5418"/>
                    <a:pt x="1128" y="2780"/>
                    <a:pt x="459" y="151"/>
                  </a:cubicBezTo>
                  <a:cubicBezTo>
                    <a:pt x="459" y="147"/>
                    <a:pt x="458" y="143"/>
                    <a:pt x="456" y="139"/>
                  </a:cubicBezTo>
                  <a:cubicBezTo>
                    <a:pt x="430" y="54"/>
                    <a:pt x="349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52"/>
            <p:cNvSpPr/>
            <p:nvPr/>
          </p:nvSpPr>
          <p:spPr>
            <a:xfrm>
              <a:off x="4716538" y="2284737"/>
              <a:ext cx="89439" cy="150490"/>
            </a:xfrm>
            <a:custGeom>
              <a:avLst/>
              <a:gdLst/>
              <a:ahLst/>
              <a:cxnLst/>
              <a:rect l="l" t="t" r="r" b="b"/>
              <a:pathLst>
                <a:path w="4124" h="6939" extrusionOk="0">
                  <a:moveTo>
                    <a:pt x="276" y="0"/>
                  </a:moveTo>
                  <a:cubicBezTo>
                    <a:pt x="231" y="0"/>
                    <a:pt x="185" y="13"/>
                    <a:pt x="143" y="41"/>
                  </a:cubicBezTo>
                  <a:cubicBezTo>
                    <a:pt x="38" y="112"/>
                    <a:pt x="1" y="246"/>
                    <a:pt x="61" y="341"/>
                  </a:cubicBezTo>
                  <a:cubicBezTo>
                    <a:pt x="1411" y="2501"/>
                    <a:pt x="2766" y="4699"/>
                    <a:pt x="4123" y="6938"/>
                  </a:cubicBezTo>
                  <a:cubicBezTo>
                    <a:pt x="2897" y="4627"/>
                    <a:pt x="1671" y="2346"/>
                    <a:pt x="448" y="98"/>
                  </a:cubicBezTo>
                  <a:lnTo>
                    <a:pt x="447" y="98"/>
                  </a:lnTo>
                  <a:cubicBezTo>
                    <a:pt x="445" y="94"/>
                    <a:pt x="443" y="91"/>
                    <a:pt x="442" y="88"/>
                  </a:cubicBezTo>
                  <a:cubicBezTo>
                    <a:pt x="406" y="30"/>
                    <a:pt x="343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52"/>
            <p:cNvSpPr/>
            <p:nvPr/>
          </p:nvSpPr>
          <p:spPr>
            <a:xfrm>
              <a:off x="4845709" y="2188271"/>
              <a:ext cx="38907" cy="384758"/>
            </a:xfrm>
            <a:custGeom>
              <a:avLst/>
              <a:gdLst/>
              <a:ahLst/>
              <a:cxnLst/>
              <a:rect l="l" t="t" r="r" b="b"/>
              <a:pathLst>
                <a:path w="1794" h="17741" extrusionOk="0">
                  <a:moveTo>
                    <a:pt x="387" y="1"/>
                  </a:moveTo>
                  <a:cubicBezTo>
                    <a:pt x="372" y="1"/>
                    <a:pt x="357" y="1"/>
                    <a:pt x="341" y="3"/>
                  </a:cubicBezTo>
                  <a:cubicBezTo>
                    <a:pt x="144" y="28"/>
                    <a:pt x="0" y="202"/>
                    <a:pt x="20" y="393"/>
                  </a:cubicBezTo>
                  <a:cubicBezTo>
                    <a:pt x="611" y="6167"/>
                    <a:pt x="1202" y="11950"/>
                    <a:pt x="1793" y="17741"/>
                  </a:cubicBezTo>
                  <a:cubicBezTo>
                    <a:pt x="1441" y="11931"/>
                    <a:pt x="1087" y="6124"/>
                    <a:pt x="734" y="318"/>
                  </a:cubicBezTo>
                  <a:cubicBezTo>
                    <a:pt x="734" y="315"/>
                    <a:pt x="734" y="309"/>
                    <a:pt x="732" y="305"/>
                  </a:cubicBezTo>
                  <a:cubicBezTo>
                    <a:pt x="714" y="130"/>
                    <a:pt x="56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52"/>
            <p:cNvSpPr/>
            <p:nvPr/>
          </p:nvSpPr>
          <p:spPr>
            <a:xfrm>
              <a:off x="4884876" y="2193628"/>
              <a:ext cx="90220" cy="379444"/>
            </a:xfrm>
            <a:custGeom>
              <a:avLst/>
              <a:gdLst/>
              <a:ahLst/>
              <a:cxnLst/>
              <a:rect l="l" t="t" r="r" b="b"/>
              <a:pathLst>
                <a:path w="4160" h="17496" extrusionOk="0">
                  <a:moveTo>
                    <a:pt x="3754" y="0"/>
                  </a:moveTo>
                  <a:cubicBezTo>
                    <a:pt x="3593" y="0"/>
                    <a:pt x="3452" y="108"/>
                    <a:pt x="3420" y="267"/>
                  </a:cubicBezTo>
                  <a:cubicBezTo>
                    <a:pt x="2281" y="5983"/>
                    <a:pt x="1141" y="11726"/>
                    <a:pt x="0" y="17495"/>
                  </a:cubicBezTo>
                  <a:cubicBezTo>
                    <a:pt x="1373" y="11772"/>
                    <a:pt x="2748" y="6088"/>
                    <a:pt x="4121" y="443"/>
                  </a:cubicBezTo>
                  <a:lnTo>
                    <a:pt x="4119" y="443"/>
                  </a:lnTo>
                  <a:cubicBezTo>
                    <a:pt x="4121" y="440"/>
                    <a:pt x="4122" y="435"/>
                    <a:pt x="4122" y="430"/>
                  </a:cubicBezTo>
                  <a:cubicBezTo>
                    <a:pt x="4160" y="244"/>
                    <a:pt x="4034" y="55"/>
                    <a:pt x="3838" y="10"/>
                  </a:cubicBezTo>
                  <a:cubicBezTo>
                    <a:pt x="3810" y="3"/>
                    <a:pt x="3782" y="0"/>
                    <a:pt x="3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2" name="Google Shape;4702;p52"/>
          <p:cNvGrpSpPr/>
          <p:nvPr/>
        </p:nvGrpSpPr>
        <p:grpSpPr>
          <a:xfrm>
            <a:off x="6893913" y="1971820"/>
            <a:ext cx="266192" cy="265780"/>
            <a:chOff x="4015988" y="2335595"/>
            <a:chExt cx="266192" cy="265780"/>
          </a:xfrm>
        </p:grpSpPr>
        <p:sp>
          <p:nvSpPr>
            <p:cNvPr id="4703" name="Google Shape;4703;p52"/>
            <p:cNvSpPr/>
            <p:nvPr/>
          </p:nvSpPr>
          <p:spPr>
            <a:xfrm>
              <a:off x="4142275" y="2335595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16" y="0"/>
                  </a:moveTo>
                  <a:cubicBezTo>
                    <a:pt x="310" y="0"/>
                    <a:pt x="304" y="1"/>
                    <a:pt x="298" y="1"/>
                  </a:cubicBezTo>
                  <a:cubicBezTo>
                    <a:pt x="130" y="9"/>
                    <a:pt x="1" y="154"/>
                    <a:pt x="9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2" y="5477"/>
                  </a:cubicBezTo>
                  <a:cubicBezTo>
                    <a:pt x="330" y="5477"/>
                    <a:pt x="345" y="5464"/>
                    <a:pt x="346" y="5446"/>
                  </a:cubicBezTo>
                  <a:lnTo>
                    <a:pt x="619" y="322"/>
                  </a:lnTo>
                  <a:cubicBezTo>
                    <a:pt x="621" y="311"/>
                    <a:pt x="621" y="300"/>
                    <a:pt x="619" y="290"/>
                  </a:cubicBezTo>
                  <a:cubicBezTo>
                    <a:pt x="611" y="126"/>
                    <a:pt x="47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52"/>
            <p:cNvSpPr/>
            <p:nvPr/>
          </p:nvSpPr>
          <p:spPr>
            <a:xfrm>
              <a:off x="4142448" y="2482592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08" y="1"/>
                  </a:moveTo>
                  <a:cubicBezTo>
                    <a:pt x="291" y="1"/>
                    <a:pt x="275" y="14"/>
                    <a:pt x="275" y="31"/>
                  </a:cubicBezTo>
                  <a:lnTo>
                    <a:pt x="1" y="5155"/>
                  </a:lnTo>
                  <a:cubicBezTo>
                    <a:pt x="1" y="5166"/>
                    <a:pt x="1" y="5178"/>
                    <a:pt x="1" y="5187"/>
                  </a:cubicBezTo>
                  <a:cubicBezTo>
                    <a:pt x="10" y="5351"/>
                    <a:pt x="144" y="5477"/>
                    <a:pt x="304" y="5477"/>
                  </a:cubicBezTo>
                  <a:cubicBezTo>
                    <a:pt x="310" y="5477"/>
                    <a:pt x="316" y="5477"/>
                    <a:pt x="322" y="5476"/>
                  </a:cubicBezTo>
                  <a:cubicBezTo>
                    <a:pt x="492" y="5468"/>
                    <a:pt x="621" y="5325"/>
                    <a:pt x="611" y="5155"/>
                  </a:cubicBezTo>
                  <a:lnTo>
                    <a:pt x="338" y="31"/>
                  </a:lnTo>
                  <a:cubicBezTo>
                    <a:pt x="338" y="15"/>
                    <a:pt x="325" y="2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52"/>
            <p:cNvSpPr/>
            <p:nvPr/>
          </p:nvSpPr>
          <p:spPr>
            <a:xfrm>
              <a:off x="4015988" y="2461859"/>
              <a:ext cx="119021" cy="13273"/>
            </a:xfrm>
            <a:custGeom>
              <a:avLst/>
              <a:gdLst/>
              <a:ahLst/>
              <a:cxnLst/>
              <a:rect l="l" t="t" r="r" b="b"/>
              <a:pathLst>
                <a:path w="5488" h="612" extrusionOk="0">
                  <a:moveTo>
                    <a:pt x="299" y="0"/>
                  </a:moveTo>
                  <a:cubicBezTo>
                    <a:pt x="131" y="10"/>
                    <a:pt x="1" y="154"/>
                    <a:pt x="10" y="322"/>
                  </a:cubicBezTo>
                  <a:cubicBezTo>
                    <a:pt x="20" y="485"/>
                    <a:pt x="154" y="612"/>
                    <a:pt x="314" y="612"/>
                  </a:cubicBezTo>
                  <a:cubicBezTo>
                    <a:pt x="320" y="612"/>
                    <a:pt x="326" y="611"/>
                    <a:pt x="332" y="611"/>
                  </a:cubicBezTo>
                  <a:lnTo>
                    <a:pt x="5457" y="338"/>
                  </a:lnTo>
                  <a:cubicBezTo>
                    <a:pt x="5473" y="336"/>
                    <a:pt x="5486" y="323"/>
                    <a:pt x="5486" y="307"/>
                  </a:cubicBezTo>
                  <a:cubicBezTo>
                    <a:pt x="5488" y="290"/>
                    <a:pt x="5473" y="275"/>
                    <a:pt x="5457" y="273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52"/>
            <p:cNvSpPr/>
            <p:nvPr/>
          </p:nvSpPr>
          <p:spPr>
            <a:xfrm>
              <a:off x="4163181" y="2461859"/>
              <a:ext cx="118999" cy="13294"/>
            </a:xfrm>
            <a:custGeom>
              <a:avLst/>
              <a:gdLst/>
              <a:ahLst/>
              <a:cxnLst/>
              <a:rect l="l" t="t" r="r" b="b"/>
              <a:pathLst>
                <a:path w="5487" h="613" extrusionOk="0">
                  <a:moveTo>
                    <a:pt x="5172" y="0"/>
                  </a:moveTo>
                  <a:cubicBezTo>
                    <a:pt x="5167" y="0"/>
                    <a:pt x="5162" y="0"/>
                    <a:pt x="5157" y="0"/>
                  </a:cubicBezTo>
                  <a:lnTo>
                    <a:pt x="32" y="273"/>
                  </a:lnTo>
                  <a:cubicBezTo>
                    <a:pt x="15" y="275"/>
                    <a:pt x="3" y="288"/>
                    <a:pt x="3" y="304"/>
                  </a:cubicBezTo>
                  <a:cubicBezTo>
                    <a:pt x="1" y="322"/>
                    <a:pt x="14" y="336"/>
                    <a:pt x="32" y="338"/>
                  </a:cubicBezTo>
                  <a:lnTo>
                    <a:pt x="5157" y="611"/>
                  </a:lnTo>
                  <a:cubicBezTo>
                    <a:pt x="5162" y="612"/>
                    <a:pt x="5167" y="612"/>
                    <a:pt x="5172" y="612"/>
                  </a:cubicBezTo>
                  <a:cubicBezTo>
                    <a:pt x="5178" y="612"/>
                    <a:pt x="5184" y="612"/>
                    <a:pt x="5189" y="611"/>
                  </a:cubicBezTo>
                  <a:cubicBezTo>
                    <a:pt x="5357" y="603"/>
                    <a:pt x="5486" y="458"/>
                    <a:pt x="5478" y="290"/>
                  </a:cubicBezTo>
                  <a:cubicBezTo>
                    <a:pt x="5469" y="127"/>
                    <a:pt x="5333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52"/>
            <p:cNvSpPr/>
            <p:nvPr/>
          </p:nvSpPr>
          <p:spPr>
            <a:xfrm>
              <a:off x="4052423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0"/>
                  </a:moveTo>
                  <a:cubicBezTo>
                    <a:pt x="257" y="0"/>
                    <a:pt x="174" y="35"/>
                    <a:pt x="113" y="102"/>
                  </a:cubicBezTo>
                  <a:cubicBezTo>
                    <a:pt x="0" y="228"/>
                    <a:pt x="10" y="422"/>
                    <a:pt x="136" y="533"/>
                  </a:cubicBezTo>
                  <a:lnTo>
                    <a:pt x="3953" y="3964"/>
                  </a:lnTo>
                  <a:cubicBezTo>
                    <a:pt x="3959" y="3969"/>
                    <a:pt x="3967" y="3972"/>
                    <a:pt x="3975" y="3972"/>
                  </a:cubicBezTo>
                  <a:cubicBezTo>
                    <a:pt x="3982" y="3972"/>
                    <a:pt x="3990" y="3969"/>
                    <a:pt x="3995" y="3964"/>
                  </a:cubicBezTo>
                  <a:cubicBezTo>
                    <a:pt x="4010" y="3953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3" y="86"/>
                    <a:pt x="545" y="79"/>
                  </a:cubicBezTo>
                  <a:cubicBezTo>
                    <a:pt x="487" y="27"/>
                    <a:pt x="41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52"/>
            <p:cNvSpPr/>
            <p:nvPr/>
          </p:nvSpPr>
          <p:spPr>
            <a:xfrm>
              <a:off x="4158779" y="2478277"/>
              <a:ext cx="87010" cy="86121"/>
            </a:xfrm>
            <a:custGeom>
              <a:avLst/>
              <a:gdLst/>
              <a:ahLst/>
              <a:cxnLst/>
              <a:rect l="l" t="t" r="r" b="b"/>
              <a:pathLst>
                <a:path w="4012" h="3971" extrusionOk="0">
                  <a:moveTo>
                    <a:pt x="37" y="0"/>
                  </a:moveTo>
                  <a:cubicBezTo>
                    <a:pt x="29" y="0"/>
                    <a:pt x="21" y="3"/>
                    <a:pt x="15" y="7"/>
                  </a:cubicBezTo>
                  <a:cubicBezTo>
                    <a:pt x="2" y="20"/>
                    <a:pt x="0" y="40"/>
                    <a:pt x="13" y="53"/>
                  </a:cubicBezTo>
                  <a:lnTo>
                    <a:pt x="3443" y="3870"/>
                  </a:lnTo>
                  <a:cubicBezTo>
                    <a:pt x="3451" y="3878"/>
                    <a:pt x="3457" y="3886"/>
                    <a:pt x="3465" y="3892"/>
                  </a:cubicBezTo>
                  <a:cubicBezTo>
                    <a:pt x="3524" y="3945"/>
                    <a:pt x="3597" y="3971"/>
                    <a:pt x="3671" y="3971"/>
                  </a:cubicBezTo>
                  <a:cubicBezTo>
                    <a:pt x="3754" y="3971"/>
                    <a:pt x="3838" y="3937"/>
                    <a:pt x="3898" y="3870"/>
                  </a:cubicBezTo>
                  <a:cubicBezTo>
                    <a:pt x="4011" y="3744"/>
                    <a:pt x="4000" y="3551"/>
                    <a:pt x="3875" y="3438"/>
                  </a:cubicBezTo>
                  <a:lnTo>
                    <a:pt x="59" y="7"/>
                  </a:lnTo>
                  <a:cubicBezTo>
                    <a:pt x="52" y="3"/>
                    <a:pt x="44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52"/>
            <p:cNvSpPr/>
            <p:nvPr/>
          </p:nvSpPr>
          <p:spPr>
            <a:xfrm>
              <a:off x="4158822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8" y="0"/>
                  </a:moveTo>
                  <a:cubicBezTo>
                    <a:pt x="3584" y="0"/>
                    <a:pt x="3501" y="35"/>
                    <a:pt x="3441" y="102"/>
                  </a:cubicBezTo>
                  <a:lnTo>
                    <a:pt x="11" y="3919"/>
                  </a:lnTo>
                  <a:cubicBezTo>
                    <a:pt x="0" y="3930"/>
                    <a:pt x="0" y="3949"/>
                    <a:pt x="11" y="3961"/>
                  </a:cubicBezTo>
                  <a:cubicBezTo>
                    <a:pt x="18" y="3968"/>
                    <a:pt x="26" y="3972"/>
                    <a:pt x="35" y="3972"/>
                  </a:cubicBezTo>
                  <a:cubicBezTo>
                    <a:pt x="42" y="3972"/>
                    <a:pt x="50" y="3969"/>
                    <a:pt x="57" y="3964"/>
                  </a:cubicBezTo>
                  <a:lnTo>
                    <a:pt x="3873" y="533"/>
                  </a:lnTo>
                  <a:cubicBezTo>
                    <a:pt x="3880" y="527"/>
                    <a:pt x="3888" y="519"/>
                    <a:pt x="3896" y="511"/>
                  </a:cubicBezTo>
                  <a:cubicBezTo>
                    <a:pt x="4009" y="385"/>
                    <a:pt x="3998" y="191"/>
                    <a:pt x="3873" y="79"/>
                  </a:cubicBezTo>
                  <a:cubicBezTo>
                    <a:pt x="3815" y="27"/>
                    <a:pt x="3741" y="0"/>
                    <a:pt x="3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52"/>
            <p:cNvSpPr/>
            <p:nvPr/>
          </p:nvSpPr>
          <p:spPr>
            <a:xfrm>
              <a:off x="4052423" y="2478277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975" y="0"/>
                  </a:moveTo>
                  <a:cubicBezTo>
                    <a:pt x="3967" y="0"/>
                    <a:pt x="3959" y="3"/>
                    <a:pt x="3953" y="9"/>
                  </a:cubicBezTo>
                  <a:lnTo>
                    <a:pt x="136" y="3438"/>
                  </a:lnTo>
                  <a:cubicBezTo>
                    <a:pt x="128" y="3445"/>
                    <a:pt x="120" y="3453"/>
                    <a:pt x="113" y="3461"/>
                  </a:cubicBezTo>
                  <a:cubicBezTo>
                    <a:pt x="0" y="3587"/>
                    <a:pt x="10" y="3781"/>
                    <a:pt x="136" y="3894"/>
                  </a:cubicBezTo>
                  <a:cubicBezTo>
                    <a:pt x="194" y="3946"/>
                    <a:pt x="267" y="3972"/>
                    <a:pt x="340" y="3972"/>
                  </a:cubicBezTo>
                  <a:cubicBezTo>
                    <a:pt x="424" y="3972"/>
                    <a:pt x="508" y="3937"/>
                    <a:pt x="569" y="3870"/>
                  </a:cubicBezTo>
                  <a:lnTo>
                    <a:pt x="3998" y="53"/>
                  </a:lnTo>
                  <a:cubicBezTo>
                    <a:pt x="4010" y="41"/>
                    <a:pt x="4010" y="24"/>
                    <a:pt x="3998" y="11"/>
                  </a:cubicBezTo>
                  <a:cubicBezTo>
                    <a:pt x="3992" y="4"/>
                    <a:pt x="3983" y="0"/>
                    <a:pt x="3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52"/>
            <p:cNvSpPr/>
            <p:nvPr/>
          </p:nvSpPr>
          <p:spPr>
            <a:xfrm>
              <a:off x="4045310" y="2422865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60"/>
                  </a:cubicBezTo>
                  <a:cubicBezTo>
                    <a:pt x="1" y="110"/>
                    <a:pt x="22" y="172"/>
                    <a:pt x="73" y="194"/>
                  </a:cubicBezTo>
                  <a:lnTo>
                    <a:pt x="2349" y="1241"/>
                  </a:lnTo>
                  <a:lnTo>
                    <a:pt x="165" y="14"/>
                  </a:lnTo>
                  <a:cubicBezTo>
                    <a:pt x="164" y="12"/>
                    <a:pt x="160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  <a:moveTo>
                    <a:pt x="2349" y="1241"/>
                  </a:moveTo>
                  <a:lnTo>
                    <a:pt x="2349" y="1241"/>
                  </a:lnTo>
                  <a:lnTo>
                    <a:pt x="2349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52"/>
            <p:cNvSpPr/>
            <p:nvPr/>
          </p:nvSpPr>
          <p:spPr>
            <a:xfrm>
              <a:off x="4191809" y="2422865"/>
              <a:ext cx="50987" cy="26936"/>
            </a:xfrm>
            <a:custGeom>
              <a:avLst/>
              <a:gdLst/>
              <a:ahLst/>
              <a:cxnLst/>
              <a:rect l="l" t="t" r="r" b="b"/>
              <a:pathLst>
                <a:path w="2351" h="1242" extrusionOk="0">
                  <a:moveTo>
                    <a:pt x="2233" y="1"/>
                  </a:moveTo>
                  <a:cubicBezTo>
                    <a:pt x="2217" y="1"/>
                    <a:pt x="2200" y="5"/>
                    <a:pt x="2184" y="14"/>
                  </a:cubicBezTo>
                  <a:lnTo>
                    <a:pt x="1" y="1241"/>
                  </a:lnTo>
                  <a:lnTo>
                    <a:pt x="2277" y="194"/>
                  </a:lnTo>
                  <a:cubicBezTo>
                    <a:pt x="2278" y="194"/>
                    <a:pt x="2281" y="193"/>
                    <a:pt x="2283" y="191"/>
                  </a:cubicBezTo>
                  <a:cubicBezTo>
                    <a:pt x="2333" y="164"/>
                    <a:pt x="2351" y="101"/>
                    <a:pt x="2322" y="52"/>
                  </a:cubicBezTo>
                  <a:cubicBezTo>
                    <a:pt x="2303" y="19"/>
                    <a:pt x="2269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52"/>
            <p:cNvSpPr/>
            <p:nvPr/>
          </p:nvSpPr>
          <p:spPr>
            <a:xfrm>
              <a:off x="4045266" y="2487190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2351" y="0"/>
                  </a:moveTo>
                  <a:lnTo>
                    <a:pt x="75" y="1047"/>
                  </a:lnTo>
                  <a:cubicBezTo>
                    <a:pt x="74" y="1049"/>
                    <a:pt x="70" y="1049"/>
                    <a:pt x="69" y="1050"/>
                  </a:cubicBezTo>
                  <a:cubicBezTo>
                    <a:pt x="19" y="1078"/>
                    <a:pt x="1" y="1141"/>
                    <a:pt x="28" y="1189"/>
                  </a:cubicBezTo>
                  <a:cubicBezTo>
                    <a:pt x="47" y="1222"/>
                    <a:pt x="82" y="1241"/>
                    <a:pt x="118" y="1241"/>
                  </a:cubicBezTo>
                  <a:cubicBezTo>
                    <a:pt x="135" y="1241"/>
                    <a:pt x="152" y="1237"/>
                    <a:pt x="167" y="1228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52"/>
            <p:cNvSpPr/>
            <p:nvPr/>
          </p:nvSpPr>
          <p:spPr>
            <a:xfrm>
              <a:off x="4191809" y="2487190"/>
              <a:ext cx="50966" cy="26914"/>
            </a:xfrm>
            <a:custGeom>
              <a:avLst/>
              <a:gdLst/>
              <a:ahLst/>
              <a:cxnLst/>
              <a:rect l="l" t="t" r="r" b="b"/>
              <a:pathLst>
                <a:path w="2350" h="1241" extrusionOk="0">
                  <a:moveTo>
                    <a:pt x="1" y="0"/>
                  </a:moveTo>
                  <a:lnTo>
                    <a:pt x="2184" y="1228"/>
                  </a:lnTo>
                  <a:cubicBezTo>
                    <a:pt x="2186" y="1230"/>
                    <a:pt x="2189" y="1231"/>
                    <a:pt x="2191" y="1231"/>
                  </a:cubicBezTo>
                  <a:cubicBezTo>
                    <a:pt x="2205" y="1238"/>
                    <a:pt x="2220" y="1241"/>
                    <a:pt x="2234" y="1241"/>
                  </a:cubicBezTo>
                  <a:cubicBezTo>
                    <a:pt x="2273" y="1241"/>
                    <a:pt x="2309" y="1219"/>
                    <a:pt x="2327" y="1181"/>
                  </a:cubicBezTo>
                  <a:cubicBezTo>
                    <a:pt x="2349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52"/>
            <p:cNvSpPr/>
            <p:nvPr/>
          </p:nvSpPr>
          <p:spPr>
            <a:xfrm>
              <a:off x="4106122" y="2377278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1"/>
                  </a:moveTo>
                  <a:cubicBezTo>
                    <a:pt x="99" y="1"/>
                    <a:pt x="80" y="6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207" y="56"/>
                  </a:lnTo>
                  <a:cubicBezTo>
                    <a:pt x="206" y="54"/>
                    <a:pt x="204" y="51"/>
                    <a:pt x="203" y="50"/>
                  </a:cubicBezTo>
                  <a:cubicBezTo>
                    <a:pt x="184" y="18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52"/>
            <p:cNvSpPr/>
            <p:nvPr/>
          </p:nvSpPr>
          <p:spPr>
            <a:xfrm>
              <a:off x="4163225" y="2377278"/>
              <a:ext cx="28844" cy="49773"/>
            </a:xfrm>
            <a:custGeom>
              <a:avLst/>
              <a:gdLst/>
              <a:ahLst/>
              <a:cxnLst/>
              <a:rect l="l" t="t" r="r" b="b"/>
              <a:pathLst>
                <a:path w="1330" h="2295" extrusionOk="0">
                  <a:moveTo>
                    <a:pt x="1214" y="0"/>
                  </a:moveTo>
                  <a:cubicBezTo>
                    <a:pt x="1177" y="0"/>
                    <a:pt x="1142" y="21"/>
                    <a:pt x="1123" y="56"/>
                  </a:cubicBezTo>
                  <a:lnTo>
                    <a:pt x="1" y="2295"/>
                  </a:lnTo>
                  <a:lnTo>
                    <a:pt x="1301" y="155"/>
                  </a:lnTo>
                  <a:cubicBezTo>
                    <a:pt x="1302" y="153"/>
                    <a:pt x="1304" y="150"/>
                    <a:pt x="1306" y="148"/>
                  </a:cubicBezTo>
                  <a:cubicBezTo>
                    <a:pt x="1330" y="98"/>
                    <a:pt x="1311" y="37"/>
                    <a:pt x="1260" y="11"/>
                  </a:cubicBezTo>
                  <a:cubicBezTo>
                    <a:pt x="1245" y="4"/>
                    <a:pt x="1230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52"/>
            <p:cNvSpPr/>
            <p:nvPr/>
          </p:nvSpPr>
          <p:spPr>
            <a:xfrm>
              <a:off x="4105991" y="2509810"/>
              <a:ext cx="28888" cy="49794"/>
            </a:xfrm>
            <a:custGeom>
              <a:avLst/>
              <a:gdLst/>
              <a:ahLst/>
              <a:cxnLst/>
              <a:rect l="l" t="t" r="r" b="b"/>
              <a:pathLst>
                <a:path w="1332" h="2296" extrusionOk="0">
                  <a:moveTo>
                    <a:pt x="1331" y="1"/>
                  </a:moveTo>
                  <a:lnTo>
                    <a:pt x="29" y="2139"/>
                  </a:lnTo>
                  <a:cubicBezTo>
                    <a:pt x="29" y="2143"/>
                    <a:pt x="28" y="2144"/>
                    <a:pt x="26" y="2147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6" y="2295"/>
                  </a:cubicBezTo>
                  <a:cubicBezTo>
                    <a:pt x="154" y="2295"/>
                    <a:pt x="190" y="2275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52"/>
            <p:cNvSpPr/>
            <p:nvPr/>
          </p:nvSpPr>
          <p:spPr>
            <a:xfrm>
              <a:off x="4163095" y="2509810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4" y="2238"/>
                  </a:lnTo>
                  <a:cubicBezTo>
                    <a:pt x="1124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4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5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9" name="Google Shape;4719;p52"/>
          <p:cNvGrpSpPr/>
          <p:nvPr/>
        </p:nvGrpSpPr>
        <p:grpSpPr>
          <a:xfrm>
            <a:off x="7554713" y="3199482"/>
            <a:ext cx="266192" cy="265780"/>
            <a:chOff x="4015988" y="2335595"/>
            <a:chExt cx="266192" cy="265780"/>
          </a:xfrm>
        </p:grpSpPr>
        <p:sp>
          <p:nvSpPr>
            <p:cNvPr id="4720" name="Google Shape;4720;p52"/>
            <p:cNvSpPr/>
            <p:nvPr/>
          </p:nvSpPr>
          <p:spPr>
            <a:xfrm>
              <a:off x="4142275" y="2335595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16" y="0"/>
                  </a:moveTo>
                  <a:cubicBezTo>
                    <a:pt x="310" y="0"/>
                    <a:pt x="304" y="1"/>
                    <a:pt x="298" y="1"/>
                  </a:cubicBezTo>
                  <a:cubicBezTo>
                    <a:pt x="130" y="9"/>
                    <a:pt x="1" y="154"/>
                    <a:pt x="9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2" y="5477"/>
                  </a:cubicBezTo>
                  <a:cubicBezTo>
                    <a:pt x="330" y="5477"/>
                    <a:pt x="345" y="5464"/>
                    <a:pt x="346" y="5446"/>
                  </a:cubicBezTo>
                  <a:lnTo>
                    <a:pt x="619" y="322"/>
                  </a:lnTo>
                  <a:cubicBezTo>
                    <a:pt x="621" y="311"/>
                    <a:pt x="621" y="300"/>
                    <a:pt x="619" y="290"/>
                  </a:cubicBezTo>
                  <a:cubicBezTo>
                    <a:pt x="611" y="126"/>
                    <a:pt x="47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52"/>
            <p:cNvSpPr/>
            <p:nvPr/>
          </p:nvSpPr>
          <p:spPr>
            <a:xfrm>
              <a:off x="4142448" y="2482592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08" y="1"/>
                  </a:moveTo>
                  <a:cubicBezTo>
                    <a:pt x="291" y="1"/>
                    <a:pt x="275" y="14"/>
                    <a:pt x="275" y="31"/>
                  </a:cubicBezTo>
                  <a:lnTo>
                    <a:pt x="1" y="5155"/>
                  </a:lnTo>
                  <a:cubicBezTo>
                    <a:pt x="1" y="5166"/>
                    <a:pt x="1" y="5178"/>
                    <a:pt x="1" y="5187"/>
                  </a:cubicBezTo>
                  <a:cubicBezTo>
                    <a:pt x="10" y="5351"/>
                    <a:pt x="144" y="5477"/>
                    <a:pt x="304" y="5477"/>
                  </a:cubicBezTo>
                  <a:cubicBezTo>
                    <a:pt x="310" y="5477"/>
                    <a:pt x="316" y="5477"/>
                    <a:pt x="322" y="5476"/>
                  </a:cubicBezTo>
                  <a:cubicBezTo>
                    <a:pt x="492" y="5468"/>
                    <a:pt x="621" y="5325"/>
                    <a:pt x="611" y="5155"/>
                  </a:cubicBezTo>
                  <a:lnTo>
                    <a:pt x="338" y="31"/>
                  </a:lnTo>
                  <a:cubicBezTo>
                    <a:pt x="338" y="15"/>
                    <a:pt x="325" y="2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52"/>
            <p:cNvSpPr/>
            <p:nvPr/>
          </p:nvSpPr>
          <p:spPr>
            <a:xfrm>
              <a:off x="4015988" y="2461859"/>
              <a:ext cx="119021" cy="13273"/>
            </a:xfrm>
            <a:custGeom>
              <a:avLst/>
              <a:gdLst/>
              <a:ahLst/>
              <a:cxnLst/>
              <a:rect l="l" t="t" r="r" b="b"/>
              <a:pathLst>
                <a:path w="5488" h="612" extrusionOk="0">
                  <a:moveTo>
                    <a:pt x="299" y="0"/>
                  </a:moveTo>
                  <a:cubicBezTo>
                    <a:pt x="131" y="10"/>
                    <a:pt x="1" y="154"/>
                    <a:pt x="10" y="322"/>
                  </a:cubicBezTo>
                  <a:cubicBezTo>
                    <a:pt x="20" y="485"/>
                    <a:pt x="154" y="612"/>
                    <a:pt x="314" y="612"/>
                  </a:cubicBezTo>
                  <a:cubicBezTo>
                    <a:pt x="320" y="612"/>
                    <a:pt x="326" y="611"/>
                    <a:pt x="332" y="611"/>
                  </a:cubicBezTo>
                  <a:lnTo>
                    <a:pt x="5457" y="338"/>
                  </a:lnTo>
                  <a:cubicBezTo>
                    <a:pt x="5473" y="336"/>
                    <a:pt x="5486" y="323"/>
                    <a:pt x="5486" y="307"/>
                  </a:cubicBezTo>
                  <a:cubicBezTo>
                    <a:pt x="5488" y="290"/>
                    <a:pt x="5473" y="275"/>
                    <a:pt x="5457" y="273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52"/>
            <p:cNvSpPr/>
            <p:nvPr/>
          </p:nvSpPr>
          <p:spPr>
            <a:xfrm>
              <a:off x="4163181" y="2461859"/>
              <a:ext cx="118999" cy="13294"/>
            </a:xfrm>
            <a:custGeom>
              <a:avLst/>
              <a:gdLst/>
              <a:ahLst/>
              <a:cxnLst/>
              <a:rect l="l" t="t" r="r" b="b"/>
              <a:pathLst>
                <a:path w="5487" h="613" extrusionOk="0">
                  <a:moveTo>
                    <a:pt x="5172" y="0"/>
                  </a:moveTo>
                  <a:cubicBezTo>
                    <a:pt x="5167" y="0"/>
                    <a:pt x="5162" y="0"/>
                    <a:pt x="5157" y="0"/>
                  </a:cubicBezTo>
                  <a:lnTo>
                    <a:pt x="32" y="273"/>
                  </a:lnTo>
                  <a:cubicBezTo>
                    <a:pt x="15" y="275"/>
                    <a:pt x="3" y="288"/>
                    <a:pt x="3" y="304"/>
                  </a:cubicBezTo>
                  <a:cubicBezTo>
                    <a:pt x="1" y="322"/>
                    <a:pt x="14" y="336"/>
                    <a:pt x="32" y="338"/>
                  </a:cubicBezTo>
                  <a:lnTo>
                    <a:pt x="5157" y="611"/>
                  </a:lnTo>
                  <a:cubicBezTo>
                    <a:pt x="5162" y="612"/>
                    <a:pt x="5167" y="612"/>
                    <a:pt x="5172" y="612"/>
                  </a:cubicBezTo>
                  <a:cubicBezTo>
                    <a:pt x="5178" y="612"/>
                    <a:pt x="5184" y="612"/>
                    <a:pt x="5189" y="611"/>
                  </a:cubicBezTo>
                  <a:cubicBezTo>
                    <a:pt x="5357" y="603"/>
                    <a:pt x="5486" y="458"/>
                    <a:pt x="5478" y="290"/>
                  </a:cubicBezTo>
                  <a:cubicBezTo>
                    <a:pt x="5469" y="127"/>
                    <a:pt x="5333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52"/>
            <p:cNvSpPr/>
            <p:nvPr/>
          </p:nvSpPr>
          <p:spPr>
            <a:xfrm>
              <a:off x="4052423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0"/>
                  </a:moveTo>
                  <a:cubicBezTo>
                    <a:pt x="257" y="0"/>
                    <a:pt x="174" y="35"/>
                    <a:pt x="113" y="102"/>
                  </a:cubicBezTo>
                  <a:cubicBezTo>
                    <a:pt x="0" y="228"/>
                    <a:pt x="10" y="422"/>
                    <a:pt x="136" y="533"/>
                  </a:cubicBezTo>
                  <a:lnTo>
                    <a:pt x="3953" y="3964"/>
                  </a:lnTo>
                  <a:cubicBezTo>
                    <a:pt x="3959" y="3969"/>
                    <a:pt x="3967" y="3972"/>
                    <a:pt x="3975" y="3972"/>
                  </a:cubicBezTo>
                  <a:cubicBezTo>
                    <a:pt x="3982" y="3972"/>
                    <a:pt x="3990" y="3969"/>
                    <a:pt x="3995" y="3964"/>
                  </a:cubicBezTo>
                  <a:cubicBezTo>
                    <a:pt x="4010" y="3953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3" y="86"/>
                    <a:pt x="545" y="79"/>
                  </a:cubicBezTo>
                  <a:cubicBezTo>
                    <a:pt x="487" y="27"/>
                    <a:pt x="41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52"/>
            <p:cNvSpPr/>
            <p:nvPr/>
          </p:nvSpPr>
          <p:spPr>
            <a:xfrm>
              <a:off x="4158779" y="2478277"/>
              <a:ext cx="87010" cy="86121"/>
            </a:xfrm>
            <a:custGeom>
              <a:avLst/>
              <a:gdLst/>
              <a:ahLst/>
              <a:cxnLst/>
              <a:rect l="l" t="t" r="r" b="b"/>
              <a:pathLst>
                <a:path w="4012" h="3971" extrusionOk="0">
                  <a:moveTo>
                    <a:pt x="37" y="0"/>
                  </a:moveTo>
                  <a:cubicBezTo>
                    <a:pt x="29" y="0"/>
                    <a:pt x="21" y="3"/>
                    <a:pt x="15" y="7"/>
                  </a:cubicBezTo>
                  <a:cubicBezTo>
                    <a:pt x="2" y="20"/>
                    <a:pt x="0" y="40"/>
                    <a:pt x="13" y="53"/>
                  </a:cubicBezTo>
                  <a:lnTo>
                    <a:pt x="3443" y="3870"/>
                  </a:lnTo>
                  <a:cubicBezTo>
                    <a:pt x="3451" y="3878"/>
                    <a:pt x="3457" y="3886"/>
                    <a:pt x="3465" y="3892"/>
                  </a:cubicBezTo>
                  <a:cubicBezTo>
                    <a:pt x="3524" y="3945"/>
                    <a:pt x="3597" y="3971"/>
                    <a:pt x="3671" y="3971"/>
                  </a:cubicBezTo>
                  <a:cubicBezTo>
                    <a:pt x="3754" y="3971"/>
                    <a:pt x="3838" y="3937"/>
                    <a:pt x="3898" y="3870"/>
                  </a:cubicBezTo>
                  <a:cubicBezTo>
                    <a:pt x="4011" y="3744"/>
                    <a:pt x="4000" y="3551"/>
                    <a:pt x="3875" y="3438"/>
                  </a:cubicBezTo>
                  <a:lnTo>
                    <a:pt x="59" y="7"/>
                  </a:lnTo>
                  <a:cubicBezTo>
                    <a:pt x="52" y="3"/>
                    <a:pt x="44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52"/>
            <p:cNvSpPr/>
            <p:nvPr/>
          </p:nvSpPr>
          <p:spPr>
            <a:xfrm>
              <a:off x="4158822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8" y="0"/>
                  </a:moveTo>
                  <a:cubicBezTo>
                    <a:pt x="3584" y="0"/>
                    <a:pt x="3501" y="35"/>
                    <a:pt x="3441" y="102"/>
                  </a:cubicBezTo>
                  <a:lnTo>
                    <a:pt x="11" y="3919"/>
                  </a:lnTo>
                  <a:cubicBezTo>
                    <a:pt x="0" y="3930"/>
                    <a:pt x="0" y="3949"/>
                    <a:pt x="11" y="3961"/>
                  </a:cubicBezTo>
                  <a:cubicBezTo>
                    <a:pt x="18" y="3968"/>
                    <a:pt x="26" y="3972"/>
                    <a:pt x="35" y="3972"/>
                  </a:cubicBezTo>
                  <a:cubicBezTo>
                    <a:pt x="42" y="3972"/>
                    <a:pt x="50" y="3969"/>
                    <a:pt x="57" y="3964"/>
                  </a:cubicBezTo>
                  <a:lnTo>
                    <a:pt x="3873" y="533"/>
                  </a:lnTo>
                  <a:cubicBezTo>
                    <a:pt x="3880" y="527"/>
                    <a:pt x="3888" y="519"/>
                    <a:pt x="3896" y="511"/>
                  </a:cubicBezTo>
                  <a:cubicBezTo>
                    <a:pt x="4009" y="385"/>
                    <a:pt x="3998" y="191"/>
                    <a:pt x="3873" y="79"/>
                  </a:cubicBezTo>
                  <a:cubicBezTo>
                    <a:pt x="3815" y="27"/>
                    <a:pt x="3741" y="0"/>
                    <a:pt x="3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52"/>
            <p:cNvSpPr/>
            <p:nvPr/>
          </p:nvSpPr>
          <p:spPr>
            <a:xfrm>
              <a:off x="4052423" y="2478277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975" y="0"/>
                  </a:moveTo>
                  <a:cubicBezTo>
                    <a:pt x="3967" y="0"/>
                    <a:pt x="3959" y="3"/>
                    <a:pt x="3953" y="9"/>
                  </a:cubicBezTo>
                  <a:lnTo>
                    <a:pt x="136" y="3438"/>
                  </a:lnTo>
                  <a:cubicBezTo>
                    <a:pt x="128" y="3445"/>
                    <a:pt x="120" y="3453"/>
                    <a:pt x="113" y="3461"/>
                  </a:cubicBezTo>
                  <a:cubicBezTo>
                    <a:pt x="0" y="3587"/>
                    <a:pt x="10" y="3781"/>
                    <a:pt x="136" y="3894"/>
                  </a:cubicBezTo>
                  <a:cubicBezTo>
                    <a:pt x="194" y="3946"/>
                    <a:pt x="267" y="3972"/>
                    <a:pt x="340" y="3972"/>
                  </a:cubicBezTo>
                  <a:cubicBezTo>
                    <a:pt x="424" y="3972"/>
                    <a:pt x="508" y="3937"/>
                    <a:pt x="569" y="3870"/>
                  </a:cubicBezTo>
                  <a:lnTo>
                    <a:pt x="3998" y="53"/>
                  </a:lnTo>
                  <a:cubicBezTo>
                    <a:pt x="4010" y="41"/>
                    <a:pt x="4010" y="24"/>
                    <a:pt x="3998" y="11"/>
                  </a:cubicBezTo>
                  <a:cubicBezTo>
                    <a:pt x="3992" y="4"/>
                    <a:pt x="3983" y="0"/>
                    <a:pt x="3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52"/>
            <p:cNvSpPr/>
            <p:nvPr/>
          </p:nvSpPr>
          <p:spPr>
            <a:xfrm>
              <a:off x="4045310" y="2422865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60"/>
                  </a:cubicBezTo>
                  <a:cubicBezTo>
                    <a:pt x="1" y="110"/>
                    <a:pt x="22" y="172"/>
                    <a:pt x="73" y="194"/>
                  </a:cubicBezTo>
                  <a:lnTo>
                    <a:pt x="2349" y="1241"/>
                  </a:lnTo>
                  <a:lnTo>
                    <a:pt x="165" y="14"/>
                  </a:lnTo>
                  <a:cubicBezTo>
                    <a:pt x="164" y="12"/>
                    <a:pt x="160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  <a:moveTo>
                    <a:pt x="2349" y="1241"/>
                  </a:moveTo>
                  <a:lnTo>
                    <a:pt x="2349" y="1241"/>
                  </a:lnTo>
                  <a:lnTo>
                    <a:pt x="2349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52"/>
            <p:cNvSpPr/>
            <p:nvPr/>
          </p:nvSpPr>
          <p:spPr>
            <a:xfrm>
              <a:off x="4191809" y="2422865"/>
              <a:ext cx="50987" cy="26936"/>
            </a:xfrm>
            <a:custGeom>
              <a:avLst/>
              <a:gdLst/>
              <a:ahLst/>
              <a:cxnLst/>
              <a:rect l="l" t="t" r="r" b="b"/>
              <a:pathLst>
                <a:path w="2351" h="1242" extrusionOk="0">
                  <a:moveTo>
                    <a:pt x="2233" y="1"/>
                  </a:moveTo>
                  <a:cubicBezTo>
                    <a:pt x="2217" y="1"/>
                    <a:pt x="2200" y="5"/>
                    <a:pt x="2184" y="14"/>
                  </a:cubicBezTo>
                  <a:lnTo>
                    <a:pt x="1" y="1241"/>
                  </a:lnTo>
                  <a:lnTo>
                    <a:pt x="2277" y="194"/>
                  </a:lnTo>
                  <a:cubicBezTo>
                    <a:pt x="2278" y="194"/>
                    <a:pt x="2281" y="193"/>
                    <a:pt x="2283" y="191"/>
                  </a:cubicBezTo>
                  <a:cubicBezTo>
                    <a:pt x="2333" y="164"/>
                    <a:pt x="2351" y="101"/>
                    <a:pt x="2322" y="52"/>
                  </a:cubicBezTo>
                  <a:cubicBezTo>
                    <a:pt x="2303" y="19"/>
                    <a:pt x="2269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52"/>
            <p:cNvSpPr/>
            <p:nvPr/>
          </p:nvSpPr>
          <p:spPr>
            <a:xfrm>
              <a:off x="4045266" y="2487190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2351" y="0"/>
                  </a:moveTo>
                  <a:lnTo>
                    <a:pt x="75" y="1047"/>
                  </a:lnTo>
                  <a:cubicBezTo>
                    <a:pt x="74" y="1049"/>
                    <a:pt x="70" y="1049"/>
                    <a:pt x="69" y="1050"/>
                  </a:cubicBezTo>
                  <a:cubicBezTo>
                    <a:pt x="19" y="1078"/>
                    <a:pt x="1" y="1141"/>
                    <a:pt x="28" y="1189"/>
                  </a:cubicBezTo>
                  <a:cubicBezTo>
                    <a:pt x="47" y="1222"/>
                    <a:pt x="82" y="1241"/>
                    <a:pt x="118" y="1241"/>
                  </a:cubicBezTo>
                  <a:cubicBezTo>
                    <a:pt x="135" y="1241"/>
                    <a:pt x="152" y="1237"/>
                    <a:pt x="167" y="1228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52"/>
            <p:cNvSpPr/>
            <p:nvPr/>
          </p:nvSpPr>
          <p:spPr>
            <a:xfrm>
              <a:off x="4191809" y="2487190"/>
              <a:ext cx="50966" cy="26914"/>
            </a:xfrm>
            <a:custGeom>
              <a:avLst/>
              <a:gdLst/>
              <a:ahLst/>
              <a:cxnLst/>
              <a:rect l="l" t="t" r="r" b="b"/>
              <a:pathLst>
                <a:path w="2350" h="1241" extrusionOk="0">
                  <a:moveTo>
                    <a:pt x="1" y="0"/>
                  </a:moveTo>
                  <a:lnTo>
                    <a:pt x="2184" y="1228"/>
                  </a:lnTo>
                  <a:cubicBezTo>
                    <a:pt x="2186" y="1230"/>
                    <a:pt x="2189" y="1231"/>
                    <a:pt x="2191" y="1231"/>
                  </a:cubicBezTo>
                  <a:cubicBezTo>
                    <a:pt x="2205" y="1238"/>
                    <a:pt x="2220" y="1241"/>
                    <a:pt x="2234" y="1241"/>
                  </a:cubicBezTo>
                  <a:cubicBezTo>
                    <a:pt x="2273" y="1241"/>
                    <a:pt x="2309" y="1219"/>
                    <a:pt x="2327" y="1181"/>
                  </a:cubicBezTo>
                  <a:cubicBezTo>
                    <a:pt x="2349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52"/>
            <p:cNvSpPr/>
            <p:nvPr/>
          </p:nvSpPr>
          <p:spPr>
            <a:xfrm>
              <a:off x="4106122" y="2377278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1"/>
                  </a:moveTo>
                  <a:cubicBezTo>
                    <a:pt x="99" y="1"/>
                    <a:pt x="80" y="6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207" y="56"/>
                  </a:lnTo>
                  <a:cubicBezTo>
                    <a:pt x="206" y="54"/>
                    <a:pt x="204" y="51"/>
                    <a:pt x="203" y="50"/>
                  </a:cubicBezTo>
                  <a:cubicBezTo>
                    <a:pt x="184" y="18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52"/>
            <p:cNvSpPr/>
            <p:nvPr/>
          </p:nvSpPr>
          <p:spPr>
            <a:xfrm>
              <a:off x="4163225" y="2377278"/>
              <a:ext cx="28844" cy="49773"/>
            </a:xfrm>
            <a:custGeom>
              <a:avLst/>
              <a:gdLst/>
              <a:ahLst/>
              <a:cxnLst/>
              <a:rect l="l" t="t" r="r" b="b"/>
              <a:pathLst>
                <a:path w="1330" h="2295" extrusionOk="0">
                  <a:moveTo>
                    <a:pt x="1214" y="0"/>
                  </a:moveTo>
                  <a:cubicBezTo>
                    <a:pt x="1177" y="0"/>
                    <a:pt x="1142" y="21"/>
                    <a:pt x="1123" y="56"/>
                  </a:cubicBezTo>
                  <a:lnTo>
                    <a:pt x="1" y="2295"/>
                  </a:lnTo>
                  <a:lnTo>
                    <a:pt x="1301" y="155"/>
                  </a:lnTo>
                  <a:cubicBezTo>
                    <a:pt x="1302" y="153"/>
                    <a:pt x="1304" y="150"/>
                    <a:pt x="1306" y="148"/>
                  </a:cubicBezTo>
                  <a:cubicBezTo>
                    <a:pt x="1330" y="98"/>
                    <a:pt x="1311" y="37"/>
                    <a:pt x="1260" y="11"/>
                  </a:cubicBezTo>
                  <a:cubicBezTo>
                    <a:pt x="1245" y="4"/>
                    <a:pt x="1230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52"/>
            <p:cNvSpPr/>
            <p:nvPr/>
          </p:nvSpPr>
          <p:spPr>
            <a:xfrm>
              <a:off x="4105991" y="2509810"/>
              <a:ext cx="28888" cy="49794"/>
            </a:xfrm>
            <a:custGeom>
              <a:avLst/>
              <a:gdLst/>
              <a:ahLst/>
              <a:cxnLst/>
              <a:rect l="l" t="t" r="r" b="b"/>
              <a:pathLst>
                <a:path w="1332" h="2296" extrusionOk="0">
                  <a:moveTo>
                    <a:pt x="1331" y="1"/>
                  </a:moveTo>
                  <a:lnTo>
                    <a:pt x="29" y="2139"/>
                  </a:lnTo>
                  <a:cubicBezTo>
                    <a:pt x="29" y="2143"/>
                    <a:pt x="28" y="2144"/>
                    <a:pt x="26" y="2147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6" y="2295"/>
                  </a:cubicBezTo>
                  <a:cubicBezTo>
                    <a:pt x="154" y="2295"/>
                    <a:pt x="190" y="2275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52"/>
            <p:cNvSpPr/>
            <p:nvPr/>
          </p:nvSpPr>
          <p:spPr>
            <a:xfrm>
              <a:off x="4163095" y="2509810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4" y="2238"/>
                  </a:lnTo>
                  <a:cubicBezTo>
                    <a:pt x="1124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4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5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6" name="Google Shape;4736;p52"/>
          <p:cNvGrpSpPr/>
          <p:nvPr/>
        </p:nvGrpSpPr>
        <p:grpSpPr>
          <a:xfrm>
            <a:off x="6218113" y="494045"/>
            <a:ext cx="266192" cy="265780"/>
            <a:chOff x="4015988" y="2335595"/>
            <a:chExt cx="266192" cy="265780"/>
          </a:xfrm>
        </p:grpSpPr>
        <p:sp>
          <p:nvSpPr>
            <p:cNvPr id="4737" name="Google Shape;4737;p52"/>
            <p:cNvSpPr/>
            <p:nvPr/>
          </p:nvSpPr>
          <p:spPr>
            <a:xfrm>
              <a:off x="4142275" y="2335595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16" y="0"/>
                  </a:moveTo>
                  <a:cubicBezTo>
                    <a:pt x="310" y="0"/>
                    <a:pt x="304" y="1"/>
                    <a:pt x="298" y="1"/>
                  </a:cubicBezTo>
                  <a:cubicBezTo>
                    <a:pt x="130" y="9"/>
                    <a:pt x="1" y="154"/>
                    <a:pt x="9" y="322"/>
                  </a:cubicBezTo>
                  <a:lnTo>
                    <a:pt x="283" y="5446"/>
                  </a:lnTo>
                  <a:cubicBezTo>
                    <a:pt x="283" y="5462"/>
                    <a:pt x="296" y="5475"/>
                    <a:pt x="312" y="5477"/>
                  </a:cubicBezTo>
                  <a:cubicBezTo>
                    <a:pt x="330" y="5477"/>
                    <a:pt x="345" y="5464"/>
                    <a:pt x="346" y="5446"/>
                  </a:cubicBezTo>
                  <a:lnTo>
                    <a:pt x="619" y="322"/>
                  </a:lnTo>
                  <a:cubicBezTo>
                    <a:pt x="621" y="311"/>
                    <a:pt x="621" y="300"/>
                    <a:pt x="619" y="290"/>
                  </a:cubicBezTo>
                  <a:cubicBezTo>
                    <a:pt x="611" y="126"/>
                    <a:pt x="477" y="0"/>
                    <a:pt x="3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52"/>
            <p:cNvSpPr/>
            <p:nvPr/>
          </p:nvSpPr>
          <p:spPr>
            <a:xfrm>
              <a:off x="4142448" y="2482592"/>
              <a:ext cx="13468" cy="118782"/>
            </a:xfrm>
            <a:custGeom>
              <a:avLst/>
              <a:gdLst/>
              <a:ahLst/>
              <a:cxnLst/>
              <a:rect l="l" t="t" r="r" b="b"/>
              <a:pathLst>
                <a:path w="621" h="5477" extrusionOk="0">
                  <a:moveTo>
                    <a:pt x="308" y="1"/>
                  </a:moveTo>
                  <a:cubicBezTo>
                    <a:pt x="291" y="1"/>
                    <a:pt x="275" y="14"/>
                    <a:pt x="275" y="31"/>
                  </a:cubicBezTo>
                  <a:lnTo>
                    <a:pt x="1" y="5155"/>
                  </a:lnTo>
                  <a:cubicBezTo>
                    <a:pt x="1" y="5166"/>
                    <a:pt x="1" y="5178"/>
                    <a:pt x="1" y="5187"/>
                  </a:cubicBezTo>
                  <a:cubicBezTo>
                    <a:pt x="10" y="5351"/>
                    <a:pt x="144" y="5477"/>
                    <a:pt x="304" y="5477"/>
                  </a:cubicBezTo>
                  <a:cubicBezTo>
                    <a:pt x="310" y="5477"/>
                    <a:pt x="316" y="5477"/>
                    <a:pt x="322" y="5476"/>
                  </a:cubicBezTo>
                  <a:cubicBezTo>
                    <a:pt x="492" y="5468"/>
                    <a:pt x="621" y="5325"/>
                    <a:pt x="611" y="5155"/>
                  </a:cubicBezTo>
                  <a:lnTo>
                    <a:pt x="338" y="31"/>
                  </a:lnTo>
                  <a:cubicBezTo>
                    <a:pt x="338" y="15"/>
                    <a:pt x="325" y="2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52"/>
            <p:cNvSpPr/>
            <p:nvPr/>
          </p:nvSpPr>
          <p:spPr>
            <a:xfrm>
              <a:off x="4015988" y="2461859"/>
              <a:ext cx="119021" cy="13273"/>
            </a:xfrm>
            <a:custGeom>
              <a:avLst/>
              <a:gdLst/>
              <a:ahLst/>
              <a:cxnLst/>
              <a:rect l="l" t="t" r="r" b="b"/>
              <a:pathLst>
                <a:path w="5488" h="612" extrusionOk="0">
                  <a:moveTo>
                    <a:pt x="299" y="0"/>
                  </a:moveTo>
                  <a:cubicBezTo>
                    <a:pt x="131" y="10"/>
                    <a:pt x="1" y="154"/>
                    <a:pt x="10" y="322"/>
                  </a:cubicBezTo>
                  <a:cubicBezTo>
                    <a:pt x="20" y="485"/>
                    <a:pt x="154" y="612"/>
                    <a:pt x="314" y="612"/>
                  </a:cubicBezTo>
                  <a:cubicBezTo>
                    <a:pt x="320" y="612"/>
                    <a:pt x="326" y="611"/>
                    <a:pt x="332" y="611"/>
                  </a:cubicBezTo>
                  <a:lnTo>
                    <a:pt x="5457" y="338"/>
                  </a:lnTo>
                  <a:cubicBezTo>
                    <a:pt x="5473" y="336"/>
                    <a:pt x="5486" y="323"/>
                    <a:pt x="5486" y="307"/>
                  </a:cubicBezTo>
                  <a:cubicBezTo>
                    <a:pt x="5488" y="290"/>
                    <a:pt x="5473" y="275"/>
                    <a:pt x="5457" y="273"/>
                  </a:cubicBezTo>
                  <a:lnTo>
                    <a:pt x="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52"/>
            <p:cNvSpPr/>
            <p:nvPr/>
          </p:nvSpPr>
          <p:spPr>
            <a:xfrm>
              <a:off x="4163181" y="2461859"/>
              <a:ext cx="118999" cy="13294"/>
            </a:xfrm>
            <a:custGeom>
              <a:avLst/>
              <a:gdLst/>
              <a:ahLst/>
              <a:cxnLst/>
              <a:rect l="l" t="t" r="r" b="b"/>
              <a:pathLst>
                <a:path w="5487" h="613" extrusionOk="0">
                  <a:moveTo>
                    <a:pt x="5172" y="0"/>
                  </a:moveTo>
                  <a:cubicBezTo>
                    <a:pt x="5167" y="0"/>
                    <a:pt x="5162" y="0"/>
                    <a:pt x="5157" y="0"/>
                  </a:cubicBezTo>
                  <a:lnTo>
                    <a:pt x="32" y="273"/>
                  </a:lnTo>
                  <a:cubicBezTo>
                    <a:pt x="15" y="275"/>
                    <a:pt x="3" y="288"/>
                    <a:pt x="3" y="304"/>
                  </a:cubicBezTo>
                  <a:cubicBezTo>
                    <a:pt x="1" y="322"/>
                    <a:pt x="14" y="336"/>
                    <a:pt x="32" y="338"/>
                  </a:cubicBezTo>
                  <a:lnTo>
                    <a:pt x="5157" y="611"/>
                  </a:lnTo>
                  <a:cubicBezTo>
                    <a:pt x="5162" y="612"/>
                    <a:pt x="5167" y="612"/>
                    <a:pt x="5172" y="612"/>
                  </a:cubicBezTo>
                  <a:cubicBezTo>
                    <a:pt x="5178" y="612"/>
                    <a:pt x="5184" y="612"/>
                    <a:pt x="5189" y="611"/>
                  </a:cubicBezTo>
                  <a:cubicBezTo>
                    <a:pt x="5357" y="603"/>
                    <a:pt x="5486" y="458"/>
                    <a:pt x="5478" y="290"/>
                  </a:cubicBezTo>
                  <a:cubicBezTo>
                    <a:pt x="5469" y="127"/>
                    <a:pt x="5333" y="0"/>
                    <a:pt x="5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52"/>
            <p:cNvSpPr/>
            <p:nvPr/>
          </p:nvSpPr>
          <p:spPr>
            <a:xfrm>
              <a:off x="4052423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41" y="0"/>
                  </a:moveTo>
                  <a:cubicBezTo>
                    <a:pt x="257" y="0"/>
                    <a:pt x="174" y="35"/>
                    <a:pt x="113" y="102"/>
                  </a:cubicBezTo>
                  <a:cubicBezTo>
                    <a:pt x="0" y="228"/>
                    <a:pt x="10" y="422"/>
                    <a:pt x="136" y="533"/>
                  </a:cubicBezTo>
                  <a:lnTo>
                    <a:pt x="3953" y="3964"/>
                  </a:lnTo>
                  <a:cubicBezTo>
                    <a:pt x="3959" y="3969"/>
                    <a:pt x="3967" y="3972"/>
                    <a:pt x="3975" y="3972"/>
                  </a:cubicBezTo>
                  <a:cubicBezTo>
                    <a:pt x="3982" y="3972"/>
                    <a:pt x="3990" y="3969"/>
                    <a:pt x="3995" y="3964"/>
                  </a:cubicBezTo>
                  <a:cubicBezTo>
                    <a:pt x="4010" y="3953"/>
                    <a:pt x="4010" y="3932"/>
                    <a:pt x="3998" y="3919"/>
                  </a:cubicBezTo>
                  <a:lnTo>
                    <a:pt x="569" y="102"/>
                  </a:lnTo>
                  <a:cubicBezTo>
                    <a:pt x="561" y="94"/>
                    <a:pt x="553" y="86"/>
                    <a:pt x="545" y="79"/>
                  </a:cubicBezTo>
                  <a:cubicBezTo>
                    <a:pt x="487" y="27"/>
                    <a:pt x="414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52"/>
            <p:cNvSpPr/>
            <p:nvPr/>
          </p:nvSpPr>
          <p:spPr>
            <a:xfrm>
              <a:off x="4158779" y="2478277"/>
              <a:ext cx="87010" cy="86121"/>
            </a:xfrm>
            <a:custGeom>
              <a:avLst/>
              <a:gdLst/>
              <a:ahLst/>
              <a:cxnLst/>
              <a:rect l="l" t="t" r="r" b="b"/>
              <a:pathLst>
                <a:path w="4012" h="3971" extrusionOk="0">
                  <a:moveTo>
                    <a:pt x="37" y="0"/>
                  </a:moveTo>
                  <a:cubicBezTo>
                    <a:pt x="29" y="0"/>
                    <a:pt x="21" y="3"/>
                    <a:pt x="15" y="7"/>
                  </a:cubicBezTo>
                  <a:cubicBezTo>
                    <a:pt x="2" y="20"/>
                    <a:pt x="0" y="40"/>
                    <a:pt x="13" y="53"/>
                  </a:cubicBezTo>
                  <a:lnTo>
                    <a:pt x="3443" y="3870"/>
                  </a:lnTo>
                  <a:cubicBezTo>
                    <a:pt x="3451" y="3878"/>
                    <a:pt x="3457" y="3886"/>
                    <a:pt x="3465" y="3892"/>
                  </a:cubicBezTo>
                  <a:cubicBezTo>
                    <a:pt x="3524" y="3945"/>
                    <a:pt x="3597" y="3971"/>
                    <a:pt x="3671" y="3971"/>
                  </a:cubicBezTo>
                  <a:cubicBezTo>
                    <a:pt x="3754" y="3971"/>
                    <a:pt x="3838" y="3937"/>
                    <a:pt x="3898" y="3870"/>
                  </a:cubicBezTo>
                  <a:cubicBezTo>
                    <a:pt x="4011" y="3744"/>
                    <a:pt x="4000" y="3551"/>
                    <a:pt x="3875" y="3438"/>
                  </a:cubicBezTo>
                  <a:lnTo>
                    <a:pt x="59" y="7"/>
                  </a:lnTo>
                  <a:cubicBezTo>
                    <a:pt x="52" y="3"/>
                    <a:pt x="44" y="0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52"/>
            <p:cNvSpPr/>
            <p:nvPr/>
          </p:nvSpPr>
          <p:spPr>
            <a:xfrm>
              <a:off x="4158822" y="2372572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668" y="0"/>
                  </a:moveTo>
                  <a:cubicBezTo>
                    <a:pt x="3584" y="0"/>
                    <a:pt x="3501" y="35"/>
                    <a:pt x="3441" y="102"/>
                  </a:cubicBezTo>
                  <a:lnTo>
                    <a:pt x="11" y="3919"/>
                  </a:lnTo>
                  <a:cubicBezTo>
                    <a:pt x="0" y="3930"/>
                    <a:pt x="0" y="3949"/>
                    <a:pt x="11" y="3961"/>
                  </a:cubicBezTo>
                  <a:cubicBezTo>
                    <a:pt x="18" y="3968"/>
                    <a:pt x="26" y="3972"/>
                    <a:pt x="35" y="3972"/>
                  </a:cubicBezTo>
                  <a:cubicBezTo>
                    <a:pt x="42" y="3972"/>
                    <a:pt x="50" y="3969"/>
                    <a:pt x="57" y="3964"/>
                  </a:cubicBezTo>
                  <a:lnTo>
                    <a:pt x="3873" y="533"/>
                  </a:lnTo>
                  <a:cubicBezTo>
                    <a:pt x="3880" y="527"/>
                    <a:pt x="3888" y="519"/>
                    <a:pt x="3896" y="511"/>
                  </a:cubicBezTo>
                  <a:cubicBezTo>
                    <a:pt x="4009" y="385"/>
                    <a:pt x="3998" y="191"/>
                    <a:pt x="3873" y="79"/>
                  </a:cubicBezTo>
                  <a:cubicBezTo>
                    <a:pt x="3815" y="27"/>
                    <a:pt x="3741" y="0"/>
                    <a:pt x="3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52"/>
            <p:cNvSpPr/>
            <p:nvPr/>
          </p:nvSpPr>
          <p:spPr>
            <a:xfrm>
              <a:off x="4052423" y="2478277"/>
              <a:ext cx="86967" cy="86143"/>
            </a:xfrm>
            <a:custGeom>
              <a:avLst/>
              <a:gdLst/>
              <a:ahLst/>
              <a:cxnLst/>
              <a:rect l="l" t="t" r="r" b="b"/>
              <a:pathLst>
                <a:path w="4010" h="3972" extrusionOk="0">
                  <a:moveTo>
                    <a:pt x="3975" y="0"/>
                  </a:moveTo>
                  <a:cubicBezTo>
                    <a:pt x="3967" y="0"/>
                    <a:pt x="3959" y="3"/>
                    <a:pt x="3953" y="9"/>
                  </a:cubicBezTo>
                  <a:lnTo>
                    <a:pt x="136" y="3438"/>
                  </a:lnTo>
                  <a:cubicBezTo>
                    <a:pt x="128" y="3445"/>
                    <a:pt x="120" y="3453"/>
                    <a:pt x="113" y="3461"/>
                  </a:cubicBezTo>
                  <a:cubicBezTo>
                    <a:pt x="0" y="3587"/>
                    <a:pt x="10" y="3781"/>
                    <a:pt x="136" y="3894"/>
                  </a:cubicBezTo>
                  <a:cubicBezTo>
                    <a:pt x="194" y="3946"/>
                    <a:pt x="267" y="3972"/>
                    <a:pt x="340" y="3972"/>
                  </a:cubicBezTo>
                  <a:cubicBezTo>
                    <a:pt x="424" y="3972"/>
                    <a:pt x="508" y="3937"/>
                    <a:pt x="569" y="3870"/>
                  </a:cubicBezTo>
                  <a:lnTo>
                    <a:pt x="3998" y="53"/>
                  </a:lnTo>
                  <a:cubicBezTo>
                    <a:pt x="4010" y="41"/>
                    <a:pt x="4010" y="24"/>
                    <a:pt x="3998" y="11"/>
                  </a:cubicBezTo>
                  <a:cubicBezTo>
                    <a:pt x="3992" y="4"/>
                    <a:pt x="3983" y="0"/>
                    <a:pt x="3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52"/>
            <p:cNvSpPr/>
            <p:nvPr/>
          </p:nvSpPr>
          <p:spPr>
            <a:xfrm>
              <a:off x="4045310" y="2422865"/>
              <a:ext cx="50966" cy="26936"/>
            </a:xfrm>
            <a:custGeom>
              <a:avLst/>
              <a:gdLst/>
              <a:ahLst/>
              <a:cxnLst/>
              <a:rect l="l" t="t" r="r" b="b"/>
              <a:pathLst>
                <a:path w="2350" h="1242" extrusionOk="0">
                  <a:moveTo>
                    <a:pt x="116" y="1"/>
                  </a:moveTo>
                  <a:cubicBezTo>
                    <a:pt x="77" y="1"/>
                    <a:pt x="41" y="23"/>
                    <a:pt x="23" y="60"/>
                  </a:cubicBezTo>
                  <a:cubicBezTo>
                    <a:pt x="1" y="110"/>
                    <a:pt x="22" y="172"/>
                    <a:pt x="73" y="194"/>
                  </a:cubicBezTo>
                  <a:lnTo>
                    <a:pt x="2349" y="1241"/>
                  </a:lnTo>
                  <a:lnTo>
                    <a:pt x="165" y="14"/>
                  </a:lnTo>
                  <a:cubicBezTo>
                    <a:pt x="164" y="12"/>
                    <a:pt x="160" y="10"/>
                    <a:pt x="159" y="10"/>
                  </a:cubicBezTo>
                  <a:cubicBezTo>
                    <a:pt x="145" y="4"/>
                    <a:pt x="130" y="1"/>
                    <a:pt x="116" y="1"/>
                  </a:cubicBezTo>
                  <a:close/>
                  <a:moveTo>
                    <a:pt x="2349" y="1241"/>
                  </a:moveTo>
                  <a:lnTo>
                    <a:pt x="2349" y="1241"/>
                  </a:lnTo>
                  <a:lnTo>
                    <a:pt x="2349" y="12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52"/>
            <p:cNvSpPr/>
            <p:nvPr/>
          </p:nvSpPr>
          <p:spPr>
            <a:xfrm>
              <a:off x="4191809" y="2422865"/>
              <a:ext cx="50987" cy="26936"/>
            </a:xfrm>
            <a:custGeom>
              <a:avLst/>
              <a:gdLst/>
              <a:ahLst/>
              <a:cxnLst/>
              <a:rect l="l" t="t" r="r" b="b"/>
              <a:pathLst>
                <a:path w="2351" h="1242" extrusionOk="0">
                  <a:moveTo>
                    <a:pt x="2233" y="1"/>
                  </a:moveTo>
                  <a:cubicBezTo>
                    <a:pt x="2217" y="1"/>
                    <a:pt x="2200" y="5"/>
                    <a:pt x="2184" y="14"/>
                  </a:cubicBezTo>
                  <a:lnTo>
                    <a:pt x="1" y="1241"/>
                  </a:lnTo>
                  <a:lnTo>
                    <a:pt x="2277" y="194"/>
                  </a:lnTo>
                  <a:cubicBezTo>
                    <a:pt x="2278" y="194"/>
                    <a:pt x="2281" y="193"/>
                    <a:pt x="2283" y="191"/>
                  </a:cubicBezTo>
                  <a:cubicBezTo>
                    <a:pt x="2333" y="164"/>
                    <a:pt x="2351" y="101"/>
                    <a:pt x="2322" y="52"/>
                  </a:cubicBezTo>
                  <a:cubicBezTo>
                    <a:pt x="2303" y="19"/>
                    <a:pt x="2269" y="1"/>
                    <a:pt x="2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52"/>
            <p:cNvSpPr/>
            <p:nvPr/>
          </p:nvSpPr>
          <p:spPr>
            <a:xfrm>
              <a:off x="4045266" y="2487190"/>
              <a:ext cx="51009" cy="26914"/>
            </a:xfrm>
            <a:custGeom>
              <a:avLst/>
              <a:gdLst/>
              <a:ahLst/>
              <a:cxnLst/>
              <a:rect l="l" t="t" r="r" b="b"/>
              <a:pathLst>
                <a:path w="2352" h="1241" extrusionOk="0">
                  <a:moveTo>
                    <a:pt x="2351" y="0"/>
                  </a:moveTo>
                  <a:lnTo>
                    <a:pt x="75" y="1047"/>
                  </a:lnTo>
                  <a:cubicBezTo>
                    <a:pt x="74" y="1049"/>
                    <a:pt x="70" y="1049"/>
                    <a:pt x="69" y="1050"/>
                  </a:cubicBezTo>
                  <a:cubicBezTo>
                    <a:pt x="19" y="1078"/>
                    <a:pt x="1" y="1141"/>
                    <a:pt x="28" y="1189"/>
                  </a:cubicBezTo>
                  <a:cubicBezTo>
                    <a:pt x="47" y="1222"/>
                    <a:pt x="82" y="1241"/>
                    <a:pt x="118" y="1241"/>
                  </a:cubicBezTo>
                  <a:cubicBezTo>
                    <a:pt x="135" y="1241"/>
                    <a:pt x="152" y="1237"/>
                    <a:pt x="167" y="1228"/>
                  </a:cubicBezTo>
                  <a:lnTo>
                    <a:pt x="23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52"/>
            <p:cNvSpPr/>
            <p:nvPr/>
          </p:nvSpPr>
          <p:spPr>
            <a:xfrm>
              <a:off x="4191809" y="2487190"/>
              <a:ext cx="50966" cy="26914"/>
            </a:xfrm>
            <a:custGeom>
              <a:avLst/>
              <a:gdLst/>
              <a:ahLst/>
              <a:cxnLst/>
              <a:rect l="l" t="t" r="r" b="b"/>
              <a:pathLst>
                <a:path w="2350" h="1241" extrusionOk="0">
                  <a:moveTo>
                    <a:pt x="1" y="0"/>
                  </a:moveTo>
                  <a:lnTo>
                    <a:pt x="2184" y="1228"/>
                  </a:lnTo>
                  <a:cubicBezTo>
                    <a:pt x="2186" y="1230"/>
                    <a:pt x="2189" y="1231"/>
                    <a:pt x="2191" y="1231"/>
                  </a:cubicBezTo>
                  <a:cubicBezTo>
                    <a:pt x="2205" y="1238"/>
                    <a:pt x="2220" y="1241"/>
                    <a:pt x="2234" y="1241"/>
                  </a:cubicBezTo>
                  <a:cubicBezTo>
                    <a:pt x="2273" y="1241"/>
                    <a:pt x="2309" y="1219"/>
                    <a:pt x="2327" y="1181"/>
                  </a:cubicBezTo>
                  <a:cubicBezTo>
                    <a:pt x="2349" y="1131"/>
                    <a:pt x="2328" y="1070"/>
                    <a:pt x="2277" y="10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52"/>
            <p:cNvSpPr/>
            <p:nvPr/>
          </p:nvSpPr>
          <p:spPr>
            <a:xfrm>
              <a:off x="4106122" y="2377278"/>
              <a:ext cx="28866" cy="49773"/>
            </a:xfrm>
            <a:custGeom>
              <a:avLst/>
              <a:gdLst/>
              <a:ahLst/>
              <a:cxnLst/>
              <a:rect l="l" t="t" r="r" b="b"/>
              <a:pathLst>
                <a:path w="1331" h="2295" extrusionOk="0">
                  <a:moveTo>
                    <a:pt x="117" y="1"/>
                  </a:moveTo>
                  <a:cubicBezTo>
                    <a:pt x="99" y="1"/>
                    <a:pt x="80" y="6"/>
                    <a:pt x="64" y="16"/>
                  </a:cubicBezTo>
                  <a:cubicBezTo>
                    <a:pt x="15" y="45"/>
                    <a:pt x="1" y="108"/>
                    <a:pt x="30" y="155"/>
                  </a:cubicBezTo>
                  <a:lnTo>
                    <a:pt x="1330" y="2295"/>
                  </a:lnTo>
                  <a:lnTo>
                    <a:pt x="207" y="56"/>
                  </a:lnTo>
                  <a:cubicBezTo>
                    <a:pt x="206" y="54"/>
                    <a:pt x="204" y="51"/>
                    <a:pt x="203" y="50"/>
                  </a:cubicBezTo>
                  <a:cubicBezTo>
                    <a:pt x="184" y="18"/>
                    <a:pt x="151" y="1"/>
                    <a:pt x="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52"/>
            <p:cNvSpPr/>
            <p:nvPr/>
          </p:nvSpPr>
          <p:spPr>
            <a:xfrm>
              <a:off x="4163225" y="2377278"/>
              <a:ext cx="28844" cy="49773"/>
            </a:xfrm>
            <a:custGeom>
              <a:avLst/>
              <a:gdLst/>
              <a:ahLst/>
              <a:cxnLst/>
              <a:rect l="l" t="t" r="r" b="b"/>
              <a:pathLst>
                <a:path w="1330" h="2295" extrusionOk="0">
                  <a:moveTo>
                    <a:pt x="1214" y="0"/>
                  </a:moveTo>
                  <a:cubicBezTo>
                    <a:pt x="1177" y="0"/>
                    <a:pt x="1142" y="21"/>
                    <a:pt x="1123" y="56"/>
                  </a:cubicBezTo>
                  <a:lnTo>
                    <a:pt x="1" y="2295"/>
                  </a:lnTo>
                  <a:lnTo>
                    <a:pt x="1301" y="155"/>
                  </a:lnTo>
                  <a:cubicBezTo>
                    <a:pt x="1302" y="153"/>
                    <a:pt x="1304" y="150"/>
                    <a:pt x="1306" y="148"/>
                  </a:cubicBezTo>
                  <a:cubicBezTo>
                    <a:pt x="1330" y="98"/>
                    <a:pt x="1311" y="37"/>
                    <a:pt x="1260" y="11"/>
                  </a:cubicBezTo>
                  <a:cubicBezTo>
                    <a:pt x="1245" y="4"/>
                    <a:pt x="1230" y="0"/>
                    <a:pt x="1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52"/>
            <p:cNvSpPr/>
            <p:nvPr/>
          </p:nvSpPr>
          <p:spPr>
            <a:xfrm>
              <a:off x="4105991" y="2509810"/>
              <a:ext cx="28888" cy="49794"/>
            </a:xfrm>
            <a:custGeom>
              <a:avLst/>
              <a:gdLst/>
              <a:ahLst/>
              <a:cxnLst/>
              <a:rect l="l" t="t" r="r" b="b"/>
              <a:pathLst>
                <a:path w="1332" h="2296" extrusionOk="0">
                  <a:moveTo>
                    <a:pt x="1331" y="1"/>
                  </a:moveTo>
                  <a:lnTo>
                    <a:pt x="29" y="2139"/>
                  </a:lnTo>
                  <a:cubicBezTo>
                    <a:pt x="29" y="2143"/>
                    <a:pt x="28" y="2144"/>
                    <a:pt x="26" y="2147"/>
                  </a:cubicBezTo>
                  <a:cubicBezTo>
                    <a:pt x="0" y="2198"/>
                    <a:pt x="21" y="2259"/>
                    <a:pt x="71" y="2285"/>
                  </a:cubicBezTo>
                  <a:cubicBezTo>
                    <a:pt x="86" y="2292"/>
                    <a:pt x="101" y="2295"/>
                    <a:pt x="116" y="2295"/>
                  </a:cubicBezTo>
                  <a:cubicBezTo>
                    <a:pt x="154" y="2295"/>
                    <a:pt x="190" y="2275"/>
                    <a:pt x="209" y="2238"/>
                  </a:cubicBezTo>
                  <a:lnTo>
                    <a:pt x="13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52"/>
            <p:cNvSpPr/>
            <p:nvPr/>
          </p:nvSpPr>
          <p:spPr>
            <a:xfrm>
              <a:off x="4163095" y="2509810"/>
              <a:ext cx="28888" cy="49773"/>
            </a:xfrm>
            <a:custGeom>
              <a:avLst/>
              <a:gdLst/>
              <a:ahLst/>
              <a:cxnLst/>
              <a:rect l="l" t="t" r="r" b="b"/>
              <a:pathLst>
                <a:path w="1332" h="2295" extrusionOk="0">
                  <a:moveTo>
                    <a:pt x="0" y="1"/>
                  </a:moveTo>
                  <a:lnTo>
                    <a:pt x="1124" y="2238"/>
                  </a:lnTo>
                  <a:cubicBezTo>
                    <a:pt x="1124" y="2241"/>
                    <a:pt x="1126" y="2243"/>
                    <a:pt x="1128" y="2246"/>
                  </a:cubicBezTo>
                  <a:cubicBezTo>
                    <a:pt x="1147" y="2278"/>
                    <a:pt x="1180" y="2295"/>
                    <a:pt x="1214" y="2295"/>
                  </a:cubicBezTo>
                  <a:cubicBezTo>
                    <a:pt x="1233" y="2295"/>
                    <a:pt x="1251" y="2290"/>
                    <a:pt x="1268" y="2280"/>
                  </a:cubicBezTo>
                  <a:cubicBezTo>
                    <a:pt x="1315" y="2251"/>
                    <a:pt x="1331" y="2188"/>
                    <a:pt x="1302" y="2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4641;p52"/>
          <p:cNvSpPr txBox="1">
            <a:spLocks/>
          </p:cNvSpPr>
          <p:nvPr/>
        </p:nvSpPr>
        <p:spPr>
          <a:xfrm>
            <a:off x="5229435" y="1280518"/>
            <a:ext cx="20511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ecular One"/>
              <a:buNone/>
              <a:defRPr sz="5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matic SC"/>
              <a:buNone/>
              <a:defRPr sz="6000" b="1" i="0" u="sng" strike="noStrike" cap="none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" dirty="0">
                <a:solidFill>
                  <a:schemeClr val="tx1"/>
                </a:solidFill>
              </a:rPr>
              <a:t>7</a:t>
            </a:r>
            <a:endParaRPr lang="en" dirty="0">
              <a:solidFill>
                <a:schemeClr val="tx1"/>
              </a:solidFill>
            </a:endParaRPr>
          </a:p>
        </p:txBody>
      </p:sp>
      <p:sp>
        <p:nvSpPr>
          <p:cNvPr id="120" name="Google Shape;4640;p52"/>
          <p:cNvSpPr txBox="1">
            <a:spLocks/>
          </p:cNvSpPr>
          <p:nvPr/>
        </p:nvSpPr>
        <p:spPr>
          <a:xfrm>
            <a:off x="5227938" y="1846859"/>
            <a:ext cx="2051100" cy="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None/>
              <a:defRPr sz="2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dirty="0"/>
              <a:t>The White House has 132 rooms and 35 bathrooms.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7" grpId="0" build="p"/>
      <p:bldP spid="4640" grpId="0" build="p"/>
      <p:bldP spid="4643" grpId="0" build="p"/>
      <p:bldP spid="4646" grpId="0" build="p"/>
      <p:bldP spid="4650" grpId="0" build="p"/>
      <p:bldP spid="1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7" name="Google Shape;4757;p53"/>
          <p:cNvSpPr txBox="1">
            <a:spLocks noGrp="1"/>
          </p:cNvSpPr>
          <p:nvPr>
            <p:ph type="title"/>
          </p:nvPr>
        </p:nvSpPr>
        <p:spPr>
          <a:xfrm>
            <a:off x="947563" y="18832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4758" name="Google Shape;4758;p53"/>
          <p:cNvSpPr txBox="1">
            <a:spLocks noGrp="1"/>
          </p:cNvSpPr>
          <p:nvPr>
            <p:ph type="subTitle" idx="1"/>
          </p:nvPr>
        </p:nvSpPr>
        <p:spPr>
          <a:xfrm>
            <a:off x="982976" y="183359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Hawaii is the only US state made up of islands.</a:t>
            </a:r>
            <a:endParaRPr dirty="0"/>
          </a:p>
        </p:txBody>
      </p:sp>
      <p:sp>
        <p:nvSpPr>
          <p:cNvPr id="4759" name="Google Shape;4759;p53"/>
          <p:cNvSpPr txBox="1">
            <a:spLocks noGrp="1"/>
          </p:cNvSpPr>
          <p:nvPr>
            <p:ph type="title" idx="2"/>
          </p:nvPr>
        </p:nvSpPr>
        <p:spPr>
          <a:xfrm>
            <a:off x="947563" y="12983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11</a:t>
            </a:r>
            <a:endParaRPr dirty="0"/>
          </a:p>
        </p:txBody>
      </p:sp>
      <p:sp>
        <p:nvSpPr>
          <p:cNvPr id="4760" name="Google Shape;4760;p53"/>
          <p:cNvSpPr txBox="1">
            <a:spLocks noGrp="1"/>
          </p:cNvSpPr>
          <p:nvPr>
            <p:ph type="title" idx="3"/>
          </p:nvPr>
        </p:nvSpPr>
        <p:spPr>
          <a:xfrm>
            <a:off x="5428896" y="5159479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4761" name="Google Shape;4761;p53"/>
          <p:cNvSpPr txBox="1">
            <a:spLocks noGrp="1"/>
          </p:cNvSpPr>
          <p:nvPr>
            <p:ph type="subTitle" idx="4"/>
          </p:nvPr>
        </p:nvSpPr>
        <p:spPr>
          <a:xfrm>
            <a:off x="6245169" y="1816540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Americans eat around 50 billion burgers each year.</a:t>
            </a:r>
            <a:endParaRPr dirty="0"/>
          </a:p>
        </p:txBody>
      </p:sp>
      <p:sp>
        <p:nvSpPr>
          <p:cNvPr id="4762" name="Google Shape;4762;p53"/>
          <p:cNvSpPr txBox="1">
            <a:spLocks noGrp="1"/>
          </p:cNvSpPr>
          <p:nvPr>
            <p:ph type="title" idx="5"/>
          </p:nvPr>
        </p:nvSpPr>
        <p:spPr>
          <a:xfrm>
            <a:off x="6146563" y="12983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12</a:t>
            </a:r>
            <a:endParaRPr dirty="0"/>
          </a:p>
        </p:txBody>
      </p:sp>
      <p:sp>
        <p:nvSpPr>
          <p:cNvPr id="4763" name="Google Shape;4763;p53"/>
          <p:cNvSpPr txBox="1">
            <a:spLocks noGrp="1"/>
          </p:cNvSpPr>
          <p:nvPr>
            <p:ph type="title" idx="6"/>
          </p:nvPr>
        </p:nvSpPr>
        <p:spPr>
          <a:xfrm>
            <a:off x="947563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4764" name="Google Shape;4764;p53"/>
          <p:cNvSpPr txBox="1">
            <a:spLocks noGrp="1"/>
          </p:cNvSpPr>
          <p:nvPr>
            <p:ph type="subTitle" idx="7"/>
          </p:nvPr>
        </p:nvSpPr>
        <p:spPr>
          <a:xfrm>
            <a:off x="1061285" y="3600168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Hollywood sign originally said “</a:t>
            </a:r>
            <a:r>
              <a:rPr lang="en-US" dirty="0" err="1"/>
              <a:t>Hollywoodland</a:t>
            </a:r>
            <a:r>
              <a:rPr lang="en-US" dirty="0"/>
              <a:t>.”</a:t>
            </a:r>
            <a:endParaRPr dirty="0"/>
          </a:p>
        </p:txBody>
      </p:sp>
      <p:sp>
        <p:nvSpPr>
          <p:cNvPr id="4765" name="Google Shape;4765;p53"/>
          <p:cNvSpPr txBox="1">
            <a:spLocks noGrp="1"/>
          </p:cNvSpPr>
          <p:nvPr>
            <p:ph type="title" idx="8"/>
          </p:nvPr>
        </p:nvSpPr>
        <p:spPr>
          <a:xfrm>
            <a:off x="946238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13</a:t>
            </a:r>
            <a:endParaRPr dirty="0"/>
          </a:p>
        </p:txBody>
      </p:sp>
      <p:sp>
        <p:nvSpPr>
          <p:cNvPr id="4766" name="Google Shape;4766;p53"/>
          <p:cNvSpPr txBox="1">
            <a:spLocks noGrp="1"/>
          </p:cNvSpPr>
          <p:nvPr>
            <p:ph type="title" idx="9"/>
          </p:nvPr>
        </p:nvSpPr>
        <p:spPr>
          <a:xfrm>
            <a:off x="6146660" y="3632975"/>
            <a:ext cx="2051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sp>
        <p:nvSpPr>
          <p:cNvPr id="4767" name="Google Shape;4767;p53"/>
          <p:cNvSpPr txBox="1">
            <a:spLocks noGrp="1"/>
          </p:cNvSpPr>
          <p:nvPr>
            <p:ph type="subTitle" idx="13"/>
          </p:nvPr>
        </p:nvSpPr>
        <p:spPr>
          <a:xfrm>
            <a:off x="6146563" y="3686986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USA has the world’s longest cave system, Mammoth Cave in Kentucky.</a:t>
            </a:r>
            <a:endParaRPr dirty="0"/>
          </a:p>
        </p:txBody>
      </p:sp>
      <p:sp>
        <p:nvSpPr>
          <p:cNvPr id="4768" name="Google Shape;4768;p53"/>
          <p:cNvSpPr txBox="1">
            <a:spLocks noGrp="1"/>
          </p:cNvSpPr>
          <p:nvPr>
            <p:ph type="title" idx="14"/>
          </p:nvPr>
        </p:nvSpPr>
        <p:spPr>
          <a:xfrm>
            <a:off x="6146663" y="3031775"/>
            <a:ext cx="2051100" cy="6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14</a:t>
            </a:r>
            <a:endParaRPr dirty="0"/>
          </a:p>
        </p:txBody>
      </p:sp>
      <p:sp>
        <p:nvSpPr>
          <p:cNvPr id="4769" name="Google Shape;4769;p53"/>
          <p:cNvSpPr txBox="1">
            <a:spLocks noGrp="1"/>
          </p:cNvSpPr>
          <p:nvPr>
            <p:ph type="title" idx="15"/>
          </p:nvPr>
        </p:nvSpPr>
        <p:spPr>
          <a:xfrm>
            <a:off x="713100" y="497850"/>
            <a:ext cx="77178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 </a:t>
            </a:r>
            <a:endParaRPr dirty="0"/>
          </a:p>
        </p:txBody>
      </p:sp>
      <p:grpSp>
        <p:nvGrpSpPr>
          <p:cNvPr id="4770" name="Google Shape;4770;p53"/>
          <p:cNvGrpSpPr/>
          <p:nvPr/>
        </p:nvGrpSpPr>
        <p:grpSpPr>
          <a:xfrm>
            <a:off x="3340964" y="1683960"/>
            <a:ext cx="2462072" cy="2961561"/>
            <a:chOff x="2252758" y="1854257"/>
            <a:chExt cx="2504396" cy="3012472"/>
          </a:xfrm>
        </p:grpSpPr>
        <p:sp>
          <p:nvSpPr>
            <p:cNvPr id="4771" name="Google Shape;4771;p53"/>
            <p:cNvSpPr/>
            <p:nvPr/>
          </p:nvSpPr>
          <p:spPr>
            <a:xfrm>
              <a:off x="2252758" y="3157805"/>
              <a:ext cx="479361" cy="541300"/>
            </a:xfrm>
            <a:custGeom>
              <a:avLst/>
              <a:gdLst/>
              <a:ahLst/>
              <a:cxnLst/>
              <a:rect l="l" t="t" r="r" b="b"/>
              <a:pathLst>
                <a:path w="21693" h="24496" extrusionOk="0">
                  <a:moveTo>
                    <a:pt x="0" y="1"/>
                  </a:moveTo>
                  <a:lnTo>
                    <a:pt x="7502" y="10456"/>
                  </a:lnTo>
                  <a:lnTo>
                    <a:pt x="0" y="20489"/>
                  </a:lnTo>
                  <a:lnTo>
                    <a:pt x="17686" y="20489"/>
                  </a:lnTo>
                  <a:cubicBezTo>
                    <a:pt x="19899" y="20489"/>
                    <a:pt x="21693" y="22282"/>
                    <a:pt x="21693" y="24495"/>
                  </a:cubicBezTo>
                  <a:lnTo>
                    <a:pt x="21693" y="4243"/>
                  </a:lnTo>
                  <a:cubicBezTo>
                    <a:pt x="21693" y="1900"/>
                    <a:pt x="19793" y="1"/>
                    <a:pt x="174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53"/>
            <p:cNvSpPr/>
            <p:nvPr/>
          </p:nvSpPr>
          <p:spPr>
            <a:xfrm>
              <a:off x="4277792" y="3157805"/>
              <a:ext cx="479361" cy="541300"/>
            </a:xfrm>
            <a:custGeom>
              <a:avLst/>
              <a:gdLst/>
              <a:ahLst/>
              <a:cxnLst/>
              <a:rect l="l" t="t" r="r" b="b"/>
              <a:pathLst>
                <a:path w="21693" h="24496" extrusionOk="0">
                  <a:moveTo>
                    <a:pt x="4245" y="1"/>
                  </a:moveTo>
                  <a:cubicBezTo>
                    <a:pt x="1900" y="1"/>
                    <a:pt x="0" y="1900"/>
                    <a:pt x="0" y="4243"/>
                  </a:cubicBezTo>
                  <a:lnTo>
                    <a:pt x="0" y="24495"/>
                  </a:lnTo>
                  <a:cubicBezTo>
                    <a:pt x="0" y="22282"/>
                    <a:pt x="1794" y="20489"/>
                    <a:pt x="4007" y="20489"/>
                  </a:cubicBezTo>
                  <a:lnTo>
                    <a:pt x="21692" y="20489"/>
                  </a:lnTo>
                  <a:lnTo>
                    <a:pt x="14191" y="10456"/>
                  </a:lnTo>
                  <a:lnTo>
                    <a:pt x="216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53"/>
            <p:cNvSpPr/>
            <p:nvPr/>
          </p:nvSpPr>
          <p:spPr>
            <a:xfrm>
              <a:off x="3145741" y="2145916"/>
              <a:ext cx="28042" cy="257767"/>
            </a:xfrm>
            <a:custGeom>
              <a:avLst/>
              <a:gdLst/>
              <a:ahLst/>
              <a:cxnLst/>
              <a:rect l="l" t="t" r="r" b="b"/>
              <a:pathLst>
                <a:path w="1269" h="11665" extrusionOk="0">
                  <a:moveTo>
                    <a:pt x="1" y="1"/>
                  </a:moveTo>
                  <a:lnTo>
                    <a:pt x="1" y="11664"/>
                  </a:lnTo>
                  <a:lnTo>
                    <a:pt x="1269" y="11664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53"/>
            <p:cNvSpPr/>
            <p:nvPr/>
          </p:nvSpPr>
          <p:spPr>
            <a:xfrm>
              <a:off x="3070391" y="1854257"/>
              <a:ext cx="276506" cy="292328"/>
            </a:xfrm>
            <a:custGeom>
              <a:avLst/>
              <a:gdLst/>
              <a:ahLst/>
              <a:cxnLst/>
              <a:rect l="l" t="t" r="r" b="b"/>
              <a:pathLst>
                <a:path w="12513" h="13229" extrusionOk="0">
                  <a:moveTo>
                    <a:pt x="7391" y="1"/>
                  </a:moveTo>
                  <a:cubicBezTo>
                    <a:pt x="5904" y="1"/>
                    <a:pt x="4534" y="747"/>
                    <a:pt x="3901" y="2061"/>
                  </a:cubicBezTo>
                  <a:lnTo>
                    <a:pt x="1181" y="6395"/>
                  </a:lnTo>
                  <a:lnTo>
                    <a:pt x="1198" y="6402"/>
                  </a:lnTo>
                  <a:cubicBezTo>
                    <a:pt x="1141" y="6497"/>
                    <a:pt x="1087" y="6593"/>
                    <a:pt x="1038" y="6692"/>
                  </a:cubicBezTo>
                  <a:cubicBezTo>
                    <a:pt x="1" y="8849"/>
                    <a:pt x="1111" y="11538"/>
                    <a:pt x="3519" y="12698"/>
                  </a:cubicBezTo>
                  <a:cubicBezTo>
                    <a:pt x="4266" y="13058"/>
                    <a:pt x="5050" y="13229"/>
                    <a:pt x="5807" y="13229"/>
                  </a:cubicBezTo>
                  <a:cubicBezTo>
                    <a:pt x="7492" y="13229"/>
                    <a:pt x="9045" y="12382"/>
                    <a:pt x="9763" y="10895"/>
                  </a:cubicBezTo>
                  <a:cubicBezTo>
                    <a:pt x="9878" y="10654"/>
                    <a:pt x="9960" y="10409"/>
                    <a:pt x="10024" y="10159"/>
                  </a:cubicBezTo>
                  <a:lnTo>
                    <a:pt x="11598" y="5766"/>
                  </a:lnTo>
                  <a:cubicBezTo>
                    <a:pt x="12513" y="3864"/>
                    <a:pt x="11535" y="1493"/>
                    <a:pt x="9409" y="468"/>
                  </a:cubicBezTo>
                  <a:cubicBezTo>
                    <a:pt x="8750" y="151"/>
                    <a:pt x="8059" y="1"/>
                    <a:pt x="73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53"/>
            <p:cNvSpPr/>
            <p:nvPr/>
          </p:nvSpPr>
          <p:spPr>
            <a:xfrm>
              <a:off x="3117479" y="2000407"/>
              <a:ext cx="135259" cy="118664"/>
            </a:xfrm>
            <a:custGeom>
              <a:avLst/>
              <a:gdLst/>
              <a:ahLst/>
              <a:cxnLst/>
              <a:rect l="l" t="t" r="r" b="b"/>
              <a:pathLst>
                <a:path w="6121" h="5370" extrusionOk="0">
                  <a:moveTo>
                    <a:pt x="3063" y="0"/>
                  </a:moveTo>
                  <a:cubicBezTo>
                    <a:pt x="2064" y="0"/>
                    <a:pt x="1106" y="560"/>
                    <a:pt x="644" y="1521"/>
                  </a:cubicBezTo>
                  <a:cubicBezTo>
                    <a:pt x="0" y="2857"/>
                    <a:pt x="561" y="4460"/>
                    <a:pt x="1897" y="5103"/>
                  </a:cubicBezTo>
                  <a:cubicBezTo>
                    <a:pt x="2272" y="5284"/>
                    <a:pt x="2669" y="5370"/>
                    <a:pt x="3060" y="5370"/>
                  </a:cubicBezTo>
                  <a:cubicBezTo>
                    <a:pt x="4058" y="5370"/>
                    <a:pt x="5017" y="4810"/>
                    <a:pt x="5480" y="3849"/>
                  </a:cubicBezTo>
                  <a:cubicBezTo>
                    <a:pt x="6121" y="2515"/>
                    <a:pt x="5560" y="910"/>
                    <a:pt x="4226" y="267"/>
                  </a:cubicBezTo>
                  <a:cubicBezTo>
                    <a:pt x="3850" y="86"/>
                    <a:pt x="3453" y="0"/>
                    <a:pt x="3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53"/>
            <p:cNvSpPr/>
            <p:nvPr/>
          </p:nvSpPr>
          <p:spPr>
            <a:xfrm>
              <a:off x="3070346" y="2037066"/>
              <a:ext cx="152097" cy="217771"/>
            </a:xfrm>
            <a:custGeom>
              <a:avLst/>
              <a:gdLst/>
              <a:ahLst/>
              <a:cxnLst/>
              <a:rect l="l" t="t" r="r" b="b"/>
              <a:pathLst>
                <a:path w="6883" h="9855" extrusionOk="0">
                  <a:moveTo>
                    <a:pt x="4818" y="0"/>
                  </a:moveTo>
                  <a:cubicBezTo>
                    <a:pt x="4143" y="0"/>
                    <a:pt x="3496" y="379"/>
                    <a:pt x="3184" y="1026"/>
                  </a:cubicBezTo>
                  <a:lnTo>
                    <a:pt x="342" y="7802"/>
                  </a:lnTo>
                  <a:cubicBezTo>
                    <a:pt x="0" y="8514"/>
                    <a:pt x="300" y="9369"/>
                    <a:pt x="1011" y="9713"/>
                  </a:cubicBezTo>
                  <a:cubicBezTo>
                    <a:pt x="1211" y="9809"/>
                    <a:pt x="1422" y="9855"/>
                    <a:pt x="1630" y="9855"/>
                  </a:cubicBezTo>
                  <a:cubicBezTo>
                    <a:pt x="2163" y="9855"/>
                    <a:pt x="2674" y="9556"/>
                    <a:pt x="2920" y="9044"/>
                  </a:cubicBezTo>
                  <a:lnTo>
                    <a:pt x="6448" y="2598"/>
                  </a:lnTo>
                  <a:cubicBezTo>
                    <a:pt x="6882" y="1695"/>
                    <a:pt x="6503" y="614"/>
                    <a:pt x="5602" y="180"/>
                  </a:cubicBezTo>
                  <a:cubicBezTo>
                    <a:pt x="5349" y="58"/>
                    <a:pt x="5081" y="0"/>
                    <a:pt x="4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53"/>
            <p:cNvSpPr/>
            <p:nvPr/>
          </p:nvSpPr>
          <p:spPr>
            <a:xfrm>
              <a:off x="3072158" y="2214439"/>
              <a:ext cx="55951" cy="49410"/>
            </a:xfrm>
            <a:custGeom>
              <a:avLst/>
              <a:gdLst/>
              <a:ahLst/>
              <a:cxnLst/>
              <a:rect l="l" t="t" r="r" b="b"/>
              <a:pathLst>
                <a:path w="2532" h="2236" extrusionOk="0">
                  <a:moveTo>
                    <a:pt x="1060" y="1"/>
                  </a:moveTo>
                  <a:cubicBezTo>
                    <a:pt x="727" y="1"/>
                    <a:pt x="433" y="155"/>
                    <a:pt x="265" y="503"/>
                  </a:cubicBezTo>
                  <a:cubicBezTo>
                    <a:pt x="1" y="1057"/>
                    <a:pt x="152" y="1887"/>
                    <a:pt x="703" y="2151"/>
                  </a:cubicBezTo>
                  <a:cubicBezTo>
                    <a:pt x="824" y="2209"/>
                    <a:pt x="954" y="2235"/>
                    <a:pt x="1087" y="2235"/>
                  </a:cubicBezTo>
                  <a:cubicBezTo>
                    <a:pt x="1559" y="2235"/>
                    <a:pt x="2058" y="1898"/>
                    <a:pt x="2266" y="1467"/>
                  </a:cubicBezTo>
                  <a:cubicBezTo>
                    <a:pt x="2532" y="916"/>
                    <a:pt x="2218" y="418"/>
                    <a:pt x="1667" y="152"/>
                  </a:cubicBezTo>
                  <a:cubicBezTo>
                    <a:pt x="1463" y="54"/>
                    <a:pt x="1255" y="1"/>
                    <a:pt x="10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53"/>
            <p:cNvSpPr/>
            <p:nvPr/>
          </p:nvSpPr>
          <p:spPr>
            <a:xfrm>
              <a:off x="3051586" y="2243850"/>
              <a:ext cx="50029" cy="131348"/>
            </a:xfrm>
            <a:custGeom>
              <a:avLst/>
              <a:gdLst/>
              <a:ahLst/>
              <a:cxnLst/>
              <a:rect l="l" t="t" r="r" b="b"/>
              <a:pathLst>
                <a:path w="2264" h="5944" extrusionOk="0">
                  <a:moveTo>
                    <a:pt x="1858" y="1"/>
                  </a:moveTo>
                  <a:cubicBezTo>
                    <a:pt x="1733" y="1"/>
                    <a:pt x="1612" y="68"/>
                    <a:pt x="1549" y="186"/>
                  </a:cubicBezTo>
                  <a:cubicBezTo>
                    <a:pt x="1" y="3042"/>
                    <a:pt x="88" y="5503"/>
                    <a:pt x="93" y="5604"/>
                  </a:cubicBezTo>
                  <a:cubicBezTo>
                    <a:pt x="100" y="5795"/>
                    <a:pt x="258" y="5943"/>
                    <a:pt x="446" y="5943"/>
                  </a:cubicBezTo>
                  <a:lnTo>
                    <a:pt x="460" y="5943"/>
                  </a:lnTo>
                  <a:cubicBezTo>
                    <a:pt x="656" y="5934"/>
                    <a:pt x="807" y="5769"/>
                    <a:pt x="800" y="5573"/>
                  </a:cubicBezTo>
                  <a:cubicBezTo>
                    <a:pt x="797" y="5550"/>
                    <a:pt x="715" y="3209"/>
                    <a:pt x="2171" y="523"/>
                  </a:cubicBezTo>
                  <a:cubicBezTo>
                    <a:pt x="2263" y="351"/>
                    <a:pt x="2200" y="136"/>
                    <a:pt x="2028" y="44"/>
                  </a:cubicBezTo>
                  <a:cubicBezTo>
                    <a:pt x="1974" y="15"/>
                    <a:pt x="1915" y="1"/>
                    <a:pt x="18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53"/>
            <p:cNvSpPr/>
            <p:nvPr/>
          </p:nvSpPr>
          <p:spPr>
            <a:xfrm>
              <a:off x="3836935" y="2145916"/>
              <a:ext cx="27998" cy="257767"/>
            </a:xfrm>
            <a:custGeom>
              <a:avLst/>
              <a:gdLst/>
              <a:ahLst/>
              <a:cxnLst/>
              <a:rect l="l" t="t" r="r" b="b"/>
              <a:pathLst>
                <a:path w="1267" h="11665" extrusionOk="0">
                  <a:moveTo>
                    <a:pt x="1" y="1"/>
                  </a:moveTo>
                  <a:lnTo>
                    <a:pt x="1" y="11664"/>
                  </a:lnTo>
                  <a:lnTo>
                    <a:pt x="1266" y="11664"/>
                  </a:lnTo>
                  <a:lnTo>
                    <a:pt x="12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53"/>
            <p:cNvSpPr/>
            <p:nvPr/>
          </p:nvSpPr>
          <p:spPr>
            <a:xfrm>
              <a:off x="3663783" y="1854257"/>
              <a:ext cx="276550" cy="292328"/>
            </a:xfrm>
            <a:custGeom>
              <a:avLst/>
              <a:gdLst/>
              <a:ahLst/>
              <a:cxnLst/>
              <a:rect l="l" t="t" r="r" b="b"/>
              <a:pathLst>
                <a:path w="12515" h="13229" extrusionOk="0">
                  <a:moveTo>
                    <a:pt x="5123" y="1"/>
                  </a:moveTo>
                  <a:cubicBezTo>
                    <a:pt x="4455" y="1"/>
                    <a:pt x="3764" y="151"/>
                    <a:pt x="3106" y="468"/>
                  </a:cubicBezTo>
                  <a:cubicBezTo>
                    <a:pt x="981" y="1493"/>
                    <a:pt x="0" y="3864"/>
                    <a:pt x="917" y="5766"/>
                  </a:cubicBezTo>
                  <a:lnTo>
                    <a:pt x="2489" y="10159"/>
                  </a:lnTo>
                  <a:cubicBezTo>
                    <a:pt x="2553" y="10409"/>
                    <a:pt x="2637" y="10654"/>
                    <a:pt x="2753" y="10895"/>
                  </a:cubicBezTo>
                  <a:cubicBezTo>
                    <a:pt x="3470" y="12382"/>
                    <a:pt x="5022" y="13229"/>
                    <a:pt x="6706" y="13229"/>
                  </a:cubicBezTo>
                  <a:cubicBezTo>
                    <a:pt x="7463" y="13229"/>
                    <a:pt x="8247" y="13058"/>
                    <a:pt x="8994" y="12698"/>
                  </a:cubicBezTo>
                  <a:cubicBezTo>
                    <a:pt x="11405" y="11538"/>
                    <a:pt x="12515" y="8849"/>
                    <a:pt x="11476" y="6692"/>
                  </a:cubicBezTo>
                  <a:cubicBezTo>
                    <a:pt x="11428" y="6593"/>
                    <a:pt x="11372" y="6497"/>
                    <a:pt x="11318" y="6402"/>
                  </a:cubicBezTo>
                  <a:lnTo>
                    <a:pt x="11334" y="6395"/>
                  </a:lnTo>
                  <a:lnTo>
                    <a:pt x="8612" y="2061"/>
                  </a:lnTo>
                  <a:cubicBezTo>
                    <a:pt x="7981" y="747"/>
                    <a:pt x="6610" y="1"/>
                    <a:pt x="5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53"/>
            <p:cNvSpPr/>
            <p:nvPr/>
          </p:nvSpPr>
          <p:spPr>
            <a:xfrm>
              <a:off x="3757938" y="2000407"/>
              <a:ext cx="135325" cy="118664"/>
            </a:xfrm>
            <a:custGeom>
              <a:avLst/>
              <a:gdLst/>
              <a:ahLst/>
              <a:cxnLst/>
              <a:rect l="l" t="t" r="r" b="b"/>
              <a:pathLst>
                <a:path w="6124" h="5370" extrusionOk="0">
                  <a:moveTo>
                    <a:pt x="3061" y="0"/>
                  </a:moveTo>
                  <a:cubicBezTo>
                    <a:pt x="2670" y="0"/>
                    <a:pt x="2273" y="86"/>
                    <a:pt x="1898" y="267"/>
                  </a:cubicBezTo>
                  <a:cubicBezTo>
                    <a:pt x="561" y="910"/>
                    <a:pt x="0" y="2515"/>
                    <a:pt x="644" y="3849"/>
                  </a:cubicBezTo>
                  <a:cubicBezTo>
                    <a:pt x="1106" y="4810"/>
                    <a:pt x="2064" y="5370"/>
                    <a:pt x="3063" y="5370"/>
                  </a:cubicBezTo>
                  <a:cubicBezTo>
                    <a:pt x="3453" y="5370"/>
                    <a:pt x="3850" y="5284"/>
                    <a:pt x="4226" y="5103"/>
                  </a:cubicBezTo>
                  <a:cubicBezTo>
                    <a:pt x="5562" y="4460"/>
                    <a:pt x="6123" y="2857"/>
                    <a:pt x="5480" y="1521"/>
                  </a:cubicBezTo>
                  <a:cubicBezTo>
                    <a:pt x="5017" y="560"/>
                    <a:pt x="4059" y="0"/>
                    <a:pt x="3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53"/>
            <p:cNvSpPr/>
            <p:nvPr/>
          </p:nvSpPr>
          <p:spPr>
            <a:xfrm>
              <a:off x="3788300" y="2037066"/>
              <a:ext cx="152097" cy="217771"/>
            </a:xfrm>
            <a:custGeom>
              <a:avLst/>
              <a:gdLst/>
              <a:ahLst/>
              <a:cxnLst/>
              <a:rect l="l" t="t" r="r" b="b"/>
              <a:pathLst>
                <a:path w="6883" h="9855" extrusionOk="0">
                  <a:moveTo>
                    <a:pt x="2064" y="0"/>
                  </a:moveTo>
                  <a:cubicBezTo>
                    <a:pt x="1800" y="0"/>
                    <a:pt x="1533" y="58"/>
                    <a:pt x="1280" y="180"/>
                  </a:cubicBezTo>
                  <a:cubicBezTo>
                    <a:pt x="380" y="614"/>
                    <a:pt x="0" y="1695"/>
                    <a:pt x="434" y="2598"/>
                  </a:cubicBezTo>
                  <a:lnTo>
                    <a:pt x="3960" y="9044"/>
                  </a:lnTo>
                  <a:cubicBezTo>
                    <a:pt x="4207" y="9556"/>
                    <a:pt x="4720" y="9855"/>
                    <a:pt x="5253" y="9855"/>
                  </a:cubicBezTo>
                  <a:cubicBezTo>
                    <a:pt x="5460" y="9855"/>
                    <a:pt x="5671" y="9809"/>
                    <a:pt x="5871" y="9713"/>
                  </a:cubicBezTo>
                  <a:cubicBezTo>
                    <a:pt x="6583" y="9369"/>
                    <a:pt x="6882" y="8514"/>
                    <a:pt x="6538" y="7802"/>
                  </a:cubicBezTo>
                  <a:lnTo>
                    <a:pt x="3698" y="1026"/>
                  </a:lnTo>
                  <a:cubicBezTo>
                    <a:pt x="3386" y="379"/>
                    <a:pt x="2738" y="0"/>
                    <a:pt x="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53"/>
            <p:cNvSpPr/>
            <p:nvPr/>
          </p:nvSpPr>
          <p:spPr>
            <a:xfrm>
              <a:off x="3882610" y="2214439"/>
              <a:ext cx="55951" cy="49410"/>
            </a:xfrm>
            <a:custGeom>
              <a:avLst/>
              <a:gdLst/>
              <a:ahLst/>
              <a:cxnLst/>
              <a:rect l="l" t="t" r="r" b="b"/>
              <a:pathLst>
                <a:path w="2532" h="2236" extrusionOk="0">
                  <a:moveTo>
                    <a:pt x="1472" y="1"/>
                  </a:moveTo>
                  <a:cubicBezTo>
                    <a:pt x="1277" y="1"/>
                    <a:pt x="1069" y="54"/>
                    <a:pt x="865" y="152"/>
                  </a:cubicBezTo>
                  <a:cubicBezTo>
                    <a:pt x="312" y="418"/>
                    <a:pt x="1" y="916"/>
                    <a:pt x="267" y="1467"/>
                  </a:cubicBezTo>
                  <a:cubicBezTo>
                    <a:pt x="475" y="1898"/>
                    <a:pt x="974" y="2235"/>
                    <a:pt x="1445" y="2235"/>
                  </a:cubicBezTo>
                  <a:cubicBezTo>
                    <a:pt x="1577" y="2235"/>
                    <a:pt x="1706" y="2209"/>
                    <a:pt x="1827" y="2151"/>
                  </a:cubicBezTo>
                  <a:cubicBezTo>
                    <a:pt x="2381" y="1887"/>
                    <a:pt x="2532" y="1057"/>
                    <a:pt x="2265" y="503"/>
                  </a:cubicBezTo>
                  <a:cubicBezTo>
                    <a:pt x="2097" y="155"/>
                    <a:pt x="1804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53"/>
            <p:cNvSpPr/>
            <p:nvPr/>
          </p:nvSpPr>
          <p:spPr>
            <a:xfrm>
              <a:off x="3909060" y="2243850"/>
              <a:ext cx="50073" cy="131348"/>
            </a:xfrm>
            <a:custGeom>
              <a:avLst/>
              <a:gdLst/>
              <a:ahLst/>
              <a:cxnLst/>
              <a:rect l="l" t="t" r="r" b="b"/>
              <a:pathLst>
                <a:path w="2266" h="5944" extrusionOk="0">
                  <a:moveTo>
                    <a:pt x="408" y="1"/>
                  </a:moveTo>
                  <a:cubicBezTo>
                    <a:pt x="350" y="1"/>
                    <a:pt x="291" y="15"/>
                    <a:pt x="236" y="44"/>
                  </a:cubicBezTo>
                  <a:cubicBezTo>
                    <a:pt x="64" y="136"/>
                    <a:pt x="1" y="351"/>
                    <a:pt x="95" y="523"/>
                  </a:cubicBezTo>
                  <a:cubicBezTo>
                    <a:pt x="1545" y="3198"/>
                    <a:pt x="1467" y="5552"/>
                    <a:pt x="1467" y="5576"/>
                  </a:cubicBezTo>
                  <a:cubicBezTo>
                    <a:pt x="1457" y="5771"/>
                    <a:pt x="1611" y="5934"/>
                    <a:pt x="1806" y="5943"/>
                  </a:cubicBezTo>
                  <a:lnTo>
                    <a:pt x="1820" y="5943"/>
                  </a:lnTo>
                  <a:cubicBezTo>
                    <a:pt x="2009" y="5943"/>
                    <a:pt x="2164" y="5795"/>
                    <a:pt x="2174" y="5604"/>
                  </a:cubicBezTo>
                  <a:cubicBezTo>
                    <a:pt x="2179" y="5503"/>
                    <a:pt x="2266" y="3042"/>
                    <a:pt x="717" y="186"/>
                  </a:cubicBezTo>
                  <a:cubicBezTo>
                    <a:pt x="654" y="68"/>
                    <a:pt x="533" y="1"/>
                    <a:pt x="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53"/>
            <p:cNvSpPr/>
            <p:nvPr/>
          </p:nvSpPr>
          <p:spPr>
            <a:xfrm>
              <a:off x="3398376" y="1854279"/>
              <a:ext cx="213970" cy="335042"/>
            </a:xfrm>
            <a:custGeom>
              <a:avLst/>
              <a:gdLst/>
              <a:ahLst/>
              <a:cxnLst/>
              <a:rect l="l" t="t" r="r" b="b"/>
              <a:pathLst>
                <a:path w="9683" h="15162" extrusionOk="0">
                  <a:moveTo>
                    <a:pt x="4842" y="0"/>
                  </a:moveTo>
                  <a:cubicBezTo>
                    <a:pt x="2483" y="0"/>
                    <a:pt x="571" y="1912"/>
                    <a:pt x="571" y="4271"/>
                  </a:cubicBezTo>
                  <a:lnTo>
                    <a:pt x="1" y="9951"/>
                  </a:lnTo>
                  <a:lnTo>
                    <a:pt x="20" y="9953"/>
                  </a:lnTo>
                  <a:cubicBezTo>
                    <a:pt x="10" y="10073"/>
                    <a:pt x="1" y="10196"/>
                    <a:pt x="1" y="10321"/>
                  </a:cubicBezTo>
                  <a:cubicBezTo>
                    <a:pt x="1" y="12994"/>
                    <a:pt x="2167" y="15162"/>
                    <a:pt x="4842" y="15162"/>
                  </a:cubicBezTo>
                  <a:cubicBezTo>
                    <a:pt x="7514" y="15162"/>
                    <a:pt x="9683" y="12994"/>
                    <a:pt x="9683" y="10321"/>
                  </a:cubicBezTo>
                  <a:cubicBezTo>
                    <a:pt x="9683" y="10024"/>
                    <a:pt x="9652" y="9736"/>
                    <a:pt x="9600" y="9454"/>
                  </a:cubicBezTo>
                  <a:lnTo>
                    <a:pt x="9112" y="4271"/>
                  </a:lnTo>
                  <a:cubicBezTo>
                    <a:pt x="9112" y="1912"/>
                    <a:pt x="7201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53"/>
            <p:cNvSpPr/>
            <p:nvPr/>
          </p:nvSpPr>
          <p:spPr>
            <a:xfrm>
              <a:off x="3446039" y="2035607"/>
              <a:ext cx="118597" cy="118664"/>
            </a:xfrm>
            <a:custGeom>
              <a:avLst/>
              <a:gdLst/>
              <a:ahLst/>
              <a:cxnLst/>
              <a:rect l="l" t="t" r="r" b="b"/>
              <a:pathLst>
                <a:path w="5367" h="5370" extrusionOk="0">
                  <a:moveTo>
                    <a:pt x="2685" y="1"/>
                  </a:moveTo>
                  <a:cubicBezTo>
                    <a:pt x="1202" y="1"/>
                    <a:pt x="0" y="1203"/>
                    <a:pt x="0" y="2685"/>
                  </a:cubicBezTo>
                  <a:cubicBezTo>
                    <a:pt x="0" y="4168"/>
                    <a:pt x="1202" y="5370"/>
                    <a:pt x="2685" y="5370"/>
                  </a:cubicBezTo>
                  <a:cubicBezTo>
                    <a:pt x="4167" y="5370"/>
                    <a:pt x="5367" y="4168"/>
                    <a:pt x="5367" y="2685"/>
                  </a:cubicBezTo>
                  <a:cubicBezTo>
                    <a:pt x="5367" y="1203"/>
                    <a:pt x="4167" y="1"/>
                    <a:pt x="26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53"/>
            <p:cNvSpPr/>
            <p:nvPr/>
          </p:nvSpPr>
          <p:spPr>
            <a:xfrm>
              <a:off x="3465308" y="2074145"/>
              <a:ext cx="80059" cy="233858"/>
            </a:xfrm>
            <a:custGeom>
              <a:avLst/>
              <a:gdLst/>
              <a:ahLst/>
              <a:cxnLst/>
              <a:rect l="l" t="t" r="r" b="b"/>
              <a:pathLst>
                <a:path w="3623" h="10583" extrusionOk="0">
                  <a:moveTo>
                    <a:pt x="1813" y="1"/>
                  </a:moveTo>
                  <a:cubicBezTo>
                    <a:pt x="811" y="1"/>
                    <a:pt x="0" y="812"/>
                    <a:pt x="0" y="1813"/>
                  </a:cubicBezTo>
                  <a:lnTo>
                    <a:pt x="382" y="9150"/>
                  </a:lnTo>
                  <a:cubicBezTo>
                    <a:pt x="382" y="9942"/>
                    <a:pt x="1023" y="10583"/>
                    <a:pt x="1813" y="10583"/>
                  </a:cubicBezTo>
                  <a:cubicBezTo>
                    <a:pt x="2602" y="10583"/>
                    <a:pt x="3243" y="9942"/>
                    <a:pt x="3243" y="9150"/>
                  </a:cubicBezTo>
                  <a:lnTo>
                    <a:pt x="3623" y="1813"/>
                  </a:lnTo>
                  <a:cubicBezTo>
                    <a:pt x="3623" y="812"/>
                    <a:pt x="2812" y="1"/>
                    <a:pt x="1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53"/>
            <p:cNvSpPr/>
            <p:nvPr/>
          </p:nvSpPr>
          <p:spPr>
            <a:xfrm>
              <a:off x="3480820" y="2270344"/>
              <a:ext cx="49079" cy="49079"/>
            </a:xfrm>
            <a:custGeom>
              <a:avLst/>
              <a:gdLst/>
              <a:ahLst/>
              <a:cxnLst/>
              <a:rect l="l" t="t" r="r" b="b"/>
              <a:pathLst>
                <a:path w="2221" h="2221" extrusionOk="0">
                  <a:moveTo>
                    <a:pt x="1111" y="0"/>
                  </a:moveTo>
                  <a:cubicBezTo>
                    <a:pt x="498" y="0"/>
                    <a:pt x="1" y="313"/>
                    <a:pt x="1" y="926"/>
                  </a:cubicBezTo>
                  <a:cubicBezTo>
                    <a:pt x="1" y="1539"/>
                    <a:pt x="498" y="2220"/>
                    <a:pt x="1111" y="2220"/>
                  </a:cubicBezTo>
                  <a:cubicBezTo>
                    <a:pt x="1723" y="2220"/>
                    <a:pt x="2221" y="1539"/>
                    <a:pt x="2221" y="926"/>
                  </a:cubicBezTo>
                  <a:cubicBezTo>
                    <a:pt x="2221" y="313"/>
                    <a:pt x="1723" y="0"/>
                    <a:pt x="1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53"/>
            <p:cNvSpPr/>
            <p:nvPr/>
          </p:nvSpPr>
          <p:spPr>
            <a:xfrm>
              <a:off x="3497548" y="2300175"/>
              <a:ext cx="15645" cy="92456"/>
            </a:xfrm>
            <a:custGeom>
              <a:avLst/>
              <a:gdLst/>
              <a:ahLst/>
              <a:cxnLst/>
              <a:rect l="l" t="t" r="r" b="b"/>
              <a:pathLst>
                <a:path w="708" h="4184" extrusionOk="0">
                  <a:moveTo>
                    <a:pt x="354" y="0"/>
                  </a:moveTo>
                  <a:cubicBezTo>
                    <a:pt x="158" y="0"/>
                    <a:pt x="0" y="158"/>
                    <a:pt x="0" y="354"/>
                  </a:cubicBezTo>
                  <a:lnTo>
                    <a:pt x="0" y="3830"/>
                  </a:lnTo>
                  <a:cubicBezTo>
                    <a:pt x="0" y="4026"/>
                    <a:pt x="158" y="4184"/>
                    <a:pt x="354" y="4184"/>
                  </a:cubicBezTo>
                  <a:cubicBezTo>
                    <a:pt x="549" y="4184"/>
                    <a:pt x="707" y="4026"/>
                    <a:pt x="707" y="3830"/>
                  </a:cubicBezTo>
                  <a:lnTo>
                    <a:pt x="707" y="354"/>
                  </a:lnTo>
                  <a:cubicBezTo>
                    <a:pt x="707" y="158"/>
                    <a:pt x="549" y="0"/>
                    <a:pt x="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53"/>
            <p:cNvSpPr/>
            <p:nvPr/>
          </p:nvSpPr>
          <p:spPr>
            <a:xfrm>
              <a:off x="2633400" y="2451628"/>
              <a:ext cx="1743183" cy="861316"/>
            </a:xfrm>
            <a:custGeom>
              <a:avLst/>
              <a:gdLst/>
              <a:ahLst/>
              <a:cxnLst/>
              <a:rect l="l" t="t" r="r" b="b"/>
              <a:pathLst>
                <a:path w="78886" h="38978" extrusionOk="0">
                  <a:moveTo>
                    <a:pt x="5105" y="0"/>
                  </a:moveTo>
                  <a:lnTo>
                    <a:pt x="3597" y="11513"/>
                  </a:lnTo>
                  <a:lnTo>
                    <a:pt x="3133" y="15058"/>
                  </a:lnTo>
                  <a:lnTo>
                    <a:pt x="2756" y="17926"/>
                  </a:lnTo>
                  <a:lnTo>
                    <a:pt x="2459" y="20212"/>
                  </a:lnTo>
                  <a:lnTo>
                    <a:pt x="2176" y="22343"/>
                  </a:lnTo>
                  <a:lnTo>
                    <a:pt x="0" y="38977"/>
                  </a:lnTo>
                  <a:lnTo>
                    <a:pt x="78886" y="38977"/>
                  </a:lnTo>
                  <a:lnTo>
                    <a:pt x="76708" y="22343"/>
                  </a:lnTo>
                  <a:lnTo>
                    <a:pt x="76425" y="20212"/>
                  </a:lnTo>
                  <a:lnTo>
                    <a:pt x="76425" y="20208"/>
                  </a:lnTo>
                  <a:lnTo>
                    <a:pt x="76128" y="17926"/>
                  </a:lnTo>
                  <a:lnTo>
                    <a:pt x="75753" y="15058"/>
                  </a:lnTo>
                  <a:lnTo>
                    <a:pt x="75289" y="11513"/>
                  </a:lnTo>
                  <a:lnTo>
                    <a:pt x="737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53"/>
            <p:cNvSpPr/>
            <p:nvPr/>
          </p:nvSpPr>
          <p:spPr>
            <a:xfrm>
              <a:off x="2633400" y="3528239"/>
              <a:ext cx="1743183" cy="1338490"/>
            </a:xfrm>
            <a:custGeom>
              <a:avLst/>
              <a:gdLst/>
              <a:ahLst/>
              <a:cxnLst/>
              <a:rect l="l" t="t" r="r" b="b"/>
              <a:pathLst>
                <a:path w="78886" h="60572" extrusionOk="0">
                  <a:moveTo>
                    <a:pt x="9291" y="1"/>
                  </a:moveTo>
                  <a:lnTo>
                    <a:pt x="0" y="60571"/>
                  </a:lnTo>
                  <a:lnTo>
                    <a:pt x="78886" y="60571"/>
                  </a:lnTo>
                  <a:lnTo>
                    <a:pt x="695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53"/>
            <p:cNvSpPr/>
            <p:nvPr/>
          </p:nvSpPr>
          <p:spPr>
            <a:xfrm>
              <a:off x="2697879" y="2365847"/>
              <a:ext cx="1614178" cy="85805"/>
            </a:xfrm>
            <a:custGeom>
              <a:avLst/>
              <a:gdLst/>
              <a:ahLst/>
              <a:cxnLst/>
              <a:rect l="l" t="t" r="r" b="b"/>
              <a:pathLst>
                <a:path w="73048" h="3883" extrusionOk="0">
                  <a:moveTo>
                    <a:pt x="0" y="0"/>
                  </a:moveTo>
                  <a:lnTo>
                    <a:pt x="0" y="3882"/>
                  </a:lnTo>
                  <a:lnTo>
                    <a:pt x="73048" y="3882"/>
                  </a:lnTo>
                  <a:lnTo>
                    <a:pt x="73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53"/>
            <p:cNvSpPr/>
            <p:nvPr/>
          </p:nvSpPr>
          <p:spPr>
            <a:xfrm>
              <a:off x="2681461" y="2451628"/>
              <a:ext cx="327861" cy="493724"/>
            </a:xfrm>
            <a:custGeom>
              <a:avLst/>
              <a:gdLst/>
              <a:ahLst/>
              <a:cxnLst/>
              <a:rect l="l" t="t" r="r" b="b"/>
              <a:pathLst>
                <a:path w="14837" h="22343" extrusionOk="0">
                  <a:moveTo>
                    <a:pt x="2930" y="0"/>
                  </a:moveTo>
                  <a:lnTo>
                    <a:pt x="1422" y="11511"/>
                  </a:lnTo>
                  <a:lnTo>
                    <a:pt x="958" y="15058"/>
                  </a:lnTo>
                  <a:lnTo>
                    <a:pt x="581" y="17924"/>
                  </a:lnTo>
                  <a:lnTo>
                    <a:pt x="284" y="20212"/>
                  </a:lnTo>
                  <a:lnTo>
                    <a:pt x="1" y="22343"/>
                  </a:lnTo>
                  <a:cubicBezTo>
                    <a:pt x="6730" y="19503"/>
                    <a:pt x="11907" y="13722"/>
                    <a:pt x="13923" y="6602"/>
                  </a:cubicBezTo>
                  <a:cubicBezTo>
                    <a:pt x="14516" y="4506"/>
                    <a:pt x="14837" y="2286"/>
                    <a:pt x="148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53"/>
            <p:cNvSpPr/>
            <p:nvPr/>
          </p:nvSpPr>
          <p:spPr>
            <a:xfrm>
              <a:off x="2687715" y="2451628"/>
              <a:ext cx="281213" cy="446657"/>
            </a:xfrm>
            <a:custGeom>
              <a:avLst/>
              <a:gdLst/>
              <a:ahLst/>
              <a:cxnLst/>
              <a:rect l="l" t="t" r="r" b="b"/>
              <a:pathLst>
                <a:path w="12726" h="20213" extrusionOk="0">
                  <a:moveTo>
                    <a:pt x="2647" y="0"/>
                  </a:moveTo>
                  <a:lnTo>
                    <a:pt x="1139" y="11511"/>
                  </a:lnTo>
                  <a:lnTo>
                    <a:pt x="675" y="15058"/>
                  </a:lnTo>
                  <a:lnTo>
                    <a:pt x="298" y="17926"/>
                  </a:lnTo>
                  <a:lnTo>
                    <a:pt x="1" y="20212"/>
                  </a:lnTo>
                  <a:cubicBezTo>
                    <a:pt x="7519" y="16592"/>
                    <a:pt x="12716" y="8904"/>
                    <a:pt x="1272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53"/>
            <p:cNvSpPr/>
            <p:nvPr/>
          </p:nvSpPr>
          <p:spPr>
            <a:xfrm>
              <a:off x="2694278" y="2451628"/>
              <a:ext cx="232930" cy="396142"/>
            </a:xfrm>
            <a:custGeom>
              <a:avLst/>
              <a:gdLst/>
              <a:ahLst/>
              <a:cxnLst/>
              <a:rect l="l" t="t" r="r" b="b"/>
              <a:pathLst>
                <a:path w="10541" h="17927" extrusionOk="0">
                  <a:moveTo>
                    <a:pt x="2350" y="0"/>
                  </a:moveTo>
                  <a:lnTo>
                    <a:pt x="842" y="11511"/>
                  </a:lnTo>
                  <a:lnTo>
                    <a:pt x="378" y="15058"/>
                  </a:lnTo>
                  <a:lnTo>
                    <a:pt x="1" y="17926"/>
                  </a:lnTo>
                  <a:cubicBezTo>
                    <a:pt x="6284" y="14417"/>
                    <a:pt x="10536" y="7702"/>
                    <a:pt x="10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53"/>
            <p:cNvSpPr/>
            <p:nvPr/>
          </p:nvSpPr>
          <p:spPr>
            <a:xfrm>
              <a:off x="2702608" y="2451628"/>
              <a:ext cx="175167" cy="332744"/>
            </a:xfrm>
            <a:custGeom>
              <a:avLst/>
              <a:gdLst/>
              <a:ahLst/>
              <a:cxnLst/>
              <a:rect l="l" t="t" r="r" b="b"/>
              <a:pathLst>
                <a:path w="7927" h="15058" extrusionOk="0">
                  <a:moveTo>
                    <a:pt x="1973" y="0"/>
                  </a:moveTo>
                  <a:lnTo>
                    <a:pt x="465" y="11511"/>
                  </a:lnTo>
                  <a:lnTo>
                    <a:pt x="1" y="15058"/>
                  </a:lnTo>
                  <a:cubicBezTo>
                    <a:pt x="4785" y="11763"/>
                    <a:pt x="7922" y="6246"/>
                    <a:pt x="792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53"/>
            <p:cNvSpPr/>
            <p:nvPr/>
          </p:nvSpPr>
          <p:spPr>
            <a:xfrm>
              <a:off x="2712861" y="2451628"/>
              <a:ext cx="110134" cy="254431"/>
            </a:xfrm>
            <a:custGeom>
              <a:avLst/>
              <a:gdLst/>
              <a:ahLst/>
              <a:cxnLst/>
              <a:rect l="l" t="t" r="r" b="b"/>
              <a:pathLst>
                <a:path w="4984" h="11514" extrusionOk="0">
                  <a:moveTo>
                    <a:pt x="1509" y="0"/>
                  </a:moveTo>
                  <a:lnTo>
                    <a:pt x="1" y="11513"/>
                  </a:lnTo>
                  <a:cubicBezTo>
                    <a:pt x="3062" y="8631"/>
                    <a:pt x="4979" y="4537"/>
                    <a:pt x="4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53"/>
            <p:cNvSpPr/>
            <p:nvPr/>
          </p:nvSpPr>
          <p:spPr>
            <a:xfrm>
              <a:off x="4000630" y="2451628"/>
              <a:ext cx="327794" cy="493724"/>
            </a:xfrm>
            <a:custGeom>
              <a:avLst/>
              <a:gdLst/>
              <a:ahLst/>
              <a:cxnLst/>
              <a:rect l="l" t="t" r="r" b="b"/>
              <a:pathLst>
                <a:path w="14834" h="22343" extrusionOk="0">
                  <a:moveTo>
                    <a:pt x="0" y="0"/>
                  </a:moveTo>
                  <a:cubicBezTo>
                    <a:pt x="0" y="2286"/>
                    <a:pt x="321" y="4506"/>
                    <a:pt x="915" y="6602"/>
                  </a:cubicBezTo>
                  <a:cubicBezTo>
                    <a:pt x="2927" y="13722"/>
                    <a:pt x="8105" y="19503"/>
                    <a:pt x="14834" y="22343"/>
                  </a:cubicBezTo>
                  <a:lnTo>
                    <a:pt x="14551" y="20212"/>
                  </a:lnTo>
                  <a:lnTo>
                    <a:pt x="14551" y="20208"/>
                  </a:lnTo>
                  <a:lnTo>
                    <a:pt x="14254" y="17926"/>
                  </a:lnTo>
                  <a:lnTo>
                    <a:pt x="13879" y="15058"/>
                  </a:lnTo>
                  <a:lnTo>
                    <a:pt x="13415" y="11513"/>
                  </a:lnTo>
                  <a:lnTo>
                    <a:pt x="119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53"/>
            <p:cNvSpPr/>
            <p:nvPr/>
          </p:nvSpPr>
          <p:spPr>
            <a:xfrm>
              <a:off x="4040979" y="2451628"/>
              <a:ext cx="281213" cy="446546"/>
            </a:xfrm>
            <a:custGeom>
              <a:avLst/>
              <a:gdLst/>
              <a:ahLst/>
              <a:cxnLst/>
              <a:rect l="l" t="t" r="r" b="b"/>
              <a:pathLst>
                <a:path w="12726" h="20208" extrusionOk="0">
                  <a:moveTo>
                    <a:pt x="1" y="0"/>
                  </a:moveTo>
                  <a:cubicBezTo>
                    <a:pt x="10" y="8904"/>
                    <a:pt x="5207" y="16592"/>
                    <a:pt x="12725" y="20208"/>
                  </a:cubicBezTo>
                  <a:lnTo>
                    <a:pt x="12428" y="17926"/>
                  </a:lnTo>
                  <a:lnTo>
                    <a:pt x="12051" y="15058"/>
                  </a:lnTo>
                  <a:lnTo>
                    <a:pt x="11589" y="11513"/>
                  </a:lnTo>
                  <a:lnTo>
                    <a:pt x="1008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53"/>
            <p:cNvSpPr/>
            <p:nvPr/>
          </p:nvSpPr>
          <p:spPr>
            <a:xfrm>
              <a:off x="4082742" y="2451628"/>
              <a:ext cx="232886" cy="396142"/>
            </a:xfrm>
            <a:custGeom>
              <a:avLst/>
              <a:gdLst/>
              <a:ahLst/>
              <a:cxnLst/>
              <a:rect l="l" t="t" r="r" b="b"/>
              <a:pathLst>
                <a:path w="10539" h="17927" extrusionOk="0">
                  <a:moveTo>
                    <a:pt x="1" y="0"/>
                  </a:moveTo>
                  <a:cubicBezTo>
                    <a:pt x="6" y="7702"/>
                    <a:pt x="4255" y="14417"/>
                    <a:pt x="10538" y="17926"/>
                  </a:cubicBezTo>
                  <a:lnTo>
                    <a:pt x="10161" y="15058"/>
                  </a:lnTo>
                  <a:lnTo>
                    <a:pt x="9699" y="11513"/>
                  </a:lnTo>
                  <a:lnTo>
                    <a:pt x="81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53"/>
            <p:cNvSpPr/>
            <p:nvPr/>
          </p:nvSpPr>
          <p:spPr>
            <a:xfrm>
              <a:off x="4132173" y="2451628"/>
              <a:ext cx="175167" cy="332744"/>
            </a:xfrm>
            <a:custGeom>
              <a:avLst/>
              <a:gdLst/>
              <a:ahLst/>
              <a:cxnLst/>
              <a:rect l="l" t="t" r="r" b="b"/>
              <a:pathLst>
                <a:path w="7927" h="15058" extrusionOk="0">
                  <a:moveTo>
                    <a:pt x="0" y="0"/>
                  </a:moveTo>
                  <a:cubicBezTo>
                    <a:pt x="5" y="6246"/>
                    <a:pt x="3142" y="11763"/>
                    <a:pt x="7926" y="15058"/>
                  </a:cubicBezTo>
                  <a:lnTo>
                    <a:pt x="7462" y="11511"/>
                  </a:lnTo>
                  <a:lnTo>
                    <a:pt x="595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53"/>
            <p:cNvSpPr/>
            <p:nvPr/>
          </p:nvSpPr>
          <p:spPr>
            <a:xfrm>
              <a:off x="4186907" y="2451628"/>
              <a:ext cx="110178" cy="254431"/>
            </a:xfrm>
            <a:custGeom>
              <a:avLst/>
              <a:gdLst/>
              <a:ahLst/>
              <a:cxnLst/>
              <a:rect l="l" t="t" r="r" b="b"/>
              <a:pathLst>
                <a:path w="4986" h="11514" extrusionOk="0">
                  <a:moveTo>
                    <a:pt x="0" y="0"/>
                  </a:moveTo>
                  <a:cubicBezTo>
                    <a:pt x="5" y="4537"/>
                    <a:pt x="1921" y="8631"/>
                    <a:pt x="4985" y="11513"/>
                  </a:cubicBezTo>
                  <a:lnTo>
                    <a:pt x="34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53"/>
            <p:cNvSpPr/>
            <p:nvPr/>
          </p:nvSpPr>
          <p:spPr>
            <a:xfrm>
              <a:off x="2968833" y="2451628"/>
              <a:ext cx="1072237" cy="535710"/>
            </a:xfrm>
            <a:custGeom>
              <a:avLst/>
              <a:gdLst/>
              <a:ahLst/>
              <a:cxnLst/>
              <a:rect l="l" t="t" r="r" b="b"/>
              <a:pathLst>
                <a:path w="48523" h="24243" extrusionOk="0">
                  <a:moveTo>
                    <a:pt x="1" y="0"/>
                  </a:moveTo>
                  <a:cubicBezTo>
                    <a:pt x="13" y="13392"/>
                    <a:pt x="10870" y="24242"/>
                    <a:pt x="24262" y="24242"/>
                  </a:cubicBezTo>
                  <a:cubicBezTo>
                    <a:pt x="37656" y="24242"/>
                    <a:pt x="48514" y="13392"/>
                    <a:pt x="485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53"/>
            <p:cNvSpPr/>
            <p:nvPr/>
          </p:nvSpPr>
          <p:spPr>
            <a:xfrm>
              <a:off x="3009359" y="2451628"/>
              <a:ext cx="991250" cy="495249"/>
            </a:xfrm>
            <a:custGeom>
              <a:avLst/>
              <a:gdLst/>
              <a:ahLst/>
              <a:cxnLst/>
              <a:rect l="l" t="t" r="r" b="b"/>
              <a:pathLst>
                <a:path w="44858" h="22412" extrusionOk="0">
                  <a:moveTo>
                    <a:pt x="0" y="0"/>
                  </a:moveTo>
                  <a:cubicBezTo>
                    <a:pt x="10" y="12378"/>
                    <a:pt x="10047" y="22411"/>
                    <a:pt x="22428" y="22411"/>
                  </a:cubicBezTo>
                  <a:cubicBezTo>
                    <a:pt x="34811" y="22411"/>
                    <a:pt x="44848" y="12378"/>
                    <a:pt x="4485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53"/>
            <p:cNvSpPr/>
            <p:nvPr/>
          </p:nvSpPr>
          <p:spPr>
            <a:xfrm>
              <a:off x="3051011" y="2451628"/>
              <a:ext cx="907942" cy="453573"/>
            </a:xfrm>
            <a:custGeom>
              <a:avLst/>
              <a:gdLst/>
              <a:ahLst/>
              <a:cxnLst/>
              <a:rect l="l" t="t" r="r" b="b"/>
              <a:pathLst>
                <a:path w="41088" h="20526" extrusionOk="0">
                  <a:moveTo>
                    <a:pt x="1" y="0"/>
                  </a:moveTo>
                  <a:cubicBezTo>
                    <a:pt x="10" y="11336"/>
                    <a:pt x="9204" y="20526"/>
                    <a:pt x="20543" y="20526"/>
                  </a:cubicBezTo>
                  <a:cubicBezTo>
                    <a:pt x="31884" y="20526"/>
                    <a:pt x="41078" y="11336"/>
                    <a:pt x="410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53"/>
            <p:cNvSpPr/>
            <p:nvPr/>
          </p:nvSpPr>
          <p:spPr>
            <a:xfrm>
              <a:off x="3100487" y="2451628"/>
              <a:ext cx="808989" cy="404097"/>
            </a:xfrm>
            <a:custGeom>
              <a:avLst/>
              <a:gdLst/>
              <a:ahLst/>
              <a:cxnLst/>
              <a:rect l="l" t="t" r="r" b="b"/>
              <a:pathLst>
                <a:path w="36610" h="18287" extrusionOk="0">
                  <a:moveTo>
                    <a:pt x="1" y="0"/>
                  </a:moveTo>
                  <a:cubicBezTo>
                    <a:pt x="10" y="10101"/>
                    <a:pt x="8200" y="18287"/>
                    <a:pt x="18304" y="18287"/>
                  </a:cubicBezTo>
                  <a:cubicBezTo>
                    <a:pt x="28408" y="18287"/>
                    <a:pt x="36600" y="10101"/>
                    <a:pt x="3660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53"/>
            <p:cNvSpPr/>
            <p:nvPr/>
          </p:nvSpPr>
          <p:spPr>
            <a:xfrm>
              <a:off x="3155177" y="2451628"/>
              <a:ext cx="699607" cy="349428"/>
            </a:xfrm>
            <a:custGeom>
              <a:avLst/>
              <a:gdLst/>
              <a:ahLst/>
              <a:cxnLst/>
              <a:rect l="l" t="t" r="r" b="b"/>
              <a:pathLst>
                <a:path w="31660" h="15813" extrusionOk="0">
                  <a:moveTo>
                    <a:pt x="0" y="0"/>
                  </a:moveTo>
                  <a:cubicBezTo>
                    <a:pt x="10" y="8735"/>
                    <a:pt x="7092" y="15812"/>
                    <a:pt x="15829" y="15812"/>
                  </a:cubicBezTo>
                  <a:cubicBezTo>
                    <a:pt x="24566" y="15812"/>
                    <a:pt x="31650" y="8735"/>
                    <a:pt x="31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53"/>
            <p:cNvSpPr/>
            <p:nvPr/>
          </p:nvSpPr>
          <p:spPr>
            <a:xfrm>
              <a:off x="3242349" y="2451628"/>
              <a:ext cx="525191" cy="262187"/>
            </a:xfrm>
            <a:custGeom>
              <a:avLst/>
              <a:gdLst/>
              <a:ahLst/>
              <a:cxnLst/>
              <a:rect l="l" t="t" r="r" b="b"/>
              <a:pathLst>
                <a:path w="23767" h="11865" extrusionOk="0">
                  <a:moveTo>
                    <a:pt x="1" y="0"/>
                  </a:moveTo>
                  <a:cubicBezTo>
                    <a:pt x="10" y="6554"/>
                    <a:pt x="5327" y="11864"/>
                    <a:pt x="11884" y="11864"/>
                  </a:cubicBezTo>
                  <a:cubicBezTo>
                    <a:pt x="18441" y="11864"/>
                    <a:pt x="23758" y="6554"/>
                    <a:pt x="23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53"/>
            <p:cNvSpPr/>
            <p:nvPr/>
          </p:nvSpPr>
          <p:spPr>
            <a:xfrm>
              <a:off x="2884201" y="2266786"/>
              <a:ext cx="50183" cy="99085"/>
            </a:xfrm>
            <a:custGeom>
              <a:avLst/>
              <a:gdLst/>
              <a:ahLst/>
              <a:cxnLst/>
              <a:rect l="l" t="t" r="r" b="b"/>
              <a:pathLst>
                <a:path w="2271" h="4484" extrusionOk="0">
                  <a:moveTo>
                    <a:pt x="1137" y="1"/>
                  </a:moveTo>
                  <a:cubicBezTo>
                    <a:pt x="510" y="1"/>
                    <a:pt x="1" y="507"/>
                    <a:pt x="1" y="1134"/>
                  </a:cubicBezTo>
                  <a:lnTo>
                    <a:pt x="1" y="4483"/>
                  </a:lnTo>
                  <a:lnTo>
                    <a:pt x="2271" y="4483"/>
                  </a:lnTo>
                  <a:lnTo>
                    <a:pt x="2271" y="1134"/>
                  </a:lnTo>
                  <a:cubicBezTo>
                    <a:pt x="2271" y="507"/>
                    <a:pt x="1764" y="1"/>
                    <a:pt x="11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53"/>
            <p:cNvSpPr/>
            <p:nvPr/>
          </p:nvSpPr>
          <p:spPr>
            <a:xfrm>
              <a:off x="4075516" y="2266786"/>
              <a:ext cx="50161" cy="99085"/>
            </a:xfrm>
            <a:custGeom>
              <a:avLst/>
              <a:gdLst/>
              <a:ahLst/>
              <a:cxnLst/>
              <a:rect l="l" t="t" r="r" b="b"/>
              <a:pathLst>
                <a:path w="2270" h="4484" extrusionOk="0">
                  <a:moveTo>
                    <a:pt x="1136" y="1"/>
                  </a:moveTo>
                  <a:cubicBezTo>
                    <a:pt x="509" y="1"/>
                    <a:pt x="0" y="507"/>
                    <a:pt x="0" y="1134"/>
                  </a:cubicBezTo>
                  <a:lnTo>
                    <a:pt x="0" y="4483"/>
                  </a:lnTo>
                  <a:lnTo>
                    <a:pt x="2270" y="4483"/>
                  </a:lnTo>
                  <a:lnTo>
                    <a:pt x="2270" y="1134"/>
                  </a:lnTo>
                  <a:cubicBezTo>
                    <a:pt x="2270" y="507"/>
                    <a:pt x="1763" y="1"/>
                    <a:pt x="1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53"/>
            <p:cNvSpPr/>
            <p:nvPr/>
          </p:nvSpPr>
          <p:spPr>
            <a:xfrm>
              <a:off x="2516375" y="3340768"/>
              <a:ext cx="1977240" cy="541278"/>
            </a:xfrm>
            <a:custGeom>
              <a:avLst/>
              <a:gdLst/>
              <a:ahLst/>
              <a:cxnLst/>
              <a:rect l="l" t="t" r="r" b="b"/>
              <a:pathLst>
                <a:path w="89478" h="24495" extrusionOk="0">
                  <a:moveTo>
                    <a:pt x="2494" y="0"/>
                  </a:moveTo>
                  <a:lnTo>
                    <a:pt x="1" y="20250"/>
                  </a:lnTo>
                  <a:cubicBezTo>
                    <a:pt x="1" y="22595"/>
                    <a:pt x="1900" y="24495"/>
                    <a:pt x="4243" y="24495"/>
                  </a:cubicBezTo>
                  <a:lnTo>
                    <a:pt x="85233" y="24495"/>
                  </a:lnTo>
                  <a:cubicBezTo>
                    <a:pt x="87578" y="24495"/>
                    <a:pt x="89477" y="22595"/>
                    <a:pt x="89477" y="20250"/>
                  </a:cubicBezTo>
                  <a:lnTo>
                    <a:pt x="86982" y="0"/>
                  </a:lnTo>
                  <a:cubicBezTo>
                    <a:pt x="86982" y="2213"/>
                    <a:pt x="85188" y="4007"/>
                    <a:pt x="82975" y="4007"/>
                  </a:cubicBezTo>
                  <a:lnTo>
                    <a:pt x="6503" y="4007"/>
                  </a:lnTo>
                  <a:cubicBezTo>
                    <a:pt x="4290" y="4007"/>
                    <a:pt x="2494" y="2213"/>
                    <a:pt x="24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8" grpId="0" build="p"/>
      <p:bldP spid="4761" grpId="0" build="p"/>
      <p:bldP spid="4764" grpId="0" build="p"/>
      <p:bldP spid="47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5" name="Google Shape;7835;p69"/>
          <p:cNvSpPr txBox="1">
            <a:spLocks noGrp="1"/>
          </p:cNvSpPr>
          <p:nvPr>
            <p:ph type="title"/>
          </p:nvPr>
        </p:nvSpPr>
        <p:spPr>
          <a:xfrm>
            <a:off x="5783545" y="948817"/>
            <a:ext cx="2647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16</a:t>
            </a:r>
            <a:endParaRPr dirty="0"/>
          </a:p>
        </p:txBody>
      </p:sp>
      <p:sp>
        <p:nvSpPr>
          <p:cNvPr id="7836" name="Google Shape;7836;p69"/>
          <p:cNvSpPr txBox="1">
            <a:spLocks noGrp="1"/>
          </p:cNvSpPr>
          <p:nvPr>
            <p:ph type="subTitle" idx="1"/>
          </p:nvPr>
        </p:nvSpPr>
        <p:spPr>
          <a:xfrm>
            <a:off x="5755357" y="1446406"/>
            <a:ext cx="2647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New York City was originally called New Amsterdam.</a:t>
            </a:r>
            <a:endParaRPr dirty="0"/>
          </a:p>
        </p:txBody>
      </p:sp>
      <p:sp>
        <p:nvSpPr>
          <p:cNvPr id="7837" name="Google Shape;7837;p69"/>
          <p:cNvSpPr txBox="1">
            <a:spLocks noGrp="1"/>
          </p:cNvSpPr>
          <p:nvPr>
            <p:ph type="title" idx="2"/>
          </p:nvPr>
        </p:nvSpPr>
        <p:spPr>
          <a:xfrm>
            <a:off x="713100" y="2851403"/>
            <a:ext cx="2647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17</a:t>
            </a:r>
            <a:endParaRPr dirty="0"/>
          </a:p>
        </p:txBody>
      </p:sp>
      <p:sp>
        <p:nvSpPr>
          <p:cNvPr id="7838" name="Google Shape;7838;p69"/>
          <p:cNvSpPr txBox="1">
            <a:spLocks noGrp="1"/>
          </p:cNvSpPr>
          <p:nvPr>
            <p:ph type="subTitle" idx="3"/>
          </p:nvPr>
        </p:nvSpPr>
        <p:spPr>
          <a:xfrm>
            <a:off x="698409" y="3448320"/>
            <a:ext cx="2647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US has more tornadoes than any other country.</a:t>
            </a:r>
            <a:endParaRPr dirty="0"/>
          </a:p>
        </p:txBody>
      </p:sp>
      <p:sp>
        <p:nvSpPr>
          <p:cNvPr id="7839" name="Google Shape;7839;p69"/>
          <p:cNvSpPr txBox="1">
            <a:spLocks noGrp="1"/>
          </p:cNvSpPr>
          <p:nvPr>
            <p:ph type="title" idx="4"/>
          </p:nvPr>
        </p:nvSpPr>
        <p:spPr>
          <a:xfrm>
            <a:off x="5783678" y="2851413"/>
            <a:ext cx="2647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18</a:t>
            </a:r>
            <a:endParaRPr dirty="0"/>
          </a:p>
        </p:txBody>
      </p:sp>
      <p:sp>
        <p:nvSpPr>
          <p:cNvPr id="7840" name="Google Shape;7840;p69"/>
          <p:cNvSpPr txBox="1">
            <a:spLocks noGrp="1"/>
          </p:cNvSpPr>
          <p:nvPr>
            <p:ph type="subTitle" idx="5"/>
          </p:nvPr>
        </p:nvSpPr>
        <p:spPr>
          <a:xfrm>
            <a:off x="5773535" y="3393004"/>
            <a:ext cx="2647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USA has the world's largest economy.</a:t>
            </a:r>
            <a:endParaRPr dirty="0"/>
          </a:p>
        </p:txBody>
      </p:sp>
      <p:sp>
        <p:nvSpPr>
          <p:cNvPr id="7841" name="Google Shape;7841;p69"/>
          <p:cNvSpPr txBox="1">
            <a:spLocks noGrp="1"/>
          </p:cNvSpPr>
          <p:nvPr>
            <p:ph type="title" idx="6"/>
          </p:nvPr>
        </p:nvSpPr>
        <p:spPr>
          <a:xfrm>
            <a:off x="713126" y="948813"/>
            <a:ext cx="2647200" cy="7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15</a:t>
            </a:r>
            <a:endParaRPr dirty="0"/>
          </a:p>
        </p:txBody>
      </p:sp>
      <p:sp>
        <p:nvSpPr>
          <p:cNvPr id="7842" name="Google Shape;7842;p69"/>
          <p:cNvSpPr txBox="1">
            <a:spLocks noGrp="1"/>
          </p:cNvSpPr>
          <p:nvPr>
            <p:ph type="subTitle" idx="7"/>
          </p:nvPr>
        </p:nvSpPr>
        <p:spPr>
          <a:xfrm>
            <a:off x="713100" y="1571796"/>
            <a:ext cx="26472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Golden Gate Bridge in San Francisco is painted "International Orange" for visibility.</a:t>
            </a:r>
            <a:endParaRPr dirty="0"/>
          </a:p>
        </p:txBody>
      </p:sp>
      <p:grpSp>
        <p:nvGrpSpPr>
          <p:cNvPr id="7843" name="Google Shape;7843;p69"/>
          <p:cNvGrpSpPr/>
          <p:nvPr/>
        </p:nvGrpSpPr>
        <p:grpSpPr>
          <a:xfrm>
            <a:off x="2928516" y="1803585"/>
            <a:ext cx="3286966" cy="3397616"/>
            <a:chOff x="1987395" y="1423264"/>
            <a:chExt cx="2790294" cy="2884224"/>
          </a:xfrm>
        </p:grpSpPr>
        <p:sp>
          <p:nvSpPr>
            <p:cNvPr id="7844" name="Google Shape;7844;p69"/>
            <p:cNvSpPr/>
            <p:nvPr/>
          </p:nvSpPr>
          <p:spPr>
            <a:xfrm>
              <a:off x="4164362" y="1797055"/>
              <a:ext cx="92407" cy="173762"/>
            </a:xfrm>
            <a:custGeom>
              <a:avLst/>
              <a:gdLst/>
              <a:ahLst/>
              <a:cxnLst/>
              <a:rect l="l" t="t" r="r" b="b"/>
              <a:pathLst>
                <a:path w="4306" h="8097" extrusionOk="0">
                  <a:moveTo>
                    <a:pt x="3155" y="0"/>
                  </a:moveTo>
                  <a:cubicBezTo>
                    <a:pt x="2789" y="0"/>
                    <a:pt x="2369" y="810"/>
                    <a:pt x="1954" y="1688"/>
                  </a:cubicBezTo>
                  <a:cubicBezTo>
                    <a:pt x="1634" y="2369"/>
                    <a:pt x="1089" y="3513"/>
                    <a:pt x="837" y="3965"/>
                  </a:cubicBezTo>
                  <a:cubicBezTo>
                    <a:pt x="612" y="4368"/>
                    <a:pt x="488" y="4916"/>
                    <a:pt x="312" y="4916"/>
                  </a:cubicBezTo>
                  <a:cubicBezTo>
                    <a:pt x="289" y="4916"/>
                    <a:pt x="266" y="4907"/>
                    <a:pt x="242" y="4889"/>
                  </a:cubicBezTo>
                  <a:lnTo>
                    <a:pt x="242" y="4889"/>
                  </a:lnTo>
                  <a:lnTo>
                    <a:pt x="255" y="5950"/>
                  </a:lnTo>
                  <a:cubicBezTo>
                    <a:pt x="255" y="5950"/>
                    <a:pt x="1" y="7757"/>
                    <a:pt x="1491" y="8073"/>
                  </a:cubicBezTo>
                  <a:cubicBezTo>
                    <a:pt x="1566" y="8089"/>
                    <a:pt x="1639" y="8096"/>
                    <a:pt x="1713" y="8096"/>
                  </a:cubicBezTo>
                  <a:cubicBezTo>
                    <a:pt x="3112" y="8096"/>
                    <a:pt x="4306" y="5371"/>
                    <a:pt x="4306" y="5371"/>
                  </a:cubicBezTo>
                  <a:cubicBezTo>
                    <a:pt x="4306" y="5371"/>
                    <a:pt x="3863" y="3516"/>
                    <a:pt x="2466" y="3516"/>
                  </a:cubicBezTo>
                  <a:cubicBezTo>
                    <a:pt x="2381" y="3516"/>
                    <a:pt x="2293" y="3523"/>
                    <a:pt x="2201" y="3538"/>
                  </a:cubicBezTo>
                  <a:cubicBezTo>
                    <a:pt x="2198" y="3538"/>
                    <a:pt x="2196" y="3538"/>
                    <a:pt x="2194" y="3538"/>
                  </a:cubicBezTo>
                  <a:cubicBezTo>
                    <a:pt x="2103" y="3538"/>
                    <a:pt x="2377" y="3131"/>
                    <a:pt x="2773" y="2235"/>
                  </a:cubicBezTo>
                  <a:cubicBezTo>
                    <a:pt x="3182" y="1306"/>
                    <a:pt x="3761" y="267"/>
                    <a:pt x="3264" y="26"/>
                  </a:cubicBezTo>
                  <a:cubicBezTo>
                    <a:pt x="3228" y="9"/>
                    <a:pt x="3192" y="0"/>
                    <a:pt x="3155" y="0"/>
                  </a:cubicBezTo>
                  <a:close/>
                </a:path>
              </a:pathLst>
            </a:custGeom>
            <a:solidFill>
              <a:srgbClr val="FFCC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69"/>
            <p:cNvSpPr/>
            <p:nvPr/>
          </p:nvSpPr>
          <p:spPr>
            <a:xfrm>
              <a:off x="4164362" y="1797055"/>
              <a:ext cx="92407" cy="173762"/>
            </a:xfrm>
            <a:custGeom>
              <a:avLst/>
              <a:gdLst/>
              <a:ahLst/>
              <a:cxnLst/>
              <a:rect l="l" t="t" r="r" b="b"/>
              <a:pathLst>
                <a:path w="4306" h="8097" extrusionOk="0">
                  <a:moveTo>
                    <a:pt x="3155" y="0"/>
                  </a:moveTo>
                  <a:cubicBezTo>
                    <a:pt x="2789" y="0"/>
                    <a:pt x="2369" y="810"/>
                    <a:pt x="1954" y="1688"/>
                  </a:cubicBezTo>
                  <a:cubicBezTo>
                    <a:pt x="1634" y="2369"/>
                    <a:pt x="1089" y="3513"/>
                    <a:pt x="837" y="3965"/>
                  </a:cubicBezTo>
                  <a:cubicBezTo>
                    <a:pt x="612" y="4368"/>
                    <a:pt x="488" y="4916"/>
                    <a:pt x="312" y="4916"/>
                  </a:cubicBezTo>
                  <a:cubicBezTo>
                    <a:pt x="289" y="4916"/>
                    <a:pt x="266" y="4907"/>
                    <a:pt x="242" y="4889"/>
                  </a:cubicBezTo>
                  <a:lnTo>
                    <a:pt x="242" y="4889"/>
                  </a:lnTo>
                  <a:lnTo>
                    <a:pt x="255" y="5950"/>
                  </a:lnTo>
                  <a:cubicBezTo>
                    <a:pt x="255" y="5950"/>
                    <a:pt x="1" y="7757"/>
                    <a:pt x="1491" y="8073"/>
                  </a:cubicBezTo>
                  <a:cubicBezTo>
                    <a:pt x="1566" y="8089"/>
                    <a:pt x="1639" y="8096"/>
                    <a:pt x="1713" y="8096"/>
                  </a:cubicBezTo>
                  <a:cubicBezTo>
                    <a:pt x="3112" y="8096"/>
                    <a:pt x="4306" y="5371"/>
                    <a:pt x="4306" y="5371"/>
                  </a:cubicBezTo>
                  <a:cubicBezTo>
                    <a:pt x="4306" y="5371"/>
                    <a:pt x="3863" y="3516"/>
                    <a:pt x="2466" y="3516"/>
                  </a:cubicBezTo>
                  <a:cubicBezTo>
                    <a:pt x="2381" y="3516"/>
                    <a:pt x="2293" y="3523"/>
                    <a:pt x="2201" y="3538"/>
                  </a:cubicBezTo>
                  <a:cubicBezTo>
                    <a:pt x="2198" y="3538"/>
                    <a:pt x="2196" y="3538"/>
                    <a:pt x="2194" y="3538"/>
                  </a:cubicBezTo>
                  <a:cubicBezTo>
                    <a:pt x="2103" y="3538"/>
                    <a:pt x="2377" y="3131"/>
                    <a:pt x="2773" y="2235"/>
                  </a:cubicBezTo>
                  <a:cubicBezTo>
                    <a:pt x="3182" y="1306"/>
                    <a:pt x="3761" y="267"/>
                    <a:pt x="3264" y="26"/>
                  </a:cubicBezTo>
                  <a:cubicBezTo>
                    <a:pt x="3228" y="9"/>
                    <a:pt x="3192" y="0"/>
                    <a:pt x="3155" y="0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69"/>
            <p:cNvSpPr/>
            <p:nvPr/>
          </p:nvSpPr>
          <p:spPr>
            <a:xfrm>
              <a:off x="4092192" y="1860426"/>
              <a:ext cx="173826" cy="235073"/>
            </a:xfrm>
            <a:custGeom>
              <a:avLst/>
              <a:gdLst/>
              <a:ahLst/>
              <a:cxnLst/>
              <a:rect l="l" t="t" r="r" b="b"/>
              <a:pathLst>
                <a:path w="8100" h="10954" extrusionOk="0">
                  <a:moveTo>
                    <a:pt x="2122" y="0"/>
                  </a:moveTo>
                  <a:cubicBezTo>
                    <a:pt x="1880" y="0"/>
                    <a:pt x="1768" y="134"/>
                    <a:pt x="2065" y="735"/>
                  </a:cubicBezTo>
                  <a:cubicBezTo>
                    <a:pt x="2420" y="1451"/>
                    <a:pt x="2604" y="2583"/>
                    <a:pt x="2540" y="3206"/>
                  </a:cubicBezTo>
                  <a:cubicBezTo>
                    <a:pt x="2476" y="3832"/>
                    <a:pt x="2381" y="4223"/>
                    <a:pt x="2871" y="4695"/>
                  </a:cubicBezTo>
                  <a:lnTo>
                    <a:pt x="2869" y="4695"/>
                  </a:lnTo>
                  <a:cubicBezTo>
                    <a:pt x="3030" y="4850"/>
                    <a:pt x="669" y="9127"/>
                    <a:pt x="297" y="9738"/>
                  </a:cubicBezTo>
                  <a:cubicBezTo>
                    <a:pt x="1" y="10228"/>
                    <a:pt x="1547" y="10954"/>
                    <a:pt x="2305" y="10954"/>
                  </a:cubicBezTo>
                  <a:cubicBezTo>
                    <a:pt x="2493" y="10954"/>
                    <a:pt x="2632" y="10909"/>
                    <a:pt x="2683" y="10805"/>
                  </a:cubicBezTo>
                  <a:cubicBezTo>
                    <a:pt x="2938" y="10281"/>
                    <a:pt x="4970" y="5705"/>
                    <a:pt x="5342" y="5630"/>
                  </a:cubicBezTo>
                  <a:cubicBezTo>
                    <a:pt x="5716" y="5555"/>
                    <a:pt x="5964" y="5372"/>
                    <a:pt x="6606" y="4582"/>
                  </a:cubicBezTo>
                  <a:cubicBezTo>
                    <a:pt x="6924" y="4191"/>
                    <a:pt x="8100" y="2331"/>
                    <a:pt x="7840" y="1723"/>
                  </a:cubicBezTo>
                  <a:cubicBezTo>
                    <a:pt x="7799" y="1625"/>
                    <a:pt x="7761" y="1588"/>
                    <a:pt x="7729" y="1588"/>
                  </a:cubicBezTo>
                  <a:cubicBezTo>
                    <a:pt x="7628" y="1588"/>
                    <a:pt x="7574" y="1954"/>
                    <a:pt x="7574" y="1954"/>
                  </a:cubicBezTo>
                  <a:cubicBezTo>
                    <a:pt x="7574" y="1954"/>
                    <a:pt x="7615" y="2624"/>
                    <a:pt x="6974" y="3471"/>
                  </a:cubicBezTo>
                  <a:cubicBezTo>
                    <a:pt x="6760" y="3753"/>
                    <a:pt x="6499" y="3810"/>
                    <a:pt x="6197" y="3810"/>
                  </a:cubicBezTo>
                  <a:cubicBezTo>
                    <a:pt x="5987" y="3810"/>
                    <a:pt x="5756" y="3782"/>
                    <a:pt x="5506" y="3782"/>
                  </a:cubicBezTo>
                  <a:cubicBezTo>
                    <a:pt x="5329" y="3782"/>
                    <a:pt x="5143" y="3796"/>
                    <a:pt x="4947" y="3844"/>
                  </a:cubicBezTo>
                  <a:cubicBezTo>
                    <a:pt x="4837" y="3871"/>
                    <a:pt x="4773" y="3916"/>
                    <a:pt x="4729" y="3916"/>
                  </a:cubicBezTo>
                  <a:cubicBezTo>
                    <a:pt x="4654" y="3916"/>
                    <a:pt x="4630" y="3793"/>
                    <a:pt x="4529" y="3263"/>
                  </a:cubicBezTo>
                  <a:cubicBezTo>
                    <a:pt x="4365" y="2416"/>
                    <a:pt x="3678" y="1884"/>
                    <a:pt x="3518" y="1789"/>
                  </a:cubicBezTo>
                  <a:cubicBezTo>
                    <a:pt x="3355" y="1694"/>
                    <a:pt x="3282" y="1187"/>
                    <a:pt x="3123" y="856"/>
                  </a:cubicBezTo>
                  <a:cubicBezTo>
                    <a:pt x="2892" y="383"/>
                    <a:pt x="2570" y="50"/>
                    <a:pt x="2274" y="13"/>
                  </a:cubicBezTo>
                  <a:cubicBezTo>
                    <a:pt x="2219" y="5"/>
                    <a:pt x="2168" y="0"/>
                    <a:pt x="2122" y="0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69"/>
            <p:cNvSpPr/>
            <p:nvPr/>
          </p:nvSpPr>
          <p:spPr>
            <a:xfrm>
              <a:off x="4189921" y="1864933"/>
              <a:ext cx="47791" cy="52040"/>
            </a:xfrm>
            <a:custGeom>
              <a:avLst/>
              <a:gdLst/>
              <a:ahLst/>
              <a:cxnLst/>
              <a:rect l="l" t="t" r="r" b="b"/>
              <a:pathLst>
                <a:path w="2227" h="2425" extrusionOk="0">
                  <a:moveTo>
                    <a:pt x="1499" y="1"/>
                  </a:moveTo>
                  <a:cubicBezTo>
                    <a:pt x="1175" y="1"/>
                    <a:pt x="994" y="490"/>
                    <a:pt x="683" y="1009"/>
                  </a:cubicBezTo>
                  <a:cubicBezTo>
                    <a:pt x="300" y="1645"/>
                    <a:pt x="0" y="2165"/>
                    <a:pt x="354" y="2378"/>
                  </a:cubicBezTo>
                  <a:cubicBezTo>
                    <a:pt x="406" y="2410"/>
                    <a:pt x="460" y="2424"/>
                    <a:pt x="514" y="2424"/>
                  </a:cubicBezTo>
                  <a:cubicBezTo>
                    <a:pt x="829" y="2424"/>
                    <a:pt x="1175" y="1933"/>
                    <a:pt x="1501" y="1391"/>
                  </a:cubicBezTo>
                  <a:cubicBezTo>
                    <a:pt x="1884" y="755"/>
                    <a:pt x="2227" y="373"/>
                    <a:pt x="1739" y="78"/>
                  </a:cubicBezTo>
                  <a:cubicBezTo>
                    <a:pt x="1650" y="25"/>
                    <a:pt x="1571" y="1"/>
                    <a:pt x="1499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69"/>
            <p:cNvSpPr/>
            <p:nvPr/>
          </p:nvSpPr>
          <p:spPr>
            <a:xfrm>
              <a:off x="4205329" y="1875985"/>
              <a:ext cx="47770" cy="52234"/>
            </a:xfrm>
            <a:custGeom>
              <a:avLst/>
              <a:gdLst/>
              <a:ahLst/>
              <a:cxnLst/>
              <a:rect l="l" t="t" r="r" b="b"/>
              <a:pathLst>
                <a:path w="2226" h="2434" extrusionOk="0">
                  <a:moveTo>
                    <a:pt x="1506" y="0"/>
                  </a:moveTo>
                  <a:cubicBezTo>
                    <a:pt x="1184" y="0"/>
                    <a:pt x="1000" y="491"/>
                    <a:pt x="687" y="1016"/>
                  </a:cubicBezTo>
                  <a:cubicBezTo>
                    <a:pt x="302" y="1654"/>
                    <a:pt x="0" y="2176"/>
                    <a:pt x="351" y="2388"/>
                  </a:cubicBezTo>
                  <a:cubicBezTo>
                    <a:pt x="402" y="2419"/>
                    <a:pt x="454" y="2433"/>
                    <a:pt x="507" y="2433"/>
                  </a:cubicBezTo>
                  <a:cubicBezTo>
                    <a:pt x="821" y="2433"/>
                    <a:pt x="1168" y="1937"/>
                    <a:pt x="1496" y="1391"/>
                  </a:cubicBezTo>
                  <a:cubicBezTo>
                    <a:pt x="1880" y="753"/>
                    <a:pt x="2225" y="367"/>
                    <a:pt x="1741" y="76"/>
                  </a:cubicBezTo>
                  <a:cubicBezTo>
                    <a:pt x="1654" y="24"/>
                    <a:pt x="1577" y="0"/>
                    <a:pt x="1506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69"/>
            <p:cNvSpPr/>
            <p:nvPr/>
          </p:nvSpPr>
          <p:spPr>
            <a:xfrm>
              <a:off x="4221896" y="1890084"/>
              <a:ext cx="43478" cy="47319"/>
            </a:xfrm>
            <a:custGeom>
              <a:avLst/>
              <a:gdLst/>
              <a:ahLst/>
              <a:cxnLst/>
              <a:rect l="l" t="t" r="r" b="b"/>
              <a:pathLst>
                <a:path w="2026" h="2205" extrusionOk="0">
                  <a:moveTo>
                    <a:pt x="1365" y="1"/>
                  </a:moveTo>
                  <a:cubicBezTo>
                    <a:pt x="1071" y="1"/>
                    <a:pt x="906" y="446"/>
                    <a:pt x="622" y="920"/>
                  </a:cubicBezTo>
                  <a:cubicBezTo>
                    <a:pt x="274" y="1497"/>
                    <a:pt x="0" y="1973"/>
                    <a:pt x="322" y="2166"/>
                  </a:cubicBezTo>
                  <a:cubicBezTo>
                    <a:pt x="367" y="2192"/>
                    <a:pt x="411" y="2205"/>
                    <a:pt x="455" y="2205"/>
                  </a:cubicBezTo>
                  <a:cubicBezTo>
                    <a:pt x="732" y="2205"/>
                    <a:pt x="1007" y="1724"/>
                    <a:pt x="1307" y="1226"/>
                  </a:cubicBezTo>
                  <a:cubicBezTo>
                    <a:pt x="1655" y="647"/>
                    <a:pt x="2025" y="337"/>
                    <a:pt x="1582" y="71"/>
                  </a:cubicBezTo>
                  <a:cubicBezTo>
                    <a:pt x="1502" y="23"/>
                    <a:pt x="1430" y="1"/>
                    <a:pt x="1365" y="1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69"/>
            <p:cNvSpPr/>
            <p:nvPr/>
          </p:nvSpPr>
          <p:spPr>
            <a:xfrm>
              <a:off x="4131807" y="1861113"/>
              <a:ext cx="10215" cy="19271"/>
            </a:xfrm>
            <a:custGeom>
              <a:avLst/>
              <a:gdLst/>
              <a:ahLst/>
              <a:cxnLst/>
              <a:rect l="l" t="t" r="r" b="b"/>
              <a:pathLst>
                <a:path w="476" h="898" extrusionOk="0">
                  <a:moveTo>
                    <a:pt x="135" y="0"/>
                  </a:moveTo>
                  <a:lnTo>
                    <a:pt x="135" y="0"/>
                  </a:lnTo>
                  <a:cubicBezTo>
                    <a:pt x="18" y="58"/>
                    <a:pt x="1" y="261"/>
                    <a:pt x="219" y="703"/>
                  </a:cubicBezTo>
                  <a:cubicBezTo>
                    <a:pt x="251" y="765"/>
                    <a:pt x="279" y="830"/>
                    <a:pt x="306" y="898"/>
                  </a:cubicBezTo>
                  <a:cubicBezTo>
                    <a:pt x="308" y="898"/>
                    <a:pt x="310" y="898"/>
                    <a:pt x="310" y="896"/>
                  </a:cubicBezTo>
                  <a:cubicBezTo>
                    <a:pt x="476" y="774"/>
                    <a:pt x="278" y="301"/>
                    <a:pt x="135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69"/>
            <p:cNvSpPr/>
            <p:nvPr/>
          </p:nvSpPr>
          <p:spPr>
            <a:xfrm>
              <a:off x="4121420" y="1983564"/>
              <a:ext cx="81548" cy="57706"/>
            </a:xfrm>
            <a:custGeom>
              <a:avLst/>
              <a:gdLst/>
              <a:ahLst/>
              <a:cxnLst/>
              <a:rect l="l" t="t" r="r" b="b"/>
              <a:pathLst>
                <a:path w="3800" h="2689" extrusionOk="0">
                  <a:moveTo>
                    <a:pt x="372" y="1"/>
                  </a:moveTo>
                  <a:cubicBezTo>
                    <a:pt x="372" y="1"/>
                    <a:pt x="99" y="721"/>
                    <a:pt x="0" y="819"/>
                  </a:cubicBezTo>
                  <a:lnTo>
                    <a:pt x="3072" y="2688"/>
                  </a:lnTo>
                  <a:lnTo>
                    <a:pt x="3800" y="1514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69"/>
            <p:cNvSpPr/>
            <p:nvPr/>
          </p:nvSpPr>
          <p:spPr>
            <a:xfrm>
              <a:off x="3422082" y="4058338"/>
              <a:ext cx="104832" cy="82406"/>
            </a:xfrm>
            <a:custGeom>
              <a:avLst/>
              <a:gdLst/>
              <a:ahLst/>
              <a:cxnLst/>
              <a:rect l="l" t="t" r="r" b="b"/>
              <a:pathLst>
                <a:path w="4885" h="3840" extrusionOk="0">
                  <a:moveTo>
                    <a:pt x="4885" y="1"/>
                  </a:moveTo>
                  <a:lnTo>
                    <a:pt x="1" y="439"/>
                  </a:lnTo>
                  <a:lnTo>
                    <a:pt x="1" y="2662"/>
                  </a:lnTo>
                  <a:lnTo>
                    <a:pt x="4649" y="3840"/>
                  </a:lnTo>
                  <a:lnTo>
                    <a:pt x="4885" y="3032"/>
                  </a:lnTo>
                  <a:lnTo>
                    <a:pt x="4885" y="1"/>
                  </a:lnTo>
                  <a:close/>
                </a:path>
              </a:pathLst>
            </a:custGeom>
            <a:solidFill>
              <a:srgbClr val="EE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69"/>
            <p:cNvSpPr/>
            <p:nvPr/>
          </p:nvSpPr>
          <p:spPr>
            <a:xfrm>
              <a:off x="3041145" y="4058338"/>
              <a:ext cx="118652" cy="104832"/>
            </a:xfrm>
            <a:custGeom>
              <a:avLst/>
              <a:gdLst/>
              <a:ahLst/>
              <a:cxnLst/>
              <a:rect l="l" t="t" r="r" b="b"/>
              <a:pathLst>
                <a:path w="5529" h="4885" extrusionOk="0">
                  <a:moveTo>
                    <a:pt x="5528" y="1"/>
                  </a:moveTo>
                  <a:lnTo>
                    <a:pt x="646" y="439"/>
                  </a:lnTo>
                  <a:lnTo>
                    <a:pt x="1" y="3101"/>
                  </a:lnTo>
                  <a:lnTo>
                    <a:pt x="4083" y="4885"/>
                  </a:lnTo>
                  <a:lnTo>
                    <a:pt x="4992" y="3032"/>
                  </a:lnTo>
                  <a:lnTo>
                    <a:pt x="5528" y="1"/>
                  </a:lnTo>
                  <a:close/>
                </a:path>
              </a:pathLst>
            </a:custGeom>
            <a:solidFill>
              <a:srgbClr val="EE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69"/>
            <p:cNvSpPr/>
            <p:nvPr/>
          </p:nvSpPr>
          <p:spPr>
            <a:xfrm>
              <a:off x="3411502" y="4111816"/>
              <a:ext cx="332995" cy="104596"/>
            </a:xfrm>
            <a:custGeom>
              <a:avLst/>
              <a:gdLst/>
              <a:ahLst/>
              <a:cxnLst/>
              <a:rect l="l" t="t" r="r" b="b"/>
              <a:pathLst>
                <a:path w="15517" h="4874" extrusionOk="0">
                  <a:moveTo>
                    <a:pt x="494" y="0"/>
                  </a:moveTo>
                  <a:cubicBezTo>
                    <a:pt x="1" y="23"/>
                    <a:pt x="45" y="3279"/>
                    <a:pt x="111" y="4873"/>
                  </a:cubicBezTo>
                  <a:lnTo>
                    <a:pt x="15516" y="4873"/>
                  </a:lnTo>
                  <a:cubicBezTo>
                    <a:pt x="15516" y="4873"/>
                    <a:pt x="15471" y="3773"/>
                    <a:pt x="14887" y="3392"/>
                  </a:cubicBezTo>
                  <a:cubicBezTo>
                    <a:pt x="14304" y="3010"/>
                    <a:pt x="5378" y="540"/>
                    <a:pt x="5378" y="540"/>
                  </a:cubicBezTo>
                  <a:cubicBezTo>
                    <a:pt x="5378" y="540"/>
                    <a:pt x="5289" y="771"/>
                    <a:pt x="4475" y="771"/>
                  </a:cubicBezTo>
                  <a:cubicBezTo>
                    <a:pt x="3790" y="771"/>
                    <a:pt x="2589" y="607"/>
                    <a:pt x="494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69"/>
            <p:cNvSpPr/>
            <p:nvPr/>
          </p:nvSpPr>
          <p:spPr>
            <a:xfrm>
              <a:off x="2959361" y="4123383"/>
              <a:ext cx="237584" cy="93029"/>
            </a:xfrm>
            <a:custGeom>
              <a:avLst/>
              <a:gdLst/>
              <a:ahLst/>
              <a:cxnLst/>
              <a:rect l="l" t="t" r="r" b="b"/>
              <a:pathLst>
                <a:path w="11071" h="4335" extrusionOk="0">
                  <a:moveTo>
                    <a:pt x="3812" y="1"/>
                  </a:moveTo>
                  <a:cubicBezTo>
                    <a:pt x="2942" y="1"/>
                    <a:pt x="584" y="2717"/>
                    <a:pt x="291" y="3168"/>
                  </a:cubicBezTo>
                  <a:cubicBezTo>
                    <a:pt x="0" y="3616"/>
                    <a:pt x="0" y="4334"/>
                    <a:pt x="0" y="4334"/>
                  </a:cubicBezTo>
                  <a:lnTo>
                    <a:pt x="11003" y="4334"/>
                  </a:lnTo>
                  <a:cubicBezTo>
                    <a:pt x="11003" y="4334"/>
                    <a:pt x="11071" y="3818"/>
                    <a:pt x="11003" y="3346"/>
                  </a:cubicBezTo>
                  <a:cubicBezTo>
                    <a:pt x="10935" y="2874"/>
                    <a:pt x="8803" y="1"/>
                    <a:pt x="8803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69"/>
            <p:cNvSpPr/>
            <p:nvPr/>
          </p:nvSpPr>
          <p:spPr>
            <a:xfrm>
              <a:off x="3041145" y="2656978"/>
              <a:ext cx="566244" cy="1457263"/>
            </a:xfrm>
            <a:custGeom>
              <a:avLst/>
              <a:gdLst/>
              <a:ahLst/>
              <a:cxnLst/>
              <a:rect l="l" t="t" r="r" b="b"/>
              <a:pathLst>
                <a:path w="26386" h="67906" extrusionOk="0">
                  <a:moveTo>
                    <a:pt x="19339" y="0"/>
                  </a:moveTo>
                  <a:cubicBezTo>
                    <a:pt x="19339" y="0"/>
                    <a:pt x="5012" y="2336"/>
                    <a:pt x="2982" y="6353"/>
                  </a:cubicBezTo>
                  <a:cubicBezTo>
                    <a:pt x="952" y="10370"/>
                    <a:pt x="1" y="67482"/>
                    <a:pt x="1" y="67482"/>
                  </a:cubicBezTo>
                  <a:cubicBezTo>
                    <a:pt x="508" y="67524"/>
                    <a:pt x="954" y="67539"/>
                    <a:pt x="1364" y="67539"/>
                  </a:cubicBezTo>
                  <a:cubicBezTo>
                    <a:pt x="2422" y="67539"/>
                    <a:pt x="3239" y="67438"/>
                    <a:pt x="4245" y="67438"/>
                  </a:cubicBezTo>
                  <a:cubicBezTo>
                    <a:pt x="4591" y="67438"/>
                    <a:pt x="4958" y="67450"/>
                    <a:pt x="5366" y="67482"/>
                  </a:cubicBezTo>
                  <a:lnTo>
                    <a:pt x="12916" y="14704"/>
                  </a:lnTo>
                  <a:lnTo>
                    <a:pt x="14264" y="13664"/>
                  </a:lnTo>
                  <a:cubicBezTo>
                    <a:pt x="16531" y="33504"/>
                    <a:pt x="18209" y="52178"/>
                    <a:pt x="17589" y="67482"/>
                  </a:cubicBezTo>
                  <a:cubicBezTo>
                    <a:pt x="17856" y="67467"/>
                    <a:pt x="18113" y="67461"/>
                    <a:pt x="18361" y="67461"/>
                  </a:cubicBezTo>
                  <a:cubicBezTo>
                    <a:pt x="19976" y="67461"/>
                    <a:pt x="21233" y="67743"/>
                    <a:pt x="22813" y="67906"/>
                  </a:cubicBezTo>
                  <a:cubicBezTo>
                    <a:pt x="24929" y="43857"/>
                    <a:pt x="26385" y="17344"/>
                    <a:pt x="23419" y="6199"/>
                  </a:cubicBezTo>
                  <a:lnTo>
                    <a:pt x="23417" y="6198"/>
                  </a:lnTo>
                  <a:lnTo>
                    <a:pt x="19339" y="0"/>
                  </a:lnTo>
                  <a:close/>
                </a:path>
              </a:pathLst>
            </a:custGeom>
            <a:solidFill>
              <a:srgbClr val="5E6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69"/>
            <p:cNvSpPr/>
            <p:nvPr/>
          </p:nvSpPr>
          <p:spPr>
            <a:xfrm>
              <a:off x="2966186" y="2022342"/>
              <a:ext cx="663951" cy="804085"/>
            </a:xfrm>
            <a:custGeom>
              <a:avLst/>
              <a:gdLst/>
              <a:ahLst/>
              <a:cxnLst/>
              <a:rect l="l" t="t" r="r" b="b"/>
              <a:pathLst>
                <a:path w="30939" h="37469" extrusionOk="0">
                  <a:moveTo>
                    <a:pt x="12367" y="0"/>
                  </a:moveTo>
                  <a:cubicBezTo>
                    <a:pt x="12367" y="0"/>
                    <a:pt x="1886" y="1525"/>
                    <a:pt x="944" y="2736"/>
                  </a:cubicBezTo>
                  <a:cubicBezTo>
                    <a:pt x="0" y="3950"/>
                    <a:pt x="5226" y="12397"/>
                    <a:pt x="5226" y="12397"/>
                  </a:cubicBezTo>
                  <a:lnTo>
                    <a:pt x="5694" y="35794"/>
                  </a:lnTo>
                  <a:cubicBezTo>
                    <a:pt x="5694" y="35794"/>
                    <a:pt x="10161" y="37469"/>
                    <a:pt x="16779" y="37469"/>
                  </a:cubicBezTo>
                  <a:cubicBezTo>
                    <a:pt x="20068" y="37469"/>
                    <a:pt x="23888" y="37055"/>
                    <a:pt x="27955" y="35817"/>
                  </a:cubicBezTo>
                  <a:cubicBezTo>
                    <a:pt x="27686" y="33526"/>
                    <a:pt x="27457" y="16794"/>
                    <a:pt x="28602" y="10932"/>
                  </a:cubicBezTo>
                  <a:cubicBezTo>
                    <a:pt x="29882" y="8643"/>
                    <a:pt x="30938" y="2365"/>
                    <a:pt x="30938" y="2365"/>
                  </a:cubicBezTo>
                  <a:lnTo>
                    <a:pt x="19710" y="202"/>
                  </a:lnTo>
                  <a:lnTo>
                    <a:pt x="13984" y="292"/>
                  </a:lnTo>
                  <a:lnTo>
                    <a:pt x="123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69"/>
            <p:cNvSpPr/>
            <p:nvPr/>
          </p:nvSpPr>
          <p:spPr>
            <a:xfrm>
              <a:off x="3263514" y="2137539"/>
              <a:ext cx="123631" cy="543045"/>
            </a:xfrm>
            <a:custGeom>
              <a:avLst/>
              <a:gdLst/>
              <a:ahLst/>
              <a:cxnLst/>
              <a:rect l="l" t="t" r="r" b="b"/>
              <a:pathLst>
                <a:path w="5761" h="25305" extrusionOk="0">
                  <a:moveTo>
                    <a:pt x="4196" y="1"/>
                  </a:moveTo>
                  <a:lnTo>
                    <a:pt x="2061" y="51"/>
                  </a:lnTo>
                  <a:lnTo>
                    <a:pt x="0" y="21530"/>
                  </a:lnTo>
                  <a:lnTo>
                    <a:pt x="2954" y="25304"/>
                  </a:lnTo>
                  <a:lnTo>
                    <a:pt x="5760" y="21826"/>
                  </a:lnTo>
                  <a:lnTo>
                    <a:pt x="41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69"/>
            <p:cNvSpPr/>
            <p:nvPr/>
          </p:nvSpPr>
          <p:spPr>
            <a:xfrm>
              <a:off x="3287141" y="2057880"/>
              <a:ext cx="84123" cy="110862"/>
            </a:xfrm>
            <a:custGeom>
              <a:avLst/>
              <a:gdLst/>
              <a:ahLst/>
              <a:cxnLst/>
              <a:rect l="l" t="t" r="r" b="b"/>
              <a:pathLst>
                <a:path w="3920" h="5166" extrusionOk="0">
                  <a:moveTo>
                    <a:pt x="1909" y="1"/>
                  </a:moveTo>
                  <a:lnTo>
                    <a:pt x="0" y="2689"/>
                  </a:lnTo>
                  <a:lnTo>
                    <a:pt x="2096" y="5166"/>
                  </a:lnTo>
                  <a:lnTo>
                    <a:pt x="3919" y="2467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69"/>
            <p:cNvSpPr/>
            <p:nvPr/>
          </p:nvSpPr>
          <p:spPr>
            <a:xfrm>
              <a:off x="3081233" y="2298532"/>
              <a:ext cx="195114" cy="524547"/>
            </a:xfrm>
            <a:custGeom>
              <a:avLst/>
              <a:gdLst/>
              <a:ahLst/>
              <a:cxnLst/>
              <a:rect l="l" t="t" r="r" b="b"/>
              <a:pathLst>
                <a:path w="9092" h="24443" extrusionOk="0">
                  <a:moveTo>
                    <a:pt x="0" y="1"/>
                  </a:moveTo>
                  <a:cubicBezTo>
                    <a:pt x="0" y="2"/>
                    <a:pt x="335" y="16741"/>
                    <a:pt x="456" y="22870"/>
                  </a:cubicBezTo>
                  <a:cubicBezTo>
                    <a:pt x="4046" y="24278"/>
                    <a:pt x="9091" y="24443"/>
                    <a:pt x="9091" y="24443"/>
                  </a:cubicBezTo>
                  <a:cubicBezTo>
                    <a:pt x="9091" y="24443"/>
                    <a:pt x="1775" y="21836"/>
                    <a:pt x="1393" y="19257"/>
                  </a:cubicBezTo>
                  <a:cubicBezTo>
                    <a:pt x="227" y="11413"/>
                    <a:pt x="2050" y="5366"/>
                    <a:pt x="3676" y="4864"/>
                  </a:cubicBezTo>
                  <a:cubicBezTo>
                    <a:pt x="928" y="3665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69"/>
            <p:cNvSpPr/>
            <p:nvPr/>
          </p:nvSpPr>
          <p:spPr>
            <a:xfrm>
              <a:off x="3233255" y="1890556"/>
              <a:ext cx="153160" cy="167367"/>
            </a:xfrm>
            <a:custGeom>
              <a:avLst/>
              <a:gdLst/>
              <a:ahLst/>
              <a:cxnLst/>
              <a:rect l="l" t="t" r="r" b="b"/>
              <a:pathLst>
                <a:path w="7137" h="7799" extrusionOk="0">
                  <a:moveTo>
                    <a:pt x="231" y="1"/>
                  </a:moveTo>
                  <a:cubicBezTo>
                    <a:pt x="231" y="1"/>
                    <a:pt x="226" y="5078"/>
                    <a:pt x="0" y="5752"/>
                  </a:cubicBezTo>
                  <a:cubicBezTo>
                    <a:pt x="670" y="6785"/>
                    <a:pt x="2955" y="7799"/>
                    <a:pt x="4244" y="7799"/>
                  </a:cubicBezTo>
                  <a:cubicBezTo>
                    <a:pt x="4348" y="7799"/>
                    <a:pt x="4446" y="7792"/>
                    <a:pt x="4536" y="7778"/>
                  </a:cubicBezTo>
                  <a:cubicBezTo>
                    <a:pt x="5939" y="7560"/>
                    <a:pt x="7136" y="5737"/>
                    <a:pt x="7136" y="5737"/>
                  </a:cubicBezTo>
                  <a:lnTo>
                    <a:pt x="6897" y="74"/>
                  </a:lnTo>
                  <a:lnTo>
                    <a:pt x="231" y="1"/>
                  </a:ln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69"/>
            <p:cNvSpPr/>
            <p:nvPr/>
          </p:nvSpPr>
          <p:spPr>
            <a:xfrm>
              <a:off x="3175850" y="2013672"/>
              <a:ext cx="152259" cy="117408"/>
            </a:xfrm>
            <a:custGeom>
              <a:avLst/>
              <a:gdLst/>
              <a:ahLst/>
              <a:cxnLst/>
              <a:rect l="l" t="t" r="r" b="b"/>
              <a:pathLst>
                <a:path w="7095" h="5471" extrusionOk="0">
                  <a:moveTo>
                    <a:pt x="2690" y="0"/>
                  </a:moveTo>
                  <a:lnTo>
                    <a:pt x="0" y="2061"/>
                  </a:lnTo>
                  <a:lnTo>
                    <a:pt x="5572" y="5471"/>
                  </a:lnTo>
                  <a:lnTo>
                    <a:pt x="7095" y="2061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69"/>
            <p:cNvSpPr/>
            <p:nvPr/>
          </p:nvSpPr>
          <p:spPr>
            <a:xfrm>
              <a:off x="3328087" y="2013672"/>
              <a:ext cx="115991" cy="117408"/>
            </a:xfrm>
            <a:custGeom>
              <a:avLst/>
              <a:gdLst/>
              <a:ahLst/>
              <a:cxnLst/>
              <a:rect l="l" t="t" r="r" b="b"/>
              <a:pathLst>
                <a:path w="5405" h="5471" extrusionOk="0">
                  <a:moveTo>
                    <a:pt x="2717" y="0"/>
                  </a:moveTo>
                  <a:lnTo>
                    <a:pt x="1" y="2061"/>
                  </a:lnTo>
                  <a:lnTo>
                    <a:pt x="1522" y="5471"/>
                  </a:lnTo>
                  <a:lnTo>
                    <a:pt x="5405" y="2061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69"/>
            <p:cNvSpPr/>
            <p:nvPr/>
          </p:nvSpPr>
          <p:spPr>
            <a:xfrm>
              <a:off x="3579255" y="2053330"/>
              <a:ext cx="488043" cy="371129"/>
            </a:xfrm>
            <a:custGeom>
              <a:avLst/>
              <a:gdLst/>
              <a:ahLst/>
              <a:cxnLst/>
              <a:rect l="l" t="t" r="r" b="b"/>
              <a:pathLst>
                <a:path w="22742" h="17294" extrusionOk="0">
                  <a:moveTo>
                    <a:pt x="888" y="0"/>
                  </a:moveTo>
                  <a:cubicBezTo>
                    <a:pt x="864" y="0"/>
                    <a:pt x="843" y="2"/>
                    <a:pt x="824" y="6"/>
                  </a:cubicBezTo>
                  <a:cubicBezTo>
                    <a:pt x="824" y="6"/>
                    <a:pt x="0" y="3190"/>
                    <a:pt x="38" y="3474"/>
                  </a:cubicBezTo>
                  <a:cubicBezTo>
                    <a:pt x="75" y="3757"/>
                    <a:pt x="426" y="9676"/>
                    <a:pt x="426" y="9676"/>
                  </a:cubicBezTo>
                  <a:cubicBezTo>
                    <a:pt x="426" y="9676"/>
                    <a:pt x="13321" y="14822"/>
                    <a:pt x="18191" y="17103"/>
                  </a:cubicBezTo>
                  <a:cubicBezTo>
                    <a:pt x="18618" y="17234"/>
                    <a:pt x="18988" y="17294"/>
                    <a:pt x="19308" y="17294"/>
                  </a:cubicBezTo>
                  <a:cubicBezTo>
                    <a:pt x="22741" y="17294"/>
                    <a:pt x="20368" y="10373"/>
                    <a:pt x="20368" y="10373"/>
                  </a:cubicBezTo>
                  <a:cubicBezTo>
                    <a:pt x="20368" y="10373"/>
                    <a:pt x="2702" y="0"/>
                    <a:pt x="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69"/>
            <p:cNvSpPr/>
            <p:nvPr/>
          </p:nvSpPr>
          <p:spPr>
            <a:xfrm>
              <a:off x="3920812" y="1995946"/>
              <a:ext cx="276834" cy="424522"/>
            </a:xfrm>
            <a:custGeom>
              <a:avLst/>
              <a:gdLst/>
              <a:ahLst/>
              <a:cxnLst/>
              <a:rect l="l" t="t" r="r" b="b"/>
              <a:pathLst>
                <a:path w="12900" h="19782" extrusionOk="0">
                  <a:moveTo>
                    <a:pt x="9266" y="1"/>
                  </a:moveTo>
                  <a:cubicBezTo>
                    <a:pt x="7988" y="2360"/>
                    <a:pt x="170" y="14773"/>
                    <a:pt x="45" y="17132"/>
                  </a:cubicBezTo>
                  <a:cubicBezTo>
                    <a:pt x="0" y="17959"/>
                    <a:pt x="518" y="18642"/>
                    <a:pt x="1212" y="19183"/>
                  </a:cubicBezTo>
                  <a:cubicBezTo>
                    <a:pt x="1734" y="19591"/>
                    <a:pt x="2344" y="19782"/>
                    <a:pt x="2948" y="19782"/>
                  </a:cubicBezTo>
                  <a:cubicBezTo>
                    <a:pt x="4032" y="19782"/>
                    <a:pt x="5098" y="19168"/>
                    <a:pt x="5603" y="18093"/>
                  </a:cubicBezTo>
                  <a:lnTo>
                    <a:pt x="12899" y="1707"/>
                  </a:lnTo>
                  <a:cubicBezTo>
                    <a:pt x="12899" y="1707"/>
                    <a:pt x="12477" y="1037"/>
                    <a:pt x="92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69"/>
            <p:cNvSpPr/>
            <p:nvPr/>
          </p:nvSpPr>
          <p:spPr>
            <a:xfrm>
              <a:off x="2982624" y="2013672"/>
              <a:ext cx="267370" cy="877478"/>
            </a:xfrm>
            <a:custGeom>
              <a:avLst/>
              <a:gdLst/>
              <a:ahLst/>
              <a:cxnLst/>
              <a:rect l="l" t="t" r="r" b="b"/>
              <a:pathLst>
                <a:path w="12459" h="40889" extrusionOk="0">
                  <a:moveTo>
                    <a:pt x="11694" y="0"/>
                  </a:moveTo>
                  <a:cubicBezTo>
                    <a:pt x="11694" y="0"/>
                    <a:pt x="1239" y="1421"/>
                    <a:pt x="1" y="2804"/>
                  </a:cubicBezTo>
                  <a:lnTo>
                    <a:pt x="2728" y="12601"/>
                  </a:lnTo>
                  <a:cubicBezTo>
                    <a:pt x="2728" y="12601"/>
                    <a:pt x="3562" y="31060"/>
                    <a:pt x="3562" y="38721"/>
                  </a:cubicBezTo>
                  <a:cubicBezTo>
                    <a:pt x="6229" y="40655"/>
                    <a:pt x="12459" y="40889"/>
                    <a:pt x="12459" y="40889"/>
                  </a:cubicBezTo>
                  <a:lnTo>
                    <a:pt x="11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69"/>
            <p:cNvSpPr/>
            <p:nvPr/>
          </p:nvSpPr>
          <p:spPr>
            <a:xfrm>
              <a:off x="3386372" y="2013672"/>
              <a:ext cx="262005" cy="869881"/>
            </a:xfrm>
            <a:custGeom>
              <a:avLst/>
              <a:gdLst/>
              <a:ahLst/>
              <a:cxnLst/>
              <a:rect l="l" t="t" r="r" b="b"/>
              <a:pathLst>
                <a:path w="12209" h="4053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102" y="40372"/>
                  </a:lnTo>
                  <a:cubicBezTo>
                    <a:pt x="1102" y="40372"/>
                    <a:pt x="1779" y="40534"/>
                    <a:pt x="2835" y="40534"/>
                  </a:cubicBezTo>
                  <a:cubicBezTo>
                    <a:pt x="4305" y="40534"/>
                    <a:pt x="6509" y="40221"/>
                    <a:pt x="8647" y="38723"/>
                  </a:cubicBezTo>
                  <a:cubicBezTo>
                    <a:pt x="8647" y="31062"/>
                    <a:pt x="9480" y="12601"/>
                    <a:pt x="9480" y="12601"/>
                  </a:cubicBezTo>
                  <a:lnTo>
                    <a:pt x="12209" y="2804"/>
                  </a:lnTo>
                  <a:cubicBezTo>
                    <a:pt x="10898" y="1412"/>
                    <a:pt x="28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69"/>
            <p:cNvSpPr/>
            <p:nvPr/>
          </p:nvSpPr>
          <p:spPr>
            <a:xfrm>
              <a:off x="3237397" y="1935472"/>
              <a:ext cx="147774" cy="48693"/>
            </a:xfrm>
            <a:custGeom>
              <a:avLst/>
              <a:gdLst/>
              <a:ahLst/>
              <a:cxnLst/>
              <a:rect l="l" t="t" r="r" b="b"/>
              <a:pathLst>
                <a:path w="6886" h="2269" extrusionOk="0">
                  <a:moveTo>
                    <a:pt x="2897" y="0"/>
                  </a:moveTo>
                  <a:cubicBezTo>
                    <a:pt x="1632" y="0"/>
                    <a:pt x="441" y="93"/>
                    <a:pt x="0" y="403"/>
                  </a:cubicBezTo>
                  <a:cubicBezTo>
                    <a:pt x="0" y="403"/>
                    <a:pt x="2472" y="2269"/>
                    <a:pt x="6647" y="2269"/>
                  </a:cubicBezTo>
                  <a:cubicBezTo>
                    <a:pt x="6726" y="2269"/>
                    <a:pt x="6806" y="2268"/>
                    <a:pt x="6886" y="2267"/>
                  </a:cubicBezTo>
                  <a:lnTo>
                    <a:pt x="6798" y="203"/>
                  </a:lnTo>
                  <a:cubicBezTo>
                    <a:pt x="6798" y="203"/>
                    <a:pt x="4767" y="0"/>
                    <a:pt x="2897" y="0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69"/>
            <p:cNvSpPr/>
            <p:nvPr/>
          </p:nvSpPr>
          <p:spPr>
            <a:xfrm>
              <a:off x="3360728" y="2128483"/>
              <a:ext cx="29636" cy="27877"/>
            </a:xfrm>
            <a:custGeom>
              <a:avLst/>
              <a:gdLst/>
              <a:ahLst/>
              <a:cxnLst/>
              <a:rect l="l" t="t" r="r" b="b"/>
              <a:pathLst>
                <a:path w="1381" h="1299" extrusionOk="0">
                  <a:moveTo>
                    <a:pt x="1380" y="1"/>
                  </a:moveTo>
                  <a:lnTo>
                    <a:pt x="560" y="844"/>
                  </a:lnTo>
                  <a:lnTo>
                    <a:pt x="1" y="121"/>
                  </a:lnTo>
                  <a:lnTo>
                    <a:pt x="492" y="1298"/>
                  </a:lnTo>
                  <a:lnTo>
                    <a:pt x="138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69"/>
            <p:cNvSpPr/>
            <p:nvPr/>
          </p:nvSpPr>
          <p:spPr>
            <a:xfrm>
              <a:off x="3234586" y="2093975"/>
              <a:ext cx="62878" cy="45817"/>
            </a:xfrm>
            <a:custGeom>
              <a:avLst/>
              <a:gdLst/>
              <a:ahLst/>
              <a:cxnLst/>
              <a:rect l="l" t="t" r="r" b="b"/>
              <a:pathLst>
                <a:path w="2930" h="2135" extrusionOk="0">
                  <a:moveTo>
                    <a:pt x="1" y="1"/>
                  </a:moveTo>
                  <a:lnTo>
                    <a:pt x="2930" y="2134"/>
                  </a:lnTo>
                  <a:lnTo>
                    <a:pt x="2916" y="1543"/>
                  </a:lnTo>
                  <a:lnTo>
                    <a:pt x="2835" y="17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69"/>
            <p:cNvSpPr/>
            <p:nvPr/>
          </p:nvSpPr>
          <p:spPr>
            <a:xfrm>
              <a:off x="3103122" y="2093975"/>
              <a:ext cx="140284" cy="451218"/>
            </a:xfrm>
            <a:custGeom>
              <a:avLst/>
              <a:gdLst/>
              <a:ahLst/>
              <a:cxnLst/>
              <a:rect l="l" t="t" r="r" b="b"/>
              <a:pathLst>
                <a:path w="6537" h="21026" extrusionOk="0">
                  <a:moveTo>
                    <a:pt x="6127" y="1"/>
                  </a:moveTo>
                  <a:lnTo>
                    <a:pt x="1266" y="839"/>
                  </a:lnTo>
                  <a:lnTo>
                    <a:pt x="2980" y="5110"/>
                  </a:lnTo>
                  <a:lnTo>
                    <a:pt x="1" y="7060"/>
                  </a:lnTo>
                  <a:lnTo>
                    <a:pt x="6536" y="21026"/>
                  </a:lnTo>
                  <a:lnTo>
                    <a:pt x="6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69"/>
            <p:cNvSpPr/>
            <p:nvPr/>
          </p:nvSpPr>
          <p:spPr>
            <a:xfrm>
              <a:off x="3117500" y="2013672"/>
              <a:ext cx="125906" cy="531672"/>
            </a:xfrm>
            <a:custGeom>
              <a:avLst/>
              <a:gdLst/>
              <a:ahLst/>
              <a:cxnLst/>
              <a:rect l="l" t="t" r="r" b="b"/>
              <a:pathLst>
                <a:path w="5867" h="24775" extrusionOk="0">
                  <a:moveTo>
                    <a:pt x="5409" y="0"/>
                  </a:moveTo>
                  <a:lnTo>
                    <a:pt x="596" y="4581"/>
                  </a:lnTo>
                  <a:lnTo>
                    <a:pt x="3055" y="9125"/>
                  </a:lnTo>
                  <a:lnTo>
                    <a:pt x="1" y="10839"/>
                  </a:lnTo>
                  <a:lnTo>
                    <a:pt x="5866" y="24775"/>
                  </a:lnTo>
                  <a:lnTo>
                    <a:pt x="54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69"/>
            <p:cNvSpPr/>
            <p:nvPr/>
          </p:nvSpPr>
          <p:spPr>
            <a:xfrm>
              <a:off x="3398841" y="2120521"/>
              <a:ext cx="129511" cy="435874"/>
            </a:xfrm>
            <a:custGeom>
              <a:avLst/>
              <a:gdLst/>
              <a:ahLst/>
              <a:cxnLst/>
              <a:rect l="l" t="t" r="r" b="b"/>
              <a:pathLst>
                <a:path w="6035" h="20311" extrusionOk="0">
                  <a:moveTo>
                    <a:pt x="4917" y="0"/>
                  </a:moveTo>
                  <a:lnTo>
                    <a:pt x="1690" y="695"/>
                  </a:lnTo>
                  <a:lnTo>
                    <a:pt x="1" y="20310"/>
                  </a:lnTo>
                  <a:lnTo>
                    <a:pt x="6034" y="5612"/>
                  </a:lnTo>
                  <a:lnTo>
                    <a:pt x="3329" y="3574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69"/>
            <p:cNvSpPr/>
            <p:nvPr/>
          </p:nvSpPr>
          <p:spPr>
            <a:xfrm>
              <a:off x="3386394" y="2013672"/>
              <a:ext cx="128653" cy="545406"/>
            </a:xfrm>
            <a:custGeom>
              <a:avLst/>
              <a:gdLst/>
              <a:ahLst/>
              <a:cxnLst/>
              <a:rect l="l" t="t" r="r" b="b"/>
              <a:pathLst>
                <a:path w="5995" h="25415" extrusionOk="0">
                  <a:moveTo>
                    <a:pt x="0" y="0"/>
                  </a:moveTo>
                  <a:lnTo>
                    <a:pt x="694" y="25415"/>
                  </a:lnTo>
                  <a:lnTo>
                    <a:pt x="5994" y="10689"/>
                  </a:lnTo>
                  <a:lnTo>
                    <a:pt x="3188" y="8603"/>
                  </a:lnTo>
                  <a:lnTo>
                    <a:pt x="5497" y="4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69"/>
            <p:cNvSpPr/>
            <p:nvPr/>
          </p:nvSpPr>
          <p:spPr>
            <a:xfrm>
              <a:off x="3307721" y="2137539"/>
              <a:ext cx="46933" cy="17640"/>
            </a:xfrm>
            <a:custGeom>
              <a:avLst/>
              <a:gdLst/>
              <a:ahLst/>
              <a:cxnLst/>
              <a:rect l="l" t="t" r="r" b="b"/>
              <a:pathLst>
                <a:path w="2187" h="822" extrusionOk="0">
                  <a:moveTo>
                    <a:pt x="2136" y="1"/>
                  </a:moveTo>
                  <a:lnTo>
                    <a:pt x="1" y="51"/>
                  </a:lnTo>
                  <a:lnTo>
                    <a:pt x="2186" y="821"/>
                  </a:lnTo>
                  <a:lnTo>
                    <a:pt x="2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69"/>
            <p:cNvSpPr/>
            <p:nvPr/>
          </p:nvSpPr>
          <p:spPr>
            <a:xfrm>
              <a:off x="3001187" y="2655648"/>
              <a:ext cx="271748" cy="279087"/>
            </a:xfrm>
            <a:custGeom>
              <a:avLst/>
              <a:gdLst/>
              <a:ahLst/>
              <a:cxnLst/>
              <a:rect l="l" t="t" r="r" b="b"/>
              <a:pathLst>
                <a:path w="12663" h="13005" extrusionOk="0">
                  <a:moveTo>
                    <a:pt x="2404" y="0"/>
                  </a:moveTo>
                  <a:cubicBezTo>
                    <a:pt x="1695" y="0"/>
                    <a:pt x="0" y="1682"/>
                    <a:pt x="339" y="2090"/>
                  </a:cubicBezTo>
                  <a:cubicBezTo>
                    <a:pt x="725" y="2555"/>
                    <a:pt x="4461" y="6260"/>
                    <a:pt x="4374" y="6644"/>
                  </a:cubicBezTo>
                  <a:cubicBezTo>
                    <a:pt x="4284" y="7030"/>
                    <a:pt x="4350" y="7343"/>
                    <a:pt x="4826" y="8290"/>
                  </a:cubicBezTo>
                  <a:cubicBezTo>
                    <a:pt x="5064" y="8763"/>
                    <a:pt x="5580" y="9635"/>
                    <a:pt x="6020" y="10359"/>
                  </a:cubicBezTo>
                  <a:cubicBezTo>
                    <a:pt x="6020" y="10359"/>
                    <a:pt x="6843" y="11725"/>
                    <a:pt x="7212" y="12214"/>
                  </a:cubicBezTo>
                  <a:cubicBezTo>
                    <a:pt x="7486" y="12581"/>
                    <a:pt x="7643" y="12818"/>
                    <a:pt x="7851" y="12818"/>
                  </a:cubicBezTo>
                  <a:cubicBezTo>
                    <a:pt x="7922" y="12818"/>
                    <a:pt x="7998" y="12790"/>
                    <a:pt x="8087" y="12731"/>
                  </a:cubicBezTo>
                  <a:cubicBezTo>
                    <a:pt x="8438" y="12498"/>
                    <a:pt x="7603" y="11476"/>
                    <a:pt x="7278" y="10872"/>
                  </a:cubicBezTo>
                  <a:cubicBezTo>
                    <a:pt x="6976" y="10317"/>
                    <a:pt x="6963" y="10141"/>
                    <a:pt x="7045" y="10141"/>
                  </a:cubicBezTo>
                  <a:cubicBezTo>
                    <a:pt x="7051" y="10141"/>
                    <a:pt x="7059" y="10142"/>
                    <a:pt x="7067" y="10145"/>
                  </a:cubicBezTo>
                  <a:cubicBezTo>
                    <a:pt x="7169" y="10175"/>
                    <a:pt x="8060" y="11296"/>
                    <a:pt x="8425" y="11828"/>
                  </a:cubicBezTo>
                  <a:cubicBezTo>
                    <a:pt x="8743" y="12293"/>
                    <a:pt x="9208" y="13005"/>
                    <a:pt x="9563" y="13005"/>
                  </a:cubicBezTo>
                  <a:cubicBezTo>
                    <a:pt x="9615" y="13005"/>
                    <a:pt x="9665" y="12989"/>
                    <a:pt x="9712" y="12956"/>
                  </a:cubicBezTo>
                  <a:cubicBezTo>
                    <a:pt x="10076" y="12693"/>
                    <a:pt x="9451" y="11869"/>
                    <a:pt x="8977" y="11137"/>
                  </a:cubicBezTo>
                  <a:cubicBezTo>
                    <a:pt x="8504" y="10402"/>
                    <a:pt x="7889" y="9825"/>
                    <a:pt x="8050" y="9693"/>
                  </a:cubicBezTo>
                  <a:cubicBezTo>
                    <a:pt x="8054" y="9689"/>
                    <a:pt x="8060" y="9687"/>
                    <a:pt x="8066" y="9687"/>
                  </a:cubicBezTo>
                  <a:cubicBezTo>
                    <a:pt x="8318" y="9687"/>
                    <a:pt x="10268" y="12035"/>
                    <a:pt x="10428" y="12205"/>
                  </a:cubicBezTo>
                  <a:cubicBezTo>
                    <a:pt x="10566" y="12351"/>
                    <a:pt x="10938" y="12796"/>
                    <a:pt x="11236" y="12796"/>
                  </a:cubicBezTo>
                  <a:cubicBezTo>
                    <a:pt x="11293" y="12796"/>
                    <a:pt x="11348" y="12779"/>
                    <a:pt x="11397" y="12741"/>
                  </a:cubicBezTo>
                  <a:cubicBezTo>
                    <a:pt x="11706" y="12504"/>
                    <a:pt x="11313" y="11937"/>
                    <a:pt x="11102" y="11644"/>
                  </a:cubicBezTo>
                  <a:cubicBezTo>
                    <a:pt x="10893" y="11353"/>
                    <a:pt x="10273" y="10567"/>
                    <a:pt x="9715" y="9941"/>
                  </a:cubicBezTo>
                  <a:cubicBezTo>
                    <a:pt x="9156" y="9317"/>
                    <a:pt x="8974" y="9119"/>
                    <a:pt x="9058" y="9010"/>
                  </a:cubicBezTo>
                  <a:cubicBezTo>
                    <a:pt x="9061" y="9005"/>
                    <a:pt x="9067" y="9003"/>
                    <a:pt x="9075" y="9003"/>
                  </a:cubicBezTo>
                  <a:cubicBezTo>
                    <a:pt x="9263" y="9003"/>
                    <a:pt x="10650" y="10173"/>
                    <a:pt x="11156" y="10625"/>
                  </a:cubicBezTo>
                  <a:cubicBezTo>
                    <a:pt x="11510" y="10942"/>
                    <a:pt x="11899" y="11183"/>
                    <a:pt x="12173" y="11183"/>
                  </a:cubicBezTo>
                  <a:cubicBezTo>
                    <a:pt x="12307" y="11183"/>
                    <a:pt x="12413" y="11126"/>
                    <a:pt x="12475" y="10992"/>
                  </a:cubicBezTo>
                  <a:cubicBezTo>
                    <a:pt x="12662" y="10583"/>
                    <a:pt x="11577" y="9775"/>
                    <a:pt x="10988" y="9273"/>
                  </a:cubicBezTo>
                  <a:cubicBezTo>
                    <a:pt x="10400" y="8770"/>
                    <a:pt x="9383" y="7906"/>
                    <a:pt x="9063" y="7471"/>
                  </a:cubicBezTo>
                  <a:cubicBezTo>
                    <a:pt x="8741" y="7039"/>
                    <a:pt x="8364" y="6712"/>
                    <a:pt x="8614" y="6578"/>
                  </a:cubicBezTo>
                  <a:cubicBezTo>
                    <a:pt x="8670" y="6544"/>
                    <a:pt x="8713" y="6515"/>
                    <a:pt x="8740" y="6497"/>
                  </a:cubicBezTo>
                  <a:cubicBezTo>
                    <a:pt x="8824" y="6438"/>
                    <a:pt x="9011" y="6411"/>
                    <a:pt x="9223" y="6411"/>
                  </a:cubicBezTo>
                  <a:cubicBezTo>
                    <a:pt x="9414" y="6411"/>
                    <a:pt x="9625" y="6433"/>
                    <a:pt x="9801" y="6471"/>
                  </a:cubicBezTo>
                  <a:cubicBezTo>
                    <a:pt x="9856" y="6482"/>
                    <a:pt x="9913" y="6487"/>
                    <a:pt x="9972" y="6487"/>
                  </a:cubicBezTo>
                  <a:cubicBezTo>
                    <a:pt x="10319" y="6487"/>
                    <a:pt x="10724" y="6306"/>
                    <a:pt x="10948" y="6117"/>
                  </a:cubicBezTo>
                  <a:cubicBezTo>
                    <a:pt x="11199" y="5905"/>
                    <a:pt x="11238" y="5630"/>
                    <a:pt x="10520" y="5630"/>
                  </a:cubicBezTo>
                  <a:cubicBezTo>
                    <a:pt x="10485" y="5630"/>
                    <a:pt x="10449" y="5631"/>
                    <a:pt x="10410" y="5632"/>
                  </a:cubicBezTo>
                  <a:cubicBezTo>
                    <a:pt x="10373" y="5634"/>
                    <a:pt x="10334" y="5634"/>
                    <a:pt x="10295" y="5634"/>
                  </a:cubicBezTo>
                  <a:cubicBezTo>
                    <a:pt x="9477" y="5634"/>
                    <a:pt x="8405" y="5339"/>
                    <a:pt x="7867" y="5027"/>
                  </a:cubicBezTo>
                  <a:cubicBezTo>
                    <a:pt x="7465" y="4792"/>
                    <a:pt x="7182" y="4593"/>
                    <a:pt x="6815" y="4593"/>
                  </a:cubicBezTo>
                  <a:cubicBezTo>
                    <a:pt x="6667" y="4593"/>
                    <a:pt x="6505" y="4626"/>
                    <a:pt x="6316" y="4701"/>
                  </a:cubicBezTo>
                  <a:cubicBezTo>
                    <a:pt x="6314" y="4702"/>
                    <a:pt x="6311" y="4703"/>
                    <a:pt x="6309" y="4703"/>
                  </a:cubicBezTo>
                  <a:cubicBezTo>
                    <a:pt x="6037" y="4703"/>
                    <a:pt x="3056" y="715"/>
                    <a:pt x="2638" y="110"/>
                  </a:cubicBezTo>
                  <a:cubicBezTo>
                    <a:pt x="2586" y="34"/>
                    <a:pt x="2505" y="0"/>
                    <a:pt x="2404" y="0"/>
                  </a:cubicBezTo>
                  <a:close/>
                </a:path>
              </a:pathLst>
            </a:custGeom>
            <a:solidFill>
              <a:srgbClr val="EEA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69"/>
            <p:cNvSpPr/>
            <p:nvPr/>
          </p:nvSpPr>
          <p:spPr>
            <a:xfrm>
              <a:off x="3042347" y="2698396"/>
              <a:ext cx="75711" cy="72234"/>
            </a:xfrm>
            <a:custGeom>
              <a:avLst/>
              <a:gdLst/>
              <a:ahLst/>
              <a:cxnLst/>
              <a:rect l="l" t="t" r="r" b="b"/>
              <a:pathLst>
                <a:path w="3528" h="3366" extrusionOk="0">
                  <a:moveTo>
                    <a:pt x="2620" y="0"/>
                  </a:moveTo>
                  <a:lnTo>
                    <a:pt x="0" y="2409"/>
                  </a:lnTo>
                  <a:lnTo>
                    <a:pt x="921" y="3365"/>
                  </a:lnTo>
                  <a:lnTo>
                    <a:pt x="3528" y="1230"/>
                  </a:lnTo>
                  <a:lnTo>
                    <a:pt x="2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69"/>
            <p:cNvSpPr/>
            <p:nvPr/>
          </p:nvSpPr>
          <p:spPr>
            <a:xfrm>
              <a:off x="2756199" y="2069232"/>
              <a:ext cx="364047" cy="453300"/>
            </a:xfrm>
            <a:custGeom>
              <a:avLst/>
              <a:gdLst/>
              <a:ahLst/>
              <a:cxnLst/>
              <a:rect l="l" t="t" r="r" b="b"/>
              <a:pathLst>
                <a:path w="16964" h="21123" extrusionOk="0">
                  <a:moveTo>
                    <a:pt x="10811" y="1"/>
                  </a:moveTo>
                  <a:cubicBezTo>
                    <a:pt x="9798" y="410"/>
                    <a:pt x="4170" y="10175"/>
                    <a:pt x="1214" y="15252"/>
                  </a:cubicBezTo>
                  <a:cubicBezTo>
                    <a:pt x="1" y="17337"/>
                    <a:pt x="918" y="20048"/>
                    <a:pt x="3175" y="20899"/>
                  </a:cubicBezTo>
                  <a:cubicBezTo>
                    <a:pt x="3547" y="21039"/>
                    <a:pt x="3935" y="21123"/>
                    <a:pt x="4331" y="21123"/>
                  </a:cubicBezTo>
                  <a:cubicBezTo>
                    <a:pt x="5183" y="21123"/>
                    <a:pt x="6073" y="20737"/>
                    <a:pt x="6926" y="19702"/>
                  </a:cubicBezTo>
                  <a:cubicBezTo>
                    <a:pt x="9735" y="15116"/>
                    <a:pt x="16964" y="6082"/>
                    <a:pt x="16964" y="6082"/>
                  </a:cubicBezTo>
                  <a:cubicBezTo>
                    <a:pt x="16964" y="6082"/>
                    <a:pt x="13665" y="1322"/>
                    <a:pt x="13540" y="1064"/>
                  </a:cubicBezTo>
                  <a:cubicBezTo>
                    <a:pt x="13415" y="807"/>
                    <a:pt x="10811" y="1"/>
                    <a:pt x="108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69"/>
            <p:cNvSpPr/>
            <p:nvPr/>
          </p:nvSpPr>
          <p:spPr>
            <a:xfrm>
              <a:off x="2753989" y="2373792"/>
              <a:ext cx="357180" cy="380829"/>
            </a:xfrm>
            <a:custGeom>
              <a:avLst/>
              <a:gdLst/>
              <a:ahLst/>
              <a:cxnLst/>
              <a:rect l="l" t="t" r="r" b="b"/>
              <a:pathLst>
                <a:path w="16644" h="17746" extrusionOk="0">
                  <a:moveTo>
                    <a:pt x="4464" y="0"/>
                  </a:moveTo>
                  <a:cubicBezTo>
                    <a:pt x="3836" y="0"/>
                    <a:pt x="3122" y="245"/>
                    <a:pt x="2418" y="597"/>
                  </a:cubicBezTo>
                  <a:cubicBezTo>
                    <a:pt x="426" y="1596"/>
                    <a:pt x="0" y="4259"/>
                    <a:pt x="1571" y="5842"/>
                  </a:cubicBezTo>
                  <a:lnTo>
                    <a:pt x="13380" y="17746"/>
                  </a:lnTo>
                  <a:cubicBezTo>
                    <a:pt x="13380" y="17746"/>
                    <a:pt x="13382" y="17746"/>
                    <a:pt x="13385" y="17746"/>
                  </a:cubicBezTo>
                  <a:cubicBezTo>
                    <a:pt x="13482" y="17746"/>
                    <a:pt x="15100" y="17712"/>
                    <a:pt x="16643" y="15516"/>
                  </a:cubicBezTo>
                  <a:cubicBezTo>
                    <a:pt x="14967" y="13423"/>
                    <a:pt x="7397" y="1205"/>
                    <a:pt x="5270" y="172"/>
                  </a:cubicBezTo>
                  <a:cubicBezTo>
                    <a:pt x="5027" y="53"/>
                    <a:pt x="4754" y="0"/>
                    <a:pt x="4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69"/>
            <p:cNvSpPr/>
            <p:nvPr/>
          </p:nvSpPr>
          <p:spPr>
            <a:xfrm>
              <a:off x="3033978" y="2595796"/>
              <a:ext cx="24464" cy="150520"/>
            </a:xfrm>
            <a:custGeom>
              <a:avLst/>
              <a:gdLst/>
              <a:ahLst/>
              <a:cxnLst/>
              <a:rect l="l" t="t" r="r" b="b"/>
              <a:pathLst>
                <a:path w="1140" h="7014" extrusionOk="0">
                  <a:moveTo>
                    <a:pt x="1" y="1"/>
                  </a:moveTo>
                  <a:lnTo>
                    <a:pt x="1139" y="7013"/>
                  </a:lnTo>
                  <a:lnTo>
                    <a:pt x="953" y="13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69"/>
            <p:cNvSpPr/>
            <p:nvPr/>
          </p:nvSpPr>
          <p:spPr>
            <a:xfrm>
              <a:off x="3015801" y="1423264"/>
              <a:ext cx="553689" cy="345334"/>
            </a:xfrm>
            <a:custGeom>
              <a:avLst/>
              <a:gdLst/>
              <a:ahLst/>
              <a:cxnLst/>
              <a:rect l="l" t="t" r="r" b="b"/>
              <a:pathLst>
                <a:path w="25801" h="16092" extrusionOk="0">
                  <a:moveTo>
                    <a:pt x="15608" y="1"/>
                  </a:moveTo>
                  <a:cubicBezTo>
                    <a:pt x="10918" y="1"/>
                    <a:pt x="5155" y="4125"/>
                    <a:pt x="5155" y="4125"/>
                  </a:cubicBezTo>
                  <a:cubicBezTo>
                    <a:pt x="1" y="6995"/>
                    <a:pt x="5639" y="14463"/>
                    <a:pt x="5639" y="14463"/>
                  </a:cubicBezTo>
                  <a:cubicBezTo>
                    <a:pt x="5639" y="14463"/>
                    <a:pt x="9179" y="16092"/>
                    <a:pt x="13238" y="16092"/>
                  </a:cubicBezTo>
                  <a:cubicBezTo>
                    <a:pt x="15521" y="16092"/>
                    <a:pt x="17967" y="15577"/>
                    <a:pt x="20041" y="13968"/>
                  </a:cubicBezTo>
                  <a:cubicBezTo>
                    <a:pt x="25801" y="9499"/>
                    <a:pt x="20388" y="2693"/>
                    <a:pt x="20388" y="2693"/>
                  </a:cubicBezTo>
                  <a:cubicBezTo>
                    <a:pt x="19299" y="705"/>
                    <a:pt x="17545" y="1"/>
                    <a:pt x="15608" y="1"/>
                  </a:cubicBezTo>
                  <a:close/>
                </a:path>
              </a:pathLst>
            </a:custGeom>
            <a:solidFill>
              <a:srgbClr val="201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69"/>
            <p:cNvSpPr/>
            <p:nvPr/>
          </p:nvSpPr>
          <p:spPr>
            <a:xfrm>
              <a:off x="3099259" y="1705378"/>
              <a:ext cx="107364" cy="107386"/>
            </a:xfrm>
            <a:custGeom>
              <a:avLst/>
              <a:gdLst/>
              <a:ahLst/>
              <a:cxnLst/>
              <a:rect l="l" t="t" r="r" b="b"/>
              <a:pathLst>
                <a:path w="5003" h="5004" extrusionOk="0">
                  <a:moveTo>
                    <a:pt x="2500" y="0"/>
                  </a:moveTo>
                  <a:cubicBezTo>
                    <a:pt x="1119" y="0"/>
                    <a:pt x="0" y="1121"/>
                    <a:pt x="0" y="2502"/>
                  </a:cubicBezTo>
                  <a:cubicBezTo>
                    <a:pt x="0" y="3883"/>
                    <a:pt x="1119" y="5004"/>
                    <a:pt x="2500" y="5004"/>
                  </a:cubicBezTo>
                  <a:cubicBezTo>
                    <a:pt x="3882" y="5004"/>
                    <a:pt x="5002" y="3883"/>
                    <a:pt x="5002" y="2502"/>
                  </a:cubicBezTo>
                  <a:cubicBezTo>
                    <a:pt x="5002" y="1121"/>
                    <a:pt x="3882" y="0"/>
                    <a:pt x="2500" y="0"/>
                  </a:cubicBez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69"/>
            <p:cNvSpPr/>
            <p:nvPr/>
          </p:nvSpPr>
          <p:spPr>
            <a:xfrm>
              <a:off x="3125183" y="1730293"/>
              <a:ext cx="59616" cy="59659"/>
            </a:xfrm>
            <a:custGeom>
              <a:avLst/>
              <a:gdLst/>
              <a:ahLst/>
              <a:cxnLst/>
              <a:rect l="l" t="t" r="r" b="b"/>
              <a:pathLst>
                <a:path w="2778" h="2780" extrusionOk="0">
                  <a:moveTo>
                    <a:pt x="1389" y="1"/>
                  </a:moveTo>
                  <a:cubicBezTo>
                    <a:pt x="622" y="1"/>
                    <a:pt x="0" y="623"/>
                    <a:pt x="0" y="1389"/>
                  </a:cubicBezTo>
                  <a:cubicBezTo>
                    <a:pt x="0" y="2158"/>
                    <a:pt x="622" y="2780"/>
                    <a:pt x="1389" y="2780"/>
                  </a:cubicBezTo>
                  <a:cubicBezTo>
                    <a:pt x="2156" y="2780"/>
                    <a:pt x="2777" y="2158"/>
                    <a:pt x="2777" y="1389"/>
                  </a:cubicBezTo>
                  <a:cubicBezTo>
                    <a:pt x="2777" y="623"/>
                    <a:pt x="2156" y="1"/>
                    <a:pt x="1389" y="1"/>
                  </a:cubicBezTo>
                  <a:close/>
                </a:path>
              </a:pathLst>
            </a:custGeom>
            <a:solidFill>
              <a:srgbClr val="E0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69"/>
            <p:cNvSpPr/>
            <p:nvPr/>
          </p:nvSpPr>
          <p:spPr>
            <a:xfrm>
              <a:off x="3161042" y="1590438"/>
              <a:ext cx="292586" cy="367460"/>
            </a:xfrm>
            <a:custGeom>
              <a:avLst/>
              <a:gdLst/>
              <a:ahLst/>
              <a:cxnLst/>
              <a:rect l="l" t="t" r="r" b="b"/>
              <a:pathLst>
                <a:path w="13634" h="17123" extrusionOk="0">
                  <a:moveTo>
                    <a:pt x="13634" y="0"/>
                  </a:moveTo>
                  <a:lnTo>
                    <a:pt x="0" y="159"/>
                  </a:lnTo>
                  <a:lnTo>
                    <a:pt x="411" y="10896"/>
                  </a:lnTo>
                  <a:cubicBezTo>
                    <a:pt x="411" y="14299"/>
                    <a:pt x="2851" y="17122"/>
                    <a:pt x="6364" y="17122"/>
                  </a:cubicBezTo>
                  <a:lnTo>
                    <a:pt x="7270" y="17122"/>
                  </a:lnTo>
                  <a:cubicBezTo>
                    <a:pt x="10784" y="17122"/>
                    <a:pt x="13634" y="14363"/>
                    <a:pt x="13634" y="10959"/>
                  </a:cubicBezTo>
                  <a:lnTo>
                    <a:pt x="13634" y="0"/>
                  </a:lnTo>
                  <a:close/>
                </a:path>
              </a:pathLst>
            </a:custGeom>
            <a:solidFill>
              <a:srgbClr val="E5B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69"/>
            <p:cNvSpPr/>
            <p:nvPr/>
          </p:nvSpPr>
          <p:spPr>
            <a:xfrm>
              <a:off x="3073915" y="1505585"/>
              <a:ext cx="395401" cy="201445"/>
            </a:xfrm>
            <a:custGeom>
              <a:avLst/>
              <a:gdLst/>
              <a:ahLst/>
              <a:cxnLst/>
              <a:rect l="l" t="t" r="r" b="b"/>
              <a:pathLst>
                <a:path w="18425" h="9387" extrusionOk="0">
                  <a:moveTo>
                    <a:pt x="10855" y="0"/>
                  </a:moveTo>
                  <a:cubicBezTo>
                    <a:pt x="9324" y="0"/>
                    <a:pt x="7673" y="234"/>
                    <a:pt x="6010" y="646"/>
                  </a:cubicBezTo>
                  <a:cubicBezTo>
                    <a:pt x="0" y="2137"/>
                    <a:pt x="4246" y="9387"/>
                    <a:pt x="4246" y="9387"/>
                  </a:cubicBezTo>
                  <a:cubicBezTo>
                    <a:pt x="7972" y="8742"/>
                    <a:pt x="8492" y="4917"/>
                    <a:pt x="8492" y="4917"/>
                  </a:cubicBezTo>
                  <a:cubicBezTo>
                    <a:pt x="9757" y="6142"/>
                    <a:pt x="11660" y="6502"/>
                    <a:pt x="13462" y="6502"/>
                  </a:cubicBezTo>
                  <a:cubicBezTo>
                    <a:pt x="16046" y="6502"/>
                    <a:pt x="18425" y="5761"/>
                    <a:pt x="18425" y="5761"/>
                  </a:cubicBezTo>
                  <a:cubicBezTo>
                    <a:pt x="18029" y="1595"/>
                    <a:pt x="14855" y="0"/>
                    <a:pt x="10855" y="0"/>
                  </a:cubicBezTo>
                  <a:close/>
                </a:path>
              </a:pathLst>
            </a:custGeom>
            <a:solidFill>
              <a:srgbClr val="201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69"/>
            <p:cNvSpPr/>
            <p:nvPr/>
          </p:nvSpPr>
          <p:spPr>
            <a:xfrm>
              <a:off x="3398240" y="1726451"/>
              <a:ext cx="18241" cy="22190"/>
            </a:xfrm>
            <a:custGeom>
              <a:avLst/>
              <a:gdLst/>
              <a:ahLst/>
              <a:cxnLst/>
              <a:rect l="l" t="t" r="r" b="b"/>
              <a:pathLst>
                <a:path w="850" h="1034" extrusionOk="0">
                  <a:moveTo>
                    <a:pt x="426" y="1"/>
                  </a:moveTo>
                  <a:cubicBezTo>
                    <a:pt x="190" y="1"/>
                    <a:pt x="0" y="232"/>
                    <a:pt x="0" y="517"/>
                  </a:cubicBezTo>
                  <a:cubicBezTo>
                    <a:pt x="0" y="803"/>
                    <a:pt x="190" y="1034"/>
                    <a:pt x="426" y="1034"/>
                  </a:cubicBezTo>
                  <a:cubicBezTo>
                    <a:pt x="660" y="1034"/>
                    <a:pt x="849" y="803"/>
                    <a:pt x="849" y="517"/>
                  </a:cubicBezTo>
                  <a:cubicBezTo>
                    <a:pt x="849" y="232"/>
                    <a:pt x="660" y="1"/>
                    <a:pt x="426" y="1"/>
                  </a:cubicBezTo>
                  <a:close/>
                </a:path>
              </a:pathLst>
            </a:custGeom>
            <a:solidFill>
              <a:srgbClr val="201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69"/>
            <p:cNvSpPr/>
            <p:nvPr/>
          </p:nvSpPr>
          <p:spPr>
            <a:xfrm>
              <a:off x="3378110" y="1680012"/>
              <a:ext cx="65324" cy="22404"/>
            </a:xfrm>
            <a:custGeom>
              <a:avLst/>
              <a:gdLst/>
              <a:ahLst/>
              <a:cxnLst/>
              <a:rect l="l" t="t" r="r" b="b"/>
              <a:pathLst>
                <a:path w="3044" h="1044" extrusionOk="0">
                  <a:moveTo>
                    <a:pt x="1429" y="1"/>
                  </a:moveTo>
                  <a:cubicBezTo>
                    <a:pt x="783" y="1"/>
                    <a:pt x="342" y="323"/>
                    <a:pt x="86" y="591"/>
                  </a:cubicBezTo>
                  <a:cubicBezTo>
                    <a:pt x="1" y="681"/>
                    <a:pt x="73" y="819"/>
                    <a:pt x="188" y="819"/>
                  </a:cubicBezTo>
                  <a:cubicBezTo>
                    <a:pt x="199" y="819"/>
                    <a:pt x="209" y="818"/>
                    <a:pt x="220" y="816"/>
                  </a:cubicBezTo>
                  <a:cubicBezTo>
                    <a:pt x="455" y="762"/>
                    <a:pt x="706" y="741"/>
                    <a:pt x="959" y="741"/>
                  </a:cubicBezTo>
                  <a:cubicBezTo>
                    <a:pt x="1695" y="741"/>
                    <a:pt x="2443" y="924"/>
                    <a:pt x="2834" y="1037"/>
                  </a:cubicBezTo>
                  <a:cubicBezTo>
                    <a:pt x="2848" y="1041"/>
                    <a:pt x="2861" y="1043"/>
                    <a:pt x="2873" y="1043"/>
                  </a:cubicBezTo>
                  <a:cubicBezTo>
                    <a:pt x="2970" y="1043"/>
                    <a:pt x="3044" y="936"/>
                    <a:pt x="2992" y="843"/>
                  </a:cubicBezTo>
                  <a:cubicBezTo>
                    <a:pt x="2820" y="539"/>
                    <a:pt x="2432" y="87"/>
                    <a:pt x="1621" y="10"/>
                  </a:cubicBezTo>
                  <a:cubicBezTo>
                    <a:pt x="1555" y="4"/>
                    <a:pt x="1491" y="1"/>
                    <a:pt x="1429" y="1"/>
                  </a:cubicBezTo>
                  <a:close/>
                </a:path>
              </a:pathLst>
            </a:custGeom>
            <a:solidFill>
              <a:srgbClr val="201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69"/>
            <p:cNvSpPr/>
            <p:nvPr/>
          </p:nvSpPr>
          <p:spPr>
            <a:xfrm>
              <a:off x="3277999" y="1726451"/>
              <a:ext cx="18241" cy="22190"/>
            </a:xfrm>
            <a:custGeom>
              <a:avLst/>
              <a:gdLst/>
              <a:ahLst/>
              <a:cxnLst/>
              <a:rect l="l" t="t" r="r" b="b"/>
              <a:pathLst>
                <a:path w="850" h="1034" extrusionOk="0">
                  <a:moveTo>
                    <a:pt x="424" y="1"/>
                  </a:moveTo>
                  <a:cubicBezTo>
                    <a:pt x="190" y="1"/>
                    <a:pt x="1" y="232"/>
                    <a:pt x="1" y="517"/>
                  </a:cubicBezTo>
                  <a:cubicBezTo>
                    <a:pt x="1" y="803"/>
                    <a:pt x="190" y="1034"/>
                    <a:pt x="424" y="1034"/>
                  </a:cubicBezTo>
                  <a:cubicBezTo>
                    <a:pt x="659" y="1034"/>
                    <a:pt x="850" y="803"/>
                    <a:pt x="850" y="517"/>
                  </a:cubicBezTo>
                  <a:cubicBezTo>
                    <a:pt x="850" y="232"/>
                    <a:pt x="659" y="1"/>
                    <a:pt x="424" y="1"/>
                  </a:cubicBezTo>
                  <a:close/>
                </a:path>
              </a:pathLst>
            </a:custGeom>
            <a:solidFill>
              <a:srgbClr val="201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69"/>
            <p:cNvSpPr/>
            <p:nvPr/>
          </p:nvSpPr>
          <p:spPr>
            <a:xfrm>
              <a:off x="3249243" y="1680012"/>
              <a:ext cx="65324" cy="22404"/>
            </a:xfrm>
            <a:custGeom>
              <a:avLst/>
              <a:gdLst/>
              <a:ahLst/>
              <a:cxnLst/>
              <a:rect l="l" t="t" r="r" b="b"/>
              <a:pathLst>
                <a:path w="3044" h="1044" extrusionOk="0">
                  <a:moveTo>
                    <a:pt x="1613" y="1"/>
                  </a:moveTo>
                  <a:cubicBezTo>
                    <a:pt x="1551" y="1"/>
                    <a:pt x="1487" y="4"/>
                    <a:pt x="1421" y="10"/>
                  </a:cubicBezTo>
                  <a:cubicBezTo>
                    <a:pt x="610" y="87"/>
                    <a:pt x="224" y="539"/>
                    <a:pt x="52" y="843"/>
                  </a:cubicBezTo>
                  <a:cubicBezTo>
                    <a:pt x="0" y="936"/>
                    <a:pt x="73" y="1043"/>
                    <a:pt x="170" y="1043"/>
                  </a:cubicBezTo>
                  <a:cubicBezTo>
                    <a:pt x="183" y="1043"/>
                    <a:pt x="196" y="1041"/>
                    <a:pt x="210" y="1037"/>
                  </a:cubicBezTo>
                  <a:cubicBezTo>
                    <a:pt x="601" y="924"/>
                    <a:pt x="1348" y="741"/>
                    <a:pt x="2084" y="741"/>
                  </a:cubicBezTo>
                  <a:cubicBezTo>
                    <a:pt x="2336" y="741"/>
                    <a:pt x="2587" y="762"/>
                    <a:pt x="2822" y="816"/>
                  </a:cubicBezTo>
                  <a:cubicBezTo>
                    <a:pt x="2833" y="818"/>
                    <a:pt x="2844" y="819"/>
                    <a:pt x="2854" y="819"/>
                  </a:cubicBezTo>
                  <a:cubicBezTo>
                    <a:pt x="2969" y="819"/>
                    <a:pt x="3043" y="681"/>
                    <a:pt x="2956" y="591"/>
                  </a:cubicBezTo>
                  <a:cubicBezTo>
                    <a:pt x="2702" y="323"/>
                    <a:pt x="2260" y="1"/>
                    <a:pt x="1613" y="1"/>
                  </a:cubicBezTo>
                  <a:close/>
                </a:path>
              </a:pathLst>
            </a:custGeom>
            <a:solidFill>
              <a:srgbClr val="2014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69"/>
            <p:cNvSpPr/>
            <p:nvPr/>
          </p:nvSpPr>
          <p:spPr>
            <a:xfrm>
              <a:off x="3294008" y="1833043"/>
              <a:ext cx="101677" cy="64788"/>
            </a:xfrm>
            <a:custGeom>
              <a:avLst/>
              <a:gdLst/>
              <a:ahLst/>
              <a:cxnLst/>
              <a:rect l="l" t="t" r="r" b="b"/>
              <a:pathLst>
                <a:path w="4738" h="3019" extrusionOk="0">
                  <a:moveTo>
                    <a:pt x="0" y="0"/>
                  </a:moveTo>
                  <a:lnTo>
                    <a:pt x="0" y="651"/>
                  </a:lnTo>
                  <a:cubicBezTo>
                    <a:pt x="0" y="1196"/>
                    <a:pt x="188" y="1703"/>
                    <a:pt x="500" y="2105"/>
                  </a:cubicBezTo>
                  <a:cubicBezTo>
                    <a:pt x="554" y="2172"/>
                    <a:pt x="611" y="2238"/>
                    <a:pt x="674" y="2298"/>
                  </a:cubicBezTo>
                  <a:cubicBezTo>
                    <a:pt x="679" y="2307"/>
                    <a:pt x="688" y="2315"/>
                    <a:pt x="695" y="2322"/>
                  </a:cubicBezTo>
                  <a:cubicBezTo>
                    <a:pt x="1124" y="2752"/>
                    <a:pt x="1717" y="3019"/>
                    <a:pt x="2368" y="3019"/>
                  </a:cubicBezTo>
                  <a:cubicBezTo>
                    <a:pt x="2967" y="3019"/>
                    <a:pt x="3517" y="2792"/>
                    <a:pt x="3937" y="2420"/>
                  </a:cubicBezTo>
                  <a:cubicBezTo>
                    <a:pt x="3998" y="2366"/>
                    <a:pt x="4055" y="2309"/>
                    <a:pt x="4110" y="2250"/>
                  </a:cubicBezTo>
                  <a:cubicBezTo>
                    <a:pt x="4498" y="1830"/>
                    <a:pt x="4738" y="1266"/>
                    <a:pt x="4738" y="651"/>
                  </a:cubicBezTo>
                  <a:lnTo>
                    <a:pt x="4738" y="0"/>
                  </a:lnTo>
                  <a:close/>
                </a:path>
              </a:pathLst>
            </a:custGeom>
            <a:solidFill>
              <a:srgbClr val="801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69"/>
            <p:cNvSpPr/>
            <p:nvPr/>
          </p:nvSpPr>
          <p:spPr>
            <a:xfrm>
              <a:off x="3308451" y="1865684"/>
              <a:ext cx="70067" cy="32147"/>
            </a:xfrm>
            <a:custGeom>
              <a:avLst/>
              <a:gdLst/>
              <a:ahLst/>
              <a:cxnLst/>
              <a:rect l="l" t="t" r="r" b="b"/>
              <a:pathLst>
                <a:path w="3265" h="1498" extrusionOk="0">
                  <a:moveTo>
                    <a:pt x="1590" y="0"/>
                  </a:moveTo>
                  <a:cubicBezTo>
                    <a:pt x="943" y="0"/>
                    <a:pt x="367" y="304"/>
                    <a:pt x="1" y="777"/>
                  </a:cubicBezTo>
                  <a:cubicBezTo>
                    <a:pt x="6" y="786"/>
                    <a:pt x="15" y="794"/>
                    <a:pt x="22" y="801"/>
                  </a:cubicBezTo>
                  <a:cubicBezTo>
                    <a:pt x="451" y="1231"/>
                    <a:pt x="1044" y="1498"/>
                    <a:pt x="1695" y="1498"/>
                  </a:cubicBezTo>
                  <a:cubicBezTo>
                    <a:pt x="2294" y="1498"/>
                    <a:pt x="2844" y="1271"/>
                    <a:pt x="3264" y="899"/>
                  </a:cubicBezTo>
                  <a:cubicBezTo>
                    <a:pt x="2907" y="356"/>
                    <a:pt x="2290" y="0"/>
                    <a:pt x="1590" y="0"/>
                  </a:cubicBezTo>
                  <a:close/>
                </a:path>
              </a:pathLst>
            </a:custGeom>
            <a:solidFill>
              <a:srgbClr val="DF29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69"/>
            <p:cNvSpPr/>
            <p:nvPr/>
          </p:nvSpPr>
          <p:spPr>
            <a:xfrm>
              <a:off x="3308773" y="1833000"/>
              <a:ext cx="71076" cy="15237"/>
            </a:xfrm>
            <a:custGeom>
              <a:avLst/>
              <a:gdLst/>
              <a:ahLst/>
              <a:cxnLst/>
              <a:rect l="l" t="t" r="r" b="b"/>
              <a:pathLst>
                <a:path w="3312" h="710" extrusionOk="0">
                  <a:moveTo>
                    <a:pt x="0" y="1"/>
                  </a:moveTo>
                  <a:lnTo>
                    <a:pt x="13" y="369"/>
                  </a:lnTo>
                  <a:cubicBezTo>
                    <a:pt x="20" y="559"/>
                    <a:pt x="175" y="710"/>
                    <a:pt x="365" y="710"/>
                  </a:cubicBezTo>
                  <a:cubicBezTo>
                    <a:pt x="366" y="710"/>
                    <a:pt x="367" y="710"/>
                    <a:pt x="368" y="710"/>
                  </a:cubicBezTo>
                  <a:lnTo>
                    <a:pt x="2951" y="705"/>
                  </a:lnTo>
                  <a:cubicBezTo>
                    <a:pt x="3153" y="705"/>
                    <a:pt x="3312" y="537"/>
                    <a:pt x="3304" y="336"/>
                  </a:cubicBezTo>
                  <a:lnTo>
                    <a:pt x="3290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69"/>
            <p:cNvSpPr/>
            <p:nvPr/>
          </p:nvSpPr>
          <p:spPr>
            <a:xfrm>
              <a:off x="3525025" y="2123504"/>
              <a:ext cx="433342" cy="558454"/>
            </a:xfrm>
            <a:custGeom>
              <a:avLst/>
              <a:gdLst/>
              <a:ahLst/>
              <a:cxnLst/>
              <a:rect l="l" t="t" r="r" b="b"/>
              <a:pathLst>
                <a:path w="20193" h="26023" extrusionOk="0">
                  <a:moveTo>
                    <a:pt x="304" y="1"/>
                  </a:moveTo>
                  <a:lnTo>
                    <a:pt x="0" y="782"/>
                  </a:lnTo>
                  <a:lnTo>
                    <a:pt x="12358" y="5587"/>
                  </a:lnTo>
                  <a:lnTo>
                    <a:pt x="19401" y="26022"/>
                  </a:lnTo>
                  <a:lnTo>
                    <a:pt x="20193" y="25749"/>
                  </a:lnTo>
                  <a:lnTo>
                    <a:pt x="13087" y="5130"/>
                  </a:lnTo>
                  <a:lnTo>
                    <a:pt x="13025" y="494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69"/>
            <p:cNvSpPr/>
            <p:nvPr/>
          </p:nvSpPr>
          <p:spPr>
            <a:xfrm>
              <a:off x="3456031" y="2088932"/>
              <a:ext cx="158182" cy="91677"/>
            </a:xfrm>
            <a:custGeom>
              <a:avLst/>
              <a:gdLst/>
              <a:ahLst/>
              <a:cxnLst/>
              <a:rect l="l" t="t" r="r" b="b"/>
              <a:pathLst>
                <a:path w="7371" h="4272" extrusionOk="0">
                  <a:moveTo>
                    <a:pt x="2242" y="0"/>
                  </a:moveTo>
                  <a:cubicBezTo>
                    <a:pt x="1303" y="0"/>
                    <a:pt x="578" y="301"/>
                    <a:pt x="361" y="868"/>
                  </a:cubicBezTo>
                  <a:cubicBezTo>
                    <a:pt x="0" y="1817"/>
                    <a:pt x="1194" y="3154"/>
                    <a:pt x="3030" y="3854"/>
                  </a:cubicBezTo>
                  <a:cubicBezTo>
                    <a:pt x="3767" y="4136"/>
                    <a:pt x="4496" y="4272"/>
                    <a:pt x="5127" y="4272"/>
                  </a:cubicBezTo>
                  <a:cubicBezTo>
                    <a:pt x="6067" y="4272"/>
                    <a:pt x="6791" y="3971"/>
                    <a:pt x="7008" y="3402"/>
                  </a:cubicBezTo>
                  <a:cubicBezTo>
                    <a:pt x="7370" y="2453"/>
                    <a:pt x="6175" y="1117"/>
                    <a:pt x="4341" y="418"/>
                  </a:cubicBezTo>
                  <a:cubicBezTo>
                    <a:pt x="3603" y="136"/>
                    <a:pt x="2874" y="0"/>
                    <a:pt x="2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69"/>
            <p:cNvSpPr/>
            <p:nvPr/>
          </p:nvSpPr>
          <p:spPr>
            <a:xfrm>
              <a:off x="3844479" y="2659575"/>
              <a:ext cx="204814" cy="43349"/>
            </a:xfrm>
            <a:custGeom>
              <a:avLst/>
              <a:gdLst/>
              <a:ahLst/>
              <a:cxnLst/>
              <a:rect l="l" t="t" r="r" b="b"/>
              <a:pathLst>
                <a:path w="9544" h="2020" extrusionOk="0">
                  <a:moveTo>
                    <a:pt x="1" y="1"/>
                  </a:moveTo>
                  <a:lnTo>
                    <a:pt x="1" y="2020"/>
                  </a:lnTo>
                  <a:lnTo>
                    <a:pt x="9544" y="2020"/>
                  </a:lnTo>
                  <a:lnTo>
                    <a:pt x="95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69"/>
            <p:cNvSpPr/>
            <p:nvPr/>
          </p:nvSpPr>
          <p:spPr>
            <a:xfrm>
              <a:off x="2538681" y="2716873"/>
              <a:ext cx="354798" cy="558132"/>
            </a:xfrm>
            <a:custGeom>
              <a:avLst/>
              <a:gdLst/>
              <a:ahLst/>
              <a:cxnLst/>
              <a:rect l="l" t="t" r="r" b="b"/>
              <a:pathLst>
                <a:path w="16533" h="26008" extrusionOk="0">
                  <a:moveTo>
                    <a:pt x="13003" y="0"/>
                  </a:moveTo>
                  <a:lnTo>
                    <a:pt x="1" y="23592"/>
                  </a:lnTo>
                  <a:lnTo>
                    <a:pt x="2043" y="26008"/>
                  </a:lnTo>
                  <a:lnTo>
                    <a:pt x="16533" y="8175"/>
                  </a:lnTo>
                  <a:lnTo>
                    <a:pt x="130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69"/>
            <p:cNvSpPr/>
            <p:nvPr/>
          </p:nvSpPr>
          <p:spPr>
            <a:xfrm>
              <a:off x="2817725" y="2645111"/>
              <a:ext cx="1303566" cy="247198"/>
            </a:xfrm>
            <a:custGeom>
              <a:avLst/>
              <a:gdLst/>
              <a:ahLst/>
              <a:cxnLst/>
              <a:rect l="l" t="t" r="r" b="b"/>
              <a:pathLst>
                <a:path w="60744" h="11519" extrusionOk="0">
                  <a:moveTo>
                    <a:pt x="59444" y="1"/>
                  </a:moveTo>
                  <a:lnTo>
                    <a:pt x="0" y="3344"/>
                  </a:lnTo>
                  <a:lnTo>
                    <a:pt x="3530" y="11519"/>
                  </a:lnTo>
                  <a:lnTo>
                    <a:pt x="60743" y="8547"/>
                  </a:lnTo>
                  <a:lnTo>
                    <a:pt x="594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69"/>
            <p:cNvSpPr/>
            <p:nvPr/>
          </p:nvSpPr>
          <p:spPr>
            <a:xfrm>
              <a:off x="2582524" y="2828508"/>
              <a:ext cx="1538768" cy="446497"/>
            </a:xfrm>
            <a:custGeom>
              <a:avLst/>
              <a:gdLst/>
              <a:ahLst/>
              <a:cxnLst/>
              <a:rect l="l" t="t" r="r" b="b"/>
              <a:pathLst>
                <a:path w="71704" h="20806" extrusionOk="0">
                  <a:moveTo>
                    <a:pt x="71703" y="1"/>
                  </a:moveTo>
                  <a:lnTo>
                    <a:pt x="14490" y="2973"/>
                  </a:lnTo>
                  <a:lnTo>
                    <a:pt x="0" y="20806"/>
                  </a:lnTo>
                  <a:lnTo>
                    <a:pt x="56100" y="20806"/>
                  </a:lnTo>
                  <a:lnTo>
                    <a:pt x="717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69"/>
            <p:cNvSpPr/>
            <p:nvPr/>
          </p:nvSpPr>
          <p:spPr>
            <a:xfrm>
              <a:off x="2933352" y="2968041"/>
              <a:ext cx="940806" cy="1339447"/>
            </a:xfrm>
            <a:custGeom>
              <a:avLst/>
              <a:gdLst/>
              <a:ahLst/>
              <a:cxnLst/>
              <a:rect l="l" t="t" r="r" b="b"/>
              <a:pathLst>
                <a:path w="43840" h="62416" extrusionOk="0">
                  <a:moveTo>
                    <a:pt x="43839" y="0"/>
                  </a:moveTo>
                  <a:lnTo>
                    <a:pt x="0" y="1855"/>
                  </a:lnTo>
                  <a:lnTo>
                    <a:pt x="1010" y="19175"/>
                  </a:lnTo>
                  <a:lnTo>
                    <a:pt x="2052" y="37129"/>
                  </a:lnTo>
                  <a:lnTo>
                    <a:pt x="3528" y="62416"/>
                  </a:lnTo>
                  <a:lnTo>
                    <a:pt x="38451" y="60929"/>
                  </a:lnTo>
                  <a:lnTo>
                    <a:pt x="40533" y="37359"/>
                  </a:lnTo>
                  <a:lnTo>
                    <a:pt x="42116" y="19452"/>
                  </a:lnTo>
                  <a:lnTo>
                    <a:pt x="438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69"/>
            <p:cNvSpPr/>
            <p:nvPr/>
          </p:nvSpPr>
          <p:spPr>
            <a:xfrm>
              <a:off x="2801802" y="3007849"/>
              <a:ext cx="207282" cy="1299639"/>
            </a:xfrm>
            <a:custGeom>
              <a:avLst/>
              <a:gdLst/>
              <a:ahLst/>
              <a:cxnLst/>
              <a:rect l="l" t="t" r="r" b="b"/>
              <a:pathLst>
                <a:path w="9659" h="60561" extrusionOk="0">
                  <a:moveTo>
                    <a:pt x="6130" y="0"/>
                  </a:moveTo>
                  <a:lnTo>
                    <a:pt x="1" y="5204"/>
                  </a:lnTo>
                  <a:lnTo>
                    <a:pt x="1010" y="17944"/>
                  </a:lnTo>
                  <a:lnTo>
                    <a:pt x="2426" y="35881"/>
                  </a:lnTo>
                  <a:lnTo>
                    <a:pt x="4086" y="56845"/>
                  </a:lnTo>
                  <a:lnTo>
                    <a:pt x="9658" y="60561"/>
                  </a:lnTo>
                  <a:lnTo>
                    <a:pt x="8182" y="35274"/>
                  </a:lnTo>
                  <a:lnTo>
                    <a:pt x="7140" y="17320"/>
                  </a:lnTo>
                  <a:lnTo>
                    <a:pt x="61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69"/>
            <p:cNvSpPr/>
            <p:nvPr/>
          </p:nvSpPr>
          <p:spPr>
            <a:xfrm>
              <a:off x="4128545" y="3501987"/>
              <a:ext cx="649144" cy="448729"/>
            </a:xfrm>
            <a:custGeom>
              <a:avLst/>
              <a:gdLst/>
              <a:ahLst/>
              <a:cxnLst/>
              <a:rect l="l" t="t" r="r" b="b"/>
              <a:pathLst>
                <a:path w="30249" h="20910" extrusionOk="0">
                  <a:moveTo>
                    <a:pt x="2606" y="1"/>
                  </a:moveTo>
                  <a:cubicBezTo>
                    <a:pt x="1738" y="4813"/>
                    <a:pt x="869" y="9628"/>
                    <a:pt x="1" y="14442"/>
                  </a:cubicBezTo>
                  <a:cubicBezTo>
                    <a:pt x="8671" y="16008"/>
                    <a:pt x="17263" y="18163"/>
                    <a:pt x="25714" y="20907"/>
                  </a:cubicBezTo>
                  <a:lnTo>
                    <a:pt x="25714" y="20907"/>
                  </a:lnTo>
                  <a:cubicBezTo>
                    <a:pt x="24227" y="17884"/>
                    <a:pt x="22648" y="14877"/>
                    <a:pt x="20976" y="11888"/>
                  </a:cubicBezTo>
                  <a:cubicBezTo>
                    <a:pt x="23990" y="10175"/>
                    <a:pt x="27084" y="8527"/>
                    <a:pt x="30249" y="6952"/>
                  </a:cubicBezTo>
                  <a:cubicBezTo>
                    <a:pt x="21165" y="4000"/>
                    <a:pt x="11929" y="1682"/>
                    <a:pt x="2606" y="1"/>
                  </a:cubicBezTo>
                  <a:close/>
                  <a:moveTo>
                    <a:pt x="25714" y="20907"/>
                  </a:moveTo>
                  <a:lnTo>
                    <a:pt x="25714" y="20907"/>
                  </a:lnTo>
                  <a:cubicBezTo>
                    <a:pt x="25714" y="20908"/>
                    <a:pt x="25715" y="20909"/>
                    <a:pt x="25715" y="20910"/>
                  </a:cubicBezTo>
                  <a:lnTo>
                    <a:pt x="25715" y="20908"/>
                  </a:lnTo>
                  <a:cubicBezTo>
                    <a:pt x="25715" y="20908"/>
                    <a:pt x="25714" y="20908"/>
                    <a:pt x="25714" y="209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69"/>
            <p:cNvSpPr/>
            <p:nvPr/>
          </p:nvSpPr>
          <p:spPr>
            <a:xfrm>
              <a:off x="4128545" y="3720429"/>
              <a:ext cx="174749" cy="91505"/>
            </a:xfrm>
            <a:custGeom>
              <a:avLst/>
              <a:gdLst/>
              <a:ahLst/>
              <a:cxnLst/>
              <a:rect l="l" t="t" r="r" b="b"/>
              <a:pathLst>
                <a:path w="8143" h="4264" extrusionOk="0">
                  <a:moveTo>
                    <a:pt x="769" y="1"/>
                  </a:moveTo>
                  <a:cubicBezTo>
                    <a:pt x="514" y="1422"/>
                    <a:pt x="256" y="2842"/>
                    <a:pt x="1" y="4263"/>
                  </a:cubicBezTo>
                  <a:cubicBezTo>
                    <a:pt x="2678" y="3550"/>
                    <a:pt x="5392" y="2894"/>
                    <a:pt x="8143" y="2296"/>
                  </a:cubicBezTo>
                  <a:cubicBezTo>
                    <a:pt x="5703" y="1484"/>
                    <a:pt x="3244" y="719"/>
                    <a:pt x="7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69"/>
            <p:cNvSpPr/>
            <p:nvPr/>
          </p:nvSpPr>
          <p:spPr>
            <a:xfrm>
              <a:off x="1987395" y="3501987"/>
              <a:ext cx="649186" cy="448729"/>
            </a:xfrm>
            <a:custGeom>
              <a:avLst/>
              <a:gdLst/>
              <a:ahLst/>
              <a:cxnLst/>
              <a:rect l="l" t="t" r="r" b="b"/>
              <a:pathLst>
                <a:path w="30251" h="20910" extrusionOk="0">
                  <a:moveTo>
                    <a:pt x="27643" y="1"/>
                  </a:moveTo>
                  <a:cubicBezTo>
                    <a:pt x="18321" y="1682"/>
                    <a:pt x="9086" y="4000"/>
                    <a:pt x="0" y="6952"/>
                  </a:cubicBezTo>
                  <a:cubicBezTo>
                    <a:pt x="3167" y="8527"/>
                    <a:pt x="6259" y="10175"/>
                    <a:pt x="9275" y="11888"/>
                  </a:cubicBezTo>
                  <a:cubicBezTo>
                    <a:pt x="7603" y="14877"/>
                    <a:pt x="6024" y="17884"/>
                    <a:pt x="4537" y="20907"/>
                  </a:cubicBezTo>
                  <a:lnTo>
                    <a:pt x="4537" y="20907"/>
                  </a:lnTo>
                  <a:cubicBezTo>
                    <a:pt x="12988" y="18163"/>
                    <a:pt x="21580" y="16008"/>
                    <a:pt x="30250" y="14442"/>
                  </a:cubicBezTo>
                  <a:cubicBezTo>
                    <a:pt x="29382" y="9628"/>
                    <a:pt x="28513" y="4813"/>
                    <a:pt x="27643" y="1"/>
                  </a:cubicBezTo>
                  <a:close/>
                  <a:moveTo>
                    <a:pt x="4537" y="20907"/>
                  </a:moveTo>
                  <a:lnTo>
                    <a:pt x="4537" y="20907"/>
                  </a:lnTo>
                  <a:cubicBezTo>
                    <a:pt x="4537" y="20908"/>
                    <a:pt x="4536" y="20908"/>
                    <a:pt x="4536" y="20908"/>
                  </a:cubicBezTo>
                  <a:lnTo>
                    <a:pt x="4536" y="20910"/>
                  </a:lnTo>
                  <a:cubicBezTo>
                    <a:pt x="4536" y="20909"/>
                    <a:pt x="4537" y="20908"/>
                    <a:pt x="4537" y="209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69"/>
            <p:cNvSpPr/>
            <p:nvPr/>
          </p:nvSpPr>
          <p:spPr>
            <a:xfrm>
              <a:off x="2461790" y="3720429"/>
              <a:ext cx="174792" cy="91505"/>
            </a:xfrm>
            <a:custGeom>
              <a:avLst/>
              <a:gdLst/>
              <a:ahLst/>
              <a:cxnLst/>
              <a:rect l="l" t="t" r="r" b="b"/>
              <a:pathLst>
                <a:path w="8145" h="4264" extrusionOk="0">
                  <a:moveTo>
                    <a:pt x="7376" y="1"/>
                  </a:moveTo>
                  <a:cubicBezTo>
                    <a:pt x="4901" y="719"/>
                    <a:pt x="2442" y="1484"/>
                    <a:pt x="2" y="2296"/>
                  </a:cubicBezTo>
                  <a:lnTo>
                    <a:pt x="0" y="2296"/>
                  </a:lnTo>
                  <a:cubicBezTo>
                    <a:pt x="2753" y="2894"/>
                    <a:pt x="5467" y="3550"/>
                    <a:pt x="8144" y="4263"/>
                  </a:cubicBezTo>
                  <a:cubicBezTo>
                    <a:pt x="7889" y="2842"/>
                    <a:pt x="7631" y="1422"/>
                    <a:pt x="73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5" name="Google Shape;7905;p69"/>
            <p:cNvSpPr/>
            <p:nvPr/>
          </p:nvSpPr>
          <p:spPr>
            <a:xfrm>
              <a:off x="2378611" y="3283675"/>
              <a:ext cx="2007755" cy="486069"/>
            </a:xfrm>
            <a:custGeom>
              <a:avLst/>
              <a:gdLst/>
              <a:ahLst/>
              <a:cxnLst/>
              <a:rect l="l" t="t" r="r" b="b"/>
              <a:pathLst>
                <a:path w="93558" h="22650" extrusionOk="0">
                  <a:moveTo>
                    <a:pt x="46782" y="1"/>
                  </a:moveTo>
                  <a:cubicBezTo>
                    <a:pt x="31095" y="1"/>
                    <a:pt x="15408" y="1700"/>
                    <a:pt x="0" y="5098"/>
                  </a:cubicBezTo>
                  <a:cubicBezTo>
                    <a:pt x="1291" y="10949"/>
                    <a:pt x="2581" y="16798"/>
                    <a:pt x="3871" y="22649"/>
                  </a:cubicBezTo>
                  <a:cubicBezTo>
                    <a:pt x="18005" y="19532"/>
                    <a:pt x="32396" y="17973"/>
                    <a:pt x="46786" y="17973"/>
                  </a:cubicBezTo>
                  <a:cubicBezTo>
                    <a:pt x="61172" y="17973"/>
                    <a:pt x="75557" y="19531"/>
                    <a:pt x="89687" y="22648"/>
                  </a:cubicBezTo>
                  <a:cubicBezTo>
                    <a:pt x="90977" y="16798"/>
                    <a:pt x="92267" y="10947"/>
                    <a:pt x="93557" y="5097"/>
                  </a:cubicBezTo>
                  <a:cubicBezTo>
                    <a:pt x="78152" y="1700"/>
                    <a:pt x="62467" y="1"/>
                    <a:pt x="467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6" name="Google Shape;7906;p69"/>
          <p:cNvGrpSpPr/>
          <p:nvPr/>
        </p:nvGrpSpPr>
        <p:grpSpPr>
          <a:xfrm>
            <a:off x="5023072" y="879154"/>
            <a:ext cx="433744" cy="428033"/>
            <a:chOff x="5033972" y="2056054"/>
            <a:chExt cx="433744" cy="428033"/>
          </a:xfrm>
        </p:grpSpPr>
        <p:sp>
          <p:nvSpPr>
            <p:cNvPr id="7907" name="Google Shape;7907;p69"/>
            <p:cNvSpPr/>
            <p:nvPr/>
          </p:nvSpPr>
          <p:spPr>
            <a:xfrm>
              <a:off x="5136138" y="2339706"/>
              <a:ext cx="81853" cy="144381"/>
            </a:xfrm>
            <a:custGeom>
              <a:avLst/>
              <a:gdLst/>
              <a:ahLst/>
              <a:cxnLst/>
              <a:rect l="l" t="t" r="r" b="b"/>
              <a:pathLst>
                <a:path w="3812" h="6724" extrusionOk="0">
                  <a:moveTo>
                    <a:pt x="3811" y="0"/>
                  </a:moveTo>
                  <a:cubicBezTo>
                    <a:pt x="3811" y="1"/>
                    <a:pt x="452" y="4885"/>
                    <a:pt x="225" y="5363"/>
                  </a:cubicBezTo>
                  <a:cubicBezTo>
                    <a:pt x="1" y="5838"/>
                    <a:pt x="206" y="6407"/>
                    <a:pt x="682" y="6632"/>
                  </a:cubicBezTo>
                  <a:cubicBezTo>
                    <a:pt x="813" y="6694"/>
                    <a:pt x="952" y="6723"/>
                    <a:pt x="1088" y="6723"/>
                  </a:cubicBezTo>
                  <a:cubicBezTo>
                    <a:pt x="1445" y="6723"/>
                    <a:pt x="1789" y="6521"/>
                    <a:pt x="1952" y="6177"/>
                  </a:cubicBezTo>
                  <a:cubicBezTo>
                    <a:pt x="2177" y="5700"/>
                    <a:pt x="3811" y="1"/>
                    <a:pt x="3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8" name="Google Shape;7908;p69"/>
            <p:cNvSpPr/>
            <p:nvPr/>
          </p:nvSpPr>
          <p:spPr>
            <a:xfrm>
              <a:off x="5283697" y="2056054"/>
              <a:ext cx="81853" cy="144360"/>
            </a:xfrm>
            <a:custGeom>
              <a:avLst/>
              <a:gdLst/>
              <a:ahLst/>
              <a:cxnLst/>
              <a:rect l="l" t="t" r="r" b="b"/>
              <a:pathLst>
                <a:path w="3812" h="6723" extrusionOk="0">
                  <a:moveTo>
                    <a:pt x="2725" y="0"/>
                  </a:moveTo>
                  <a:cubicBezTo>
                    <a:pt x="2367" y="0"/>
                    <a:pt x="2024" y="203"/>
                    <a:pt x="1861" y="548"/>
                  </a:cubicBezTo>
                  <a:cubicBezTo>
                    <a:pt x="1635" y="1024"/>
                    <a:pt x="0" y="6723"/>
                    <a:pt x="0" y="6723"/>
                  </a:cubicBezTo>
                  <a:cubicBezTo>
                    <a:pt x="0" y="6723"/>
                    <a:pt x="3362" y="1838"/>
                    <a:pt x="3586" y="1362"/>
                  </a:cubicBezTo>
                  <a:cubicBezTo>
                    <a:pt x="3811" y="887"/>
                    <a:pt x="3608" y="318"/>
                    <a:pt x="3130" y="92"/>
                  </a:cubicBezTo>
                  <a:cubicBezTo>
                    <a:pt x="2999" y="30"/>
                    <a:pt x="2861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9" name="Google Shape;7909;p69"/>
            <p:cNvSpPr/>
            <p:nvPr/>
          </p:nvSpPr>
          <p:spPr>
            <a:xfrm>
              <a:off x="5033972" y="2158263"/>
              <a:ext cx="147237" cy="78954"/>
            </a:xfrm>
            <a:custGeom>
              <a:avLst/>
              <a:gdLst/>
              <a:ahLst/>
              <a:cxnLst/>
              <a:rect l="l" t="t" r="r" b="b"/>
              <a:pathLst>
                <a:path w="6857" h="3677" extrusionOk="0">
                  <a:moveTo>
                    <a:pt x="1088" y="0"/>
                  </a:moveTo>
                  <a:cubicBezTo>
                    <a:pt x="730" y="0"/>
                    <a:pt x="387" y="202"/>
                    <a:pt x="225" y="546"/>
                  </a:cubicBezTo>
                  <a:cubicBezTo>
                    <a:pt x="0" y="1024"/>
                    <a:pt x="204" y="1593"/>
                    <a:pt x="681" y="1817"/>
                  </a:cubicBezTo>
                  <a:cubicBezTo>
                    <a:pt x="1157" y="2042"/>
                    <a:pt x="6856" y="3676"/>
                    <a:pt x="6856" y="3676"/>
                  </a:cubicBezTo>
                  <a:cubicBezTo>
                    <a:pt x="6856" y="3676"/>
                    <a:pt x="1971" y="316"/>
                    <a:pt x="1496" y="92"/>
                  </a:cubicBezTo>
                  <a:cubicBezTo>
                    <a:pt x="1364" y="30"/>
                    <a:pt x="1225" y="0"/>
                    <a:pt x="1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0" name="Google Shape;7910;p69"/>
            <p:cNvSpPr/>
            <p:nvPr/>
          </p:nvSpPr>
          <p:spPr>
            <a:xfrm>
              <a:off x="5320480" y="2302923"/>
              <a:ext cx="147237" cy="78976"/>
            </a:xfrm>
            <a:custGeom>
              <a:avLst/>
              <a:gdLst/>
              <a:ahLst/>
              <a:cxnLst/>
              <a:rect l="l" t="t" r="r" b="b"/>
              <a:pathLst>
                <a:path w="6857" h="3678" extrusionOk="0">
                  <a:moveTo>
                    <a:pt x="1" y="0"/>
                  </a:moveTo>
                  <a:cubicBezTo>
                    <a:pt x="1" y="0"/>
                    <a:pt x="4885" y="3362"/>
                    <a:pt x="5361" y="3586"/>
                  </a:cubicBezTo>
                  <a:cubicBezTo>
                    <a:pt x="5493" y="3648"/>
                    <a:pt x="5632" y="3678"/>
                    <a:pt x="5768" y="3678"/>
                  </a:cubicBezTo>
                  <a:cubicBezTo>
                    <a:pt x="6126" y="3678"/>
                    <a:pt x="6469" y="3475"/>
                    <a:pt x="6632" y="3130"/>
                  </a:cubicBezTo>
                  <a:cubicBezTo>
                    <a:pt x="6857" y="2654"/>
                    <a:pt x="6653" y="2085"/>
                    <a:pt x="6176" y="1861"/>
                  </a:cubicBezTo>
                  <a:cubicBezTo>
                    <a:pt x="5700" y="163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1" name="Google Shape;7911;p69"/>
            <p:cNvSpPr/>
            <p:nvPr/>
          </p:nvSpPr>
          <p:spPr>
            <a:xfrm>
              <a:off x="5088684" y="2288859"/>
              <a:ext cx="109810" cy="48206"/>
            </a:xfrm>
            <a:custGeom>
              <a:avLst/>
              <a:gdLst/>
              <a:ahLst/>
              <a:cxnLst/>
              <a:rect l="l" t="t" r="r" b="b"/>
              <a:pathLst>
                <a:path w="5114" h="2245" extrusionOk="0">
                  <a:moveTo>
                    <a:pt x="5114" y="0"/>
                  </a:moveTo>
                  <a:cubicBezTo>
                    <a:pt x="5113" y="1"/>
                    <a:pt x="903" y="778"/>
                    <a:pt x="545" y="906"/>
                  </a:cubicBezTo>
                  <a:cubicBezTo>
                    <a:pt x="187" y="1036"/>
                    <a:pt x="1" y="1429"/>
                    <a:pt x="129" y="1787"/>
                  </a:cubicBezTo>
                  <a:cubicBezTo>
                    <a:pt x="229" y="2069"/>
                    <a:pt x="494" y="2245"/>
                    <a:pt x="776" y="2245"/>
                  </a:cubicBezTo>
                  <a:cubicBezTo>
                    <a:pt x="854" y="2245"/>
                    <a:pt x="933" y="2231"/>
                    <a:pt x="1010" y="2203"/>
                  </a:cubicBezTo>
                  <a:cubicBezTo>
                    <a:pt x="1368" y="2075"/>
                    <a:pt x="5114" y="1"/>
                    <a:pt x="5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2" name="Google Shape;7912;p69"/>
            <p:cNvSpPr/>
            <p:nvPr/>
          </p:nvSpPr>
          <p:spPr>
            <a:xfrm>
              <a:off x="5303173" y="2203076"/>
              <a:ext cx="109810" cy="48227"/>
            </a:xfrm>
            <a:custGeom>
              <a:avLst/>
              <a:gdLst/>
              <a:ahLst/>
              <a:cxnLst/>
              <a:rect l="l" t="t" r="r" b="b"/>
              <a:pathLst>
                <a:path w="5114" h="2246" extrusionOk="0">
                  <a:moveTo>
                    <a:pt x="4337" y="0"/>
                  </a:moveTo>
                  <a:cubicBezTo>
                    <a:pt x="4260" y="0"/>
                    <a:pt x="4181" y="13"/>
                    <a:pt x="4105" y="41"/>
                  </a:cubicBezTo>
                  <a:cubicBezTo>
                    <a:pt x="3747" y="169"/>
                    <a:pt x="1" y="2245"/>
                    <a:pt x="1" y="2245"/>
                  </a:cubicBezTo>
                  <a:cubicBezTo>
                    <a:pt x="1" y="2245"/>
                    <a:pt x="4212" y="1466"/>
                    <a:pt x="4570" y="1338"/>
                  </a:cubicBezTo>
                  <a:cubicBezTo>
                    <a:pt x="4928" y="1210"/>
                    <a:pt x="5114" y="815"/>
                    <a:pt x="4986" y="457"/>
                  </a:cubicBezTo>
                  <a:cubicBezTo>
                    <a:pt x="4885" y="176"/>
                    <a:pt x="4620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3" name="Google Shape;7913;p69"/>
            <p:cNvSpPr/>
            <p:nvPr/>
          </p:nvSpPr>
          <p:spPr>
            <a:xfrm>
              <a:off x="5181982" y="2109800"/>
              <a:ext cx="50095" cy="107921"/>
            </a:xfrm>
            <a:custGeom>
              <a:avLst/>
              <a:gdLst/>
              <a:ahLst/>
              <a:cxnLst/>
              <a:rect l="l" t="t" r="r" b="b"/>
              <a:pathLst>
                <a:path w="2333" h="5026" extrusionOk="0">
                  <a:moveTo>
                    <a:pt x="776" y="0"/>
                  </a:moveTo>
                  <a:cubicBezTo>
                    <a:pt x="699" y="0"/>
                    <a:pt x="621" y="13"/>
                    <a:pt x="544" y="41"/>
                  </a:cubicBezTo>
                  <a:cubicBezTo>
                    <a:pt x="186" y="170"/>
                    <a:pt x="0" y="564"/>
                    <a:pt x="128" y="922"/>
                  </a:cubicBezTo>
                  <a:cubicBezTo>
                    <a:pt x="256" y="1280"/>
                    <a:pt x="2333" y="5026"/>
                    <a:pt x="2333" y="5026"/>
                  </a:cubicBezTo>
                  <a:cubicBezTo>
                    <a:pt x="2333" y="5026"/>
                    <a:pt x="1553" y="815"/>
                    <a:pt x="1425" y="457"/>
                  </a:cubicBezTo>
                  <a:cubicBezTo>
                    <a:pt x="1325" y="175"/>
                    <a:pt x="1059" y="0"/>
                    <a:pt x="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4" name="Google Shape;7914;p69"/>
            <p:cNvSpPr/>
            <p:nvPr/>
          </p:nvSpPr>
          <p:spPr>
            <a:xfrm>
              <a:off x="5269633" y="2322399"/>
              <a:ext cx="50117" cy="107942"/>
            </a:xfrm>
            <a:custGeom>
              <a:avLst/>
              <a:gdLst/>
              <a:ahLst/>
              <a:cxnLst/>
              <a:rect l="l" t="t" r="r" b="b"/>
              <a:pathLst>
                <a:path w="2334" h="5027" extrusionOk="0">
                  <a:moveTo>
                    <a:pt x="1" y="1"/>
                  </a:moveTo>
                  <a:cubicBezTo>
                    <a:pt x="1" y="1"/>
                    <a:pt x="778" y="4212"/>
                    <a:pt x="906" y="4570"/>
                  </a:cubicBezTo>
                  <a:cubicBezTo>
                    <a:pt x="1007" y="4851"/>
                    <a:pt x="1272" y="5027"/>
                    <a:pt x="1554" y="5027"/>
                  </a:cubicBezTo>
                  <a:cubicBezTo>
                    <a:pt x="1632" y="5027"/>
                    <a:pt x="1711" y="5014"/>
                    <a:pt x="1788" y="4986"/>
                  </a:cubicBezTo>
                  <a:cubicBezTo>
                    <a:pt x="2146" y="4857"/>
                    <a:pt x="2333" y="4463"/>
                    <a:pt x="2204" y="4104"/>
                  </a:cubicBezTo>
                  <a:cubicBezTo>
                    <a:pt x="2075" y="374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5" name="Google Shape;7915;p69"/>
          <p:cNvGrpSpPr/>
          <p:nvPr/>
        </p:nvGrpSpPr>
        <p:grpSpPr>
          <a:xfrm rot="1594979">
            <a:off x="772963" y="4377134"/>
            <a:ext cx="433751" cy="428039"/>
            <a:chOff x="5033972" y="2056054"/>
            <a:chExt cx="433744" cy="428033"/>
          </a:xfrm>
        </p:grpSpPr>
        <p:sp>
          <p:nvSpPr>
            <p:cNvPr id="7916" name="Google Shape;7916;p69"/>
            <p:cNvSpPr/>
            <p:nvPr/>
          </p:nvSpPr>
          <p:spPr>
            <a:xfrm>
              <a:off x="5136138" y="2339706"/>
              <a:ext cx="81853" cy="144381"/>
            </a:xfrm>
            <a:custGeom>
              <a:avLst/>
              <a:gdLst/>
              <a:ahLst/>
              <a:cxnLst/>
              <a:rect l="l" t="t" r="r" b="b"/>
              <a:pathLst>
                <a:path w="3812" h="6724" extrusionOk="0">
                  <a:moveTo>
                    <a:pt x="3811" y="0"/>
                  </a:moveTo>
                  <a:cubicBezTo>
                    <a:pt x="3811" y="1"/>
                    <a:pt x="452" y="4885"/>
                    <a:pt x="225" y="5363"/>
                  </a:cubicBezTo>
                  <a:cubicBezTo>
                    <a:pt x="1" y="5838"/>
                    <a:pt x="206" y="6407"/>
                    <a:pt x="682" y="6632"/>
                  </a:cubicBezTo>
                  <a:cubicBezTo>
                    <a:pt x="813" y="6694"/>
                    <a:pt x="952" y="6723"/>
                    <a:pt x="1088" y="6723"/>
                  </a:cubicBezTo>
                  <a:cubicBezTo>
                    <a:pt x="1445" y="6723"/>
                    <a:pt x="1789" y="6521"/>
                    <a:pt x="1952" y="6177"/>
                  </a:cubicBezTo>
                  <a:cubicBezTo>
                    <a:pt x="2177" y="5700"/>
                    <a:pt x="3811" y="1"/>
                    <a:pt x="3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69"/>
            <p:cNvSpPr/>
            <p:nvPr/>
          </p:nvSpPr>
          <p:spPr>
            <a:xfrm>
              <a:off x="5283697" y="2056054"/>
              <a:ext cx="81853" cy="144360"/>
            </a:xfrm>
            <a:custGeom>
              <a:avLst/>
              <a:gdLst/>
              <a:ahLst/>
              <a:cxnLst/>
              <a:rect l="l" t="t" r="r" b="b"/>
              <a:pathLst>
                <a:path w="3812" h="6723" extrusionOk="0">
                  <a:moveTo>
                    <a:pt x="2725" y="0"/>
                  </a:moveTo>
                  <a:cubicBezTo>
                    <a:pt x="2367" y="0"/>
                    <a:pt x="2024" y="203"/>
                    <a:pt x="1861" y="548"/>
                  </a:cubicBezTo>
                  <a:cubicBezTo>
                    <a:pt x="1635" y="1024"/>
                    <a:pt x="0" y="6723"/>
                    <a:pt x="0" y="6723"/>
                  </a:cubicBezTo>
                  <a:cubicBezTo>
                    <a:pt x="0" y="6723"/>
                    <a:pt x="3362" y="1838"/>
                    <a:pt x="3586" y="1362"/>
                  </a:cubicBezTo>
                  <a:cubicBezTo>
                    <a:pt x="3811" y="887"/>
                    <a:pt x="3608" y="318"/>
                    <a:pt x="3130" y="92"/>
                  </a:cubicBezTo>
                  <a:cubicBezTo>
                    <a:pt x="2999" y="30"/>
                    <a:pt x="2861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69"/>
            <p:cNvSpPr/>
            <p:nvPr/>
          </p:nvSpPr>
          <p:spPr>
            <a:xfrm>
              <a:off x="5033972" y="2158263"/>
              <a:ext cx="147237" cy="78954"/>
            </a:xfrm>
            <a:custGeom>
              <a:avLst/>
              <a:gdLst/>
              <a:ahLst/>
              <a:cxnLst/>
              <a:rect l="l" t="t" r="r" b="b"/>
              <a:pathLst>
                <a:path w="6857" h="3677" extrusionOk="0">
                  <a:moveTo>
                    <a:pt x="1088" y="0"/>
                  </a:moveTo>
                  <a:cubicBezTo>
                    <a:pt x="730" y="0"/>
                    <a:pt x="387" y="202"/>
                    <a:pt x="225" y="546"/>
                  </a:cubicBezTo>
                  <a:cubicBezTo>
                    <a:pt x="0" y="1024"/>
                    <a:pt x="204" y="1593"/>
                    <a:pt x="681" y="1817"/>
                  </a:cubicBezTo>
                  <a:cubicBezTo>
                    <a:pt x="1157" y="2042"/>
                    <a:pt x="6856" y="3676"/>
                    <a:pt x="6856" y="3676"/>
                  </a:cubicBezTo>
                  <a:cubicBezTo>
                    <a:pt x="6856" y="3676"/>
                    <a:pt x="1971" y="316"/>
                    <a:pt x="1496" y="92"/>
                  </a:cubicBezTo>
                  <a:cubicBezTo>
                    <a:pt x="1364" y="30"/>
                    <a:pt x="1225" y="0"/>
                    <a:pt x="1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69"/>
            <p:cNvSpPr/>
            <p:nvPr/>
          </p:nvSpPr>
          <p:spPr>
            <a:xfrm>
              <a:off x="5320480" y="2302923"/>
              <a:ext cx="147237" cy="78976"/>
            </a:xfrm>
            <a:custGeom>
              <a:avLst/>
              <a:gdLst/>
              <a:ahLst/>
              <a:cxnLst/>
              <a:rect l="l" t="t" r="r" b="b"/>
              <a:pathLst>
                <a:path w="6857" h="3678" extrusionOk="0">
                  <a:moveTo>
                    <a:pt x="1" y="0"/>
                  </a:moveTo>
                  <a:cubicBezTo>
                    <a:pt x="1" y="0"/>
                    <a:pt x="4885" y="3362"/>
                    <a:pt x="5361" y="3586"/>
                  </a:cubicBezTo>
                  <a:cubicBezTo>
                    <a:pt x="5493" y="3648"/>
                    <a:pt x="5632" y="3678"/>
                    <a:pt x="5768" y="3678"/>
                  </a:cubicBezTo>
                  <a:cubicBezTo>
                    <a:pt x="6126" y="3678"/>
                    <a:pt x="6469" y="3475"/>
                    <a:pt x="6632" y="3130"/>
                  </a:cubicBezTo>
                  <a:cubicBezTo>
                    <a:pt x="6857" y="2654"/>
                    <a:pt x="6653" y="2085"/>
                    <a:pt x="6176" y="1861"/>
                  </a:cubicBezTo>
                  <a:cubicBezTo>
                    <a:pt x="5700" y="163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69"/>
            <p:cNvSpPr/>
            <p:nvPr/>
          </p:nvSpPr>
          <p:spPr>
            <a:xfrm>
              <a:off x="5088684" y="2288859"/>
              <a:ext cx="109810" cy="48206"/>
            </a:xfrm>
            <a:custGeom>
              <a:avLst/>
              <a:gdLst/>
              <a:ahLst/>
              <a:cxnLst/>
              <a:rect l="l" t="t" r="r" b="b"/>
              <a:pathLst>
                <a:path w="5114" h="2245" extrusionOk="0">
                  <a:moveTo>
                    <a:pt x="5114" y="0"/>
                  </a:moveTo>
                  <a:cubicBezTo>
                    <a:pt x="5113" y="1"/>
                    <a:pt x="903" y="778"/>
                    <a:pt x="545" y="906"/>
                  </a:cubicBezTo>
                  <a:cubicBezTo>
                    <a:pt x="187" y="1036"/>
                    <a:pt x="1" y="1429"/>
                    <a:pt x="129" y="1787"/>
                  </a:cubicBezTo>
                  <a:cubicBezTo>
                    <a:pt x="229" y="2069"/>
                    <a:pt x="494" y="2245"/>
                    <a:pt x="776" y="2245"/>
                  </a:cubicBezTo>
                  <a:cubicBezTo>
                    <a:pt x="854" y="2245"/>
                    <a:pt x="933" y="2231"/>
                    <a:pt x="1010" y="2203"/>
                  </a:cubicBezTo>
                  <a:cubicBezTo>
                    <a:pt x="1368" y="2075"/>
                    <a:pt x="5114" y="1"/>
                    <a:pt x="5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69"/>
            <p:cNvSpPr/>
            <p:nvPr/>
          </p:nvSpPr>
          <p:spPr>
            <a:xfrm>
              <a:off x="5303173" y="2203076"/>
              <a:ext cx="109810" cy="48227"/>
            </a:xfrm>
            <a:custGeom>
              <a:avLst/>
              <a:gdLst/>
              <a:ahLst/>
              <a:cxnLst/>
              <a:rect l="l" t="t" r="r" b="b"/>
              <a:pathLst>
                <a:path w="5114" h="2246" extrusionOk="0">
                  <a:moveTo>
                    <a:pt x="4337" y="0"/>
                  </a:moveTo>
                  <a:cubicBezTo>
                    <a:pt x="4260" y="0"/>
                    <a:pt x="4181" y="13"/>
                    <a:pt x="4105" y="41"/>
                  </a:cubicBezTo>
                  <a:cubicBezTo>
                    <a:pt x="3747" y="169"/>
                    <a:pt x="1" y="2245"/>
                    <a:pt x="1" y="2245"/>
                  </a:cubicBezTo>
                  <a:cubicBezTo>
                    <a:pt x="1" y="2245"/>
                    <a:pt x="4212" y="1466"/>
                    <a:pt x="4570" y="1338"/>
                  </a:cubicBezTo>
                  <a:cubicBezTo>
                    <a:pt x="4928" y="1210"/>
                    <a:pt x="5114" y="815"/>
                    <a:pt x="4986" y="457"/>
                  </a:cubicBezTo>
                  <a:cubicBezTo>
                    <a:pt x="4885" y="176"/>
                    <a:pt x="4620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69"/>
            <p:cNvSpPr/>
            <p:nvPr/>
          </p:nvSpPr>
          <p:spPr>
            <a:xfrm>
              <a:off x="5181982" y="2109800"/>
              <a:ext cx="50095" cy="107921"/>
            </a:xfrm>
            <a:custGeom>
              <a:avLst/>
              <a:gdLst/>
              <a:ahLst/>
              <a:cxnLst/>
              <a:rect l="l" t="t" r="r" b="b"/>
              <a:pathLst>
                <a:path w="2333" h="5026" extrusionOk="0">
                  <a:moveTo>
                    <a:pt x="776" y="0"/>
                  </a:moveTo>
                  <a:cubicBezTo>
                    <a:pt x="699" y="0"/>
                    <a:pt x="621" y="13"/>
                    <a:pt x="544" y="41"/>
                  </a:cubicBezTo>
                  <a:cubicBezTo>
                    <a:pt x="186" y="170"/>
                    <a:pt x="0" y="564"/>
                    <a:pt x="128" y="922"/>
                  </a:cubicBezTo>
                  <a:cubicBezTo>
                    <a:pt x="256" y="1280"/>
                    <a:pt x="2333" y="5026"/>
                    <a:pt x="2333" y="5026"/>
                  </a:cubicBezTo>
                  <a:cubicBezTo>
                    <a:pt x="2333" y="5026"/>
                    <a:pt x="1553" y="815"/>
                    <a:pt x="1425" y="457"/>
                  </a:cubicBezTo>
                  <a:cubicBezTo>
                    <a:pt x="1325" y="175"/>
                    <a:pt x="1059" y="0"/>
                    <a:pt x="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69"/>
            <p:cNvSpPr/>
            <p:nvPr/>
          </p:nvSpPr>
          <p:spPr>
            <a:xfrm>
              <a:off x="5269633" y="2322399"/>
              <a:ext cx="50117" cy="107942"/>
            </a:xfrm>
            <a:custGeom>
              <a:avLst/>
              <a:gdLst/>
              <a:ahLst/>
              <a:cxnLst/>
              <a:rect l="l" t="t" r="r" b="b"/>
              <a:pathLst>
                <a:path w="2334" h="5027" extrusionOk="0">
                  <a:moveTo>
                    <a:pt x="1" y="1"/>
                  </a:moveTo>
                  <a:cubicBezTo>
                    <a:pt x="1" y="1"/>
                    <a:pt x="778" y="4212"/>
                    <a:pt x="906" y="4570"/>
                  </a:cubicBezTo>
                  <a:cubicBezTo>
                    <a:pt x="1007" y="4851"/>
                    <a:pt x="1272" y="5027"/>
                    <a:pt x="1554" y="5027"/>
                  </a:cubicBezTo>
                  <a:cubicBezTo>
                    <a:pt x="1632" y="5027"/>
                    <a:pt x="1711" y="5014"/>
                    <a:pt x="1788" y="4986"/>
                  </a:cubicBezTo>
                  <a:cubicBezTo>
                    <a:pt x="2146" y="4857"/>
                    <a:pt x="2333" y="4463"/>
                    <a:pt x="2204" y="4104"/>
                  </a:cubicBezTo>
                  <a:cubicBezTo>
                    <a:pt x="2075" y="374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4" name="Google Shape;7924;p69"/>
          <p:cNvGrpSpPr/>
          <p:nvPr/>
        </p:nvGrpSpPr>
        <p:grpSpPr>
          <a:xfrm rot="1594863">
            <a:off x="1762216" y="2400424"/>
            <a:ext cx="347218" cy="342646"/>
            <a:chOff x="5033972" y="2056054"/>
            <a:chExt cx="433744" cy="428033"/>
          </a:xfrm>
        </p:grpSpPr>
        <p:sp>
          <p:nvSpPr>
            <p:cNvPr id="7925" name="Google Shape;7925;p69"/>
            <p:cNvSpPr/>
            <p:nvPr/>
          </p:nvSpPr>
          <p:spPr>
            <a:xfrm>
              <a:off x="5136138" y="2339706"/>
              <a:ext cx="81853" cy="144381"/>
            </a:xfrm>
            <a:custGeom>
              <a:avLst/>
              <a:gdLst/>
              <a:ahLst/>
              <a:cxnLst/>
              <a:rect l="l" t="t" r="r" b="b"/>
              <a:pathLst>
                <a:path w="3812" h="6724" extrusionOk="0">
                  <a:moveTo>
                    <a:pt x="3811" y="0"/>
                  </a:moveTo>
                  <a:cubicBezTo>
                    <a:pt x="3811" y="1"/>
                    <a:pt x="452" y="4885"/>
                    <a:pt x="225" y="5363"/>
                  </a:cubicBezTo>
                  <a:cubicBezTo>
                    <a:pt x="1" y="5838"/>
                    <a:pt x="206" y="6407"/>
                    <a:pt x="682" y="6632"/>
                  </a:cubicBezTo>
                  <a:cubicBezTo>
                    <a:pt x="813" y="6694"/>
                    <a:pt x="952" y="6723"/>
                    <a:pt x="1088" y="6723"/>
                  </a:cubicBezTo>
                  <a:cubicBezTo>
                    <a:pt x="1445" y="6723"/>
                    <a:pt x="1789" y="6521"/>
                    <a:pt x="1952" y="6177"/>
                  </a:cubicBezTo>
                  <a:cubicBezTo>
                    <a:pt x="2177" y="5700"/>
                    <a:pt x="3811" y="1"/>
                    <a:pt x="3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69"/>
            <p:cNvSpPr/>
            <p:nvPr/>
          </p:nvSpPr>
          <p:spPr>
            <a:xfrm>
              <a:off x="5283697" y="2056054"/>
              <a:ext cx="81853" cy="144360"/>
            </a:xfrm>
            <a:custGeom>
              <a:avLst/>
              <a:gdLst/>
              <a:ahLst/>
              <a:cxnLst/>
              <a:rect l="l" t="t" r="r" b="b"/>
              <a:pathLst>
                <a:path w="3812" h="6723" extrusionOk="0">
                  <a:moveTo>
                    <a:pt x="2725" y="0"/>
                  </a:moveTo>
                  <a:cubicBezTo>
                    <a:pt x="2367" y="0"/>
                    <a:pt x="2024" y="203"/>
                    <a:pt x="1861" y="548"/>
                  </a:cubicBezTo>
                  <a:cubicBezTo>
                    <a:pt x="1635" y="1024"/>
                    <a:pt x="0" y="6723"/>
                    <a:pt x="0" y="6723"/>
                  </a:cubicBezTo>
                  <a:cubicBezTo>
                    <a:pt x="0" y="6723"/>
                    <a:pt x="3362" y="1838"/>
                    <a:pt x="3586" y="1362"/>
                  </a:cubicBezTo>
                  <a:cubicBezTo>
                    <a:pt x="3811" y="887"/>
                    <a:pt x="3608" y="318"/>
                    <a:pt x="3130" y="92"/>
                  </a:cubicBezTo>
                  <a:cubicBezTo>
                    <a:pt x="2999" y="30"/>
                    <a:pt x="2861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69"/>
            <p:cNvSpPr/>
            <p:nvPr/>
          </p:nvSpPr>
          <p:spPr>
            <a:xfrm>
              <a:off x="5033972" y="2158263"/>
              <a:ext cx="147237" cy="78954"/>
            </a:xfrm>
            <a:custGeom>
              <a:avLst/>
              <a:gdLst/>
              <a:ahLst/>
              <a:cxnLst/>
              <a:rect l="l" t="t" r="r" b="b"/>
              <a:pathLst>
                <a:path w="6857" h="3677" extrusionOk="0">
                  <a:moveTo>
                    <a:pt x="1088" y="0"/>
                  </a:moveTo>
                  <a:cubicBezTo>
                    <a:pt x="730" y="0"/>
                    <a:pt x="387" y="202"/>
                    <a:pt x="225" y="546"/>
                  </a:cubicBezTo>
                  <a:cubicBezTo>
                    <a:pt x="0" y="1024"/>
                    <a:pt x="204" y="1593"/>
                    <a:pt x="681" y="1817"/>
                  </a:cubicBezTo>
                  <a:cubicBezTo>
                    <a:pt x="1157" y="2042"/>
                    <a:pt x="6856" y="3676"/>
                    <a:pt x="6856" y="3676"/>
                  </a:cubicBezTo>
                  <a:cubicBezTo>
                    <a:pt x="6856" y="3676"/>
                    <a:pt x="1971" y="316"/>
                    <a:pt x="1496" y="92"/>
                  </a:cubicBezTo>
                  <a:cubicBezTo>
                    <a:pt x="1364" y="30"/>
                    <a:pt x="1225" y="0"/>
                    <a:pt x="1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69"/>
            <p:cNvSpPr/>
            <p:nvPr/>
          </p:nvSpPr>
          <p:spPr>
            <a:xfrm>
              <a:off x="5320480" y="2302923"/>
              <a:ext cx="147237" cy="78976"/>
            </a:xfrm>
            <a:custGeom>
              <a:avLst/>
              <a:gdLst/>
              <a:ahLst/>
              <a:cxnLst/>
              <a:rect l="l" t="t" r="r" b="b"/>
              <a:pathLst>
                <a:path w="6857" h="3678" extrusionOk="0">
                  <a:moveTo>
                    <a:pt x="1" y="0"/>
                  </a:moveTo>
                  <a:cubicBezTo>
                    <a:pt x="1" y="0"/>
                    <a:pt x="4885" y="3362"/>
                    <a:pt x="5361" y="3586"/>
                  </a:cubicBezTo>
                  <a:cubicBezTo>
                    <a:pt x="5493" y="3648"/>
                    <a:pt x="5632" y="3678"/>
                    <a:pt x="5768" y="3678"/>
                  </a:cubicBezTo>
                  <a:cubicBezTo>
                    <a:pt x="6126" y="3678"/>
                    <a:pt x="6469" y="3475"/>
                    <a:pt x="6632" y="3130"/>
                  </a:cubicBezTo>
                  <a:cubicBezTo>
                    <a:pt x="6857" y="2654"/>
                    <a:pt x="6653" y="2085"/>
                    <a:pt x="6176" y="1861"/>
                  </a:cubicBezTo>
                  <a:cubicBezTo>
                    <a:pt x="5700" y="163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69"/>
            <p:cNvSpPr/>
            <p:nvPr/>
          </p:nvSpPr>
          <p:spPr>
            <a:xfrm>
              <a:off x="5088684" y="2288859"/>
              <a:ext cx="109810" cy="48206"/>
            </a:xfrm>
            <a:custGeom>
              <a:avLst/>
              <a:gdLst/>
              <a:ahLst/>
              <a:cxnLst/>
              <a:rect l="l" t="t" r="r" b="b"/>
              <a:pathLst>
                <a:path w="5114" h="2245" extrusionOk="0">
                  <a:moveTo>
                    <a:pt x="5114" y="0"/>
                  </a:moveTo>
                  <a:cubicBezTo>
                    <a:pt x="5113" y="1"/>
                    <a:pt x="903" y="778"/>
                    <a:pt x="545" y="906"/>
                  </a:cubicBezTo>
                  <a:cubicBezTo>
                    <a:pt x="187" y="1036"/>
                    <a:pt x="1" y="1429"/>
                    <a:pt x="129" y="1787"/>
                  </a:cubicBezTo>
                  <a:cubicBezTo>
                    <a:pt x="229" y="2069"/>
                    <a:pt x="494" y="2245"/>
                    <a:pt x="776" y="2245"/>
                  </a:cubicBezTo>
                  <a:cubicBezTo>
                    <a:pt x="854" y="2245"/>
                    <a:pt x="933" y="2231"/>
                    <a:pt x="1010" y="2203"/>
                  </a:cubicBezTo>
                  <a:cubicBezTo>
                    <a:pt x="1368" y="2075"/>
                    <a:pt x="5114" y="1"/>
                    <a:pt x="5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69"/>
            <p:cNvSpPr/>
            <p:nvPr/>
          </p:nvSpPr>
          <p:spPr>
            <a:xfrm>
              <a:off x="5303173" y="2203076"/>
              <a:ext cx="109810" cy="48227"/>
            </a:xfrm>
            <a:custGeom>
              <a:avLst/>
              <a:gdLst/>
              <a:ahLst/>
              <a:cxnLst/>
              <a:rect l="l" t="t" r="r" b="b"/>
              <a:pathLst>
                <a:path w="5114" h="2246" extrusionOk="0">
                  <a:moveTo>
                    <a:pt x="4337" y="0"/>
                  </a:moveTo>
                  <a:cubicBezTo>
                    <a:pt x="4260" y="0"/>
                    <a:pt x="4181" y="13"/>
                    <a:pt x="4105" y="41"/>
                  </a:cubicBezTo>
                  <a:cubicBezTo>
                    <a:pt x="3747" y="169"/>
                    <a:pt x="1" y="2245"/>
                    <a:pt x="1" y="2245"/>
                  </a:cubicBezTo>
                  <a:cubicBezTo>
                    <a:pt x="1" y="2245"/>
                    <a:pt x="4212" y="1466"/>
                    <a:pt x="4570" y="1338"/>
                  </a:cubicBezTo>
                  <a:cubicBezTo>
                    <a:pt x="4928" y="1210"/>
                    <a:pt x="5114" y="815"/>
                    <a:pt x="4986" y="457"/>
                  </a:cubicBezTo>
                  <a:cubicBezTo>
                    <a:pt x="4885" y="176"/>
                    <a:pt x="4620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69"/>
            <p:cNvSpPr/>
            <p:nvPr/>
          </p:nvSpPr>
          <p:spPr>
            <a:xfrm>
              <a:off x="5181982" y="2109800"/>
              <a:ext cx="50095" cy="107921"/>
            </a:xfrm>
            <a:custGeom>
              <a:avLst/>
              <a:gdLst/>
              <a:ahLst/>
              <a:cxnLst/>
              <a:rect l="l" t="t" r="r" b="b"/>
              <a:pathLst>
                <a:path w="2333" h="5026" extrusionOk="0">
                  <a:moveTo>
                    <a:pt x="776" y="0"/>
                  </a:moveTo>
                  <a:cubicBezTo>
                    <a:pt x="699" y="0"/>
                    <a:pt x="621" y="13"/>
                    <a:pt x="544" y="41"/>
                  </a:cubicBezTo>
                  <a:cubicBezTo>
                    <a:pt x="186" y="170"/>
                    <a:pt x="0" y="564"/>
                    <a:pt x="128" y="922"/>
                  </a:cubicBezTo>
                  <a:cubicBezTo>
                    <a:pt x="256" y="1280"/>
                    <a:pt x="2333" y="5026"/>
                    <a:pt x="2333" y="5026"/>
                  </a:cubicBezTo>
                  <a:cubicBezTo>
                    <a:pt x="2333" y="5026"/>
                    <a:pt x="1553" y="815"/>
                    <a:pt x="1425" y="457"/>
                  </a:cubicBezTo>
                  <a:cubicBezTo>
                    <a:pt x="1325" y="175"/>
                    <a:pt x="1059" y="0"/>
                    <a:pt x="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69"/>
            <p:cNvSpPr/>
            <p:nvPr/>
          </p:nvSpPr>
          <p:spPr>
            <a:xfrm>
              <a:off x="5269633" y="2322399"/>
              <a:ext cx="50117" cy="107942"/>
            </a:xfrm>
            <a:custGeom>
              <a:avLst/>
              <a:gdLst/>
              <a:ahLst/>
              <a:cxnLst/>
              <a:rect l="l" t="t" r="r" b="b"/>
              <a:pathLst>
                <a:path w="2334" h="5027" extrusionOk="0">
                  <a:moveTo>
                    <a:pt x="1" y="1"/>
                  </a:moveTo>
                  <a:cubicBezTo>
                    <a:pt x="1" y="1"/>
                    <a:pt x="778" y="4212"/>
                    <a:pt x="906" y="4570"/>
                  </a:cubicBezTo>
                  <a:cubicBezTo>
                    <a:pt x="1007" y="4851"/>
                    <a:pt x="1272" y="5027"/>
                    <a:pt x="1554" y="5027"/>
                  </a:cubicBezTo>
                  <a:cubicBezTo>
                    <a:pt x="1632" y="5027"/>
                    <a:pt x="1711" y="5014"/>
                    <a:pt x="1788" y="4986"/>
                  </a:cubicBezTo>
                  <a:cubicBezTo>
                    <a:pt x="2146" y="4857"/>
                    <a:pt x="2333" y="4463"/>
                    <a:pt x="2204" y="4104"/>
                  </a:cubicBezTo>
                  <a:cubicBezTo>
                    <a:pt x="2075" y="374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3" name="Google Shape;7933;p69"/>
          <p:cNvGrpSpPr/>
          <p:nvPr/>
        </p:nvGrpSpPr>
        <p:grpSpPr>
          <a:xfrm rot="-2153528">
            <a:off x="7875350" y="2477185"/>
            <a:ext cx="347211" cy="342639"/>
            <a:chOff x="5033972" y="2056054"/>
            <a:chExt cx="433744" cy="428033"/>
          </a:xfrm>
        </p:grpSpPr>
        <p:sp>
          <p:nvSpPr>
            <p:cNvPr id="7934" name="Google Shape;7934;p69"/>
            <p:cNvSpPr/>
            <p:nvPr/>
          </p:nvSpPr>
          <p:spPr>
            <a:xfrm>
              <a:off x="5136138" y="2339706"/>
              <a:ext cx="81853" cy="144381"/>
            </a:xfrm>
            <a:custGeom>
              <a:avLst/>
              <a:gdLst/>
              <a:ahLst/>
              <a:cxnLst/>
              <a:rect l="l" t="t" r="r" b="b"/>
              <a:pathLst>
                <a:path w="3812" h="6724" extrusionOk="0">
                  <a:moveTo>
                    <a:pt x="3811" y="0"/>
                  </a:moveTo>
                  <a:cubicBezTo>
                    <a:pt x="3811" y="1"/>
                    <a:pt x="452" y="4885"/>
                    <a:pt x="225" y="5363"/>
                  </a:cubicBezTo>
                  <a:cubicBezTo>
                    <a:pt x="1" y="5838"/>
                    <a:pt x="206" y="6407"/>
                    <a:pt x="682" y="6632"/>
                  </a:cubicBezTo>
                  <a:cubicBezTo>
                    <a:pt x="813" y="6694"/>
                    <a:pt x="952" y="6723"/>
                    <a:pt x="1088" y="6723"/>
                  </a:cubicBezTo>
                  <a:cubicBezTo>
                    <a:pt x="1445" y="6723"/>
                    <a:pt x="1789" y="6521"/>
                    <a:pt x="1952" y="6177"/>
                  </a:cubicBezTo>
                  <a:cubicBezTo>
                    <a:pt x="2177" y="5700"/>
                    <a:pt x="3811" y="1"/>
                    <a:pt x="3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69"/>
            <p:cNvSpPr/>
            <p:nvPr/>
          </p:nvSpPr>
          <p:spPr>
            <a:xfrm>
              <a:off x="5283697" y="2056054"/>
              <a:ext cx="81853" cy="144360"/>
            </a:xfrm>
            <a:custGeom>
              <a:avLst/>
              <a:gdLst/>
              <a:ahLst/>
              <a:cxnLst/>
              <a:rect l="l" t="t" r="r" b="b"/>
              <a:pathLst>
                <a:path w="3812" h="6723" extrusionOk="0">
                  <a:moveTo>
                    <a:pt x="2725" y="0"/>
                  </a:moveTo>
                  <a:cubicBezTo>
                    <a:pt x="2367" y="0"/>
                    <a:pt x="2024" y="203"/>
                    <a:pt x="1861" y="548"/>
                  </a:cubicBezTo>
                  <a:cubicBezTo>
                    <a:pt x="1635" y="1024"/>
                    <a:pt x="0" y="6723"/>
                    <a:pt x="0" y="6723"/>
                  </a:cubicBezTo>
                  <a:cubicBezTo>
                    <a:pt x="0" y="6723"/>
                    <a:pt x="3362" y="1838"/>
                    <a:pt x="3586" y="1362"/>
                  </a:cubicBezTo>
                  <a:cubicBezTo>
                    <a:pt x="3811" y="887"/>
                    <a:pt x="3608" y="318"/>
                    <a:pt x="3130" y="92"/>
                  </a:cubicBezTo>
                  <a:cubicBezTo>
                    <a:pt x="2999" y="30"/>
                    <a:pt x="2861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69"/>
            <p:cNvSpPr/>
            <p:nvPr/>
          </p:nvSpPr>
          <p:spPr>
            <a:xfrm>
              <a:off x="5033972" y="2158263"/>
              <a:ext cx="147237" cy="78954"/>
            </a:xfrm>
            <a:custGeom>
              <a:avLst/>
              <a:gdLst/>
              <a:ahLst/>
              <a:cxnLst/>
              <a:rect l="l" t="t" r="r" b="b"/>
              <a:pathLst>
                <a:path w="6857" h="3677" extrusionOk="0">
                  <a:moveTo>
                    <a:pt x="1088" y="0"/>
                  </a:moveTo>
                  <a:cubicBezTo>
                    <a:pt x="730" y="0"/>
                    <a:pt x="387" y="202"/>
                    <a:pt x="225" y="546"/>
                  </a:cubicBezTo>
                  <a:cubicBezTo>
                    <a:pt x="0" y="1024"/>
                    <a:pt x="204" y="1593"/>
                    <a:pt x="681" y="1817"/>
                  </a:cubicBezTo>
                  <a:cubicBezTo>
                    <a:pt x="1157" y="2042"/>
                    <a:pt x="6856" y="3676"/>
                    <a:pt x="6856" y="3676"/>
                  </a:cubicBezTo>
                  <a:cubicBezTo>
                    <a:pt x="6856" y="3676"/>
                    <a:pt x="1971" y="316"/>
                    <a:pt x="1496" y="92"/>
                  </a:cubicBezTo>
                  <a:cubicBezTo>
                    <a:pt x="1364" y="30"/>
                    <a:pt x="1225" y="0"/>
                    <a:pt x="1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69"/>
            <p:cNvSpPr/>
            <p:nvPr/>
          </p:nvSpPr>
          <p:spPr>
            <a:xfrm>
              <a:off x="5320480" y="2302923"/>
              <a:ext cx="147237" cy="78976"/>
            </a:xfrm>
            <a:custGeom>
              <a:avLst/>
              <a:gdLst/>
              <a:ahLst/>
              <a:cxnLst/>
              <a:rect l="l" t="t" r="r" b="b"/>
              <a:pathLst>
                <a:path w="6857" h="3678" extrusionOk="0">
                  <a:moveTo>
                    <a:pt x="1" y="0"/>
                  </a:moveTo>
                  <a:cubicBezTo>
                    <a:pt x="1" y="0"/>
                    <a:pt x="4885" y="3362"/>
                    <a:pt x="5361" y="3586"/>
                  </a:cubicBezTo>
                  <a:cubicBezTo>
                    <a:pt x="5493" y="3648"/>
                    <a:pt x="5632" y="3678"/>
                    <a:pt x="5768" y="3678"/>
                  </a:cubicBezTo>
                  <a:cubicBezTo>
                    <a:pt x="6126" y="3678"/>
                    <a:pt x="6469" y="3475"/>
                    <a:pt x="6632" y="3130"/>
                  </a:cubicBezTo>
                  <a:cubicBezTo>
                    <a:pt x="6857" y="2654"/>
                    <a:pt x="6653" y="2085"/>
                    <a:pt x="6176" y="1861"/>
                  </a:cubicBezTo>
                  <a:cubicBezTo>
                    <a:pt x="5700" y="163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69"/>
            <p:cNvSpPr/>
            <p:nvPr/>
          </p:nvSpPr>
          <p:spPr>
            <a:xfrm>
              <a:off x="5088684" y="2288859"/>
              <a:ext cx="109810" cy="48206"/>
            </a:xfrm>
            <a:custGeom>
              <a:avLst/>
              <a:gdLst/>
              <a:ahLst/>
              <a:cxnLst/>
              <a:rect l="l" t="t" r="r" b="b"/>
              <a:pathLst>
                <a:path w="5114" h="2245" extrusionOk="0">
                  <a:moveTo>
                    <a:pt x="5114" y="0"/>
                  </a:moveTo>
                  <a:cubicBezTo>
                    <a:pt x="5113" y="1"/>
                    <a:pt x="903" y="778"/>
                    <a:pt x="545" y="906"/>
                  </a:cubicBezTo>
                  <a:cubicBezTo>
                    <a:pt x="187" y="1036"/>
                    <a:pt x="1" y="1429"/>
                    <a:pt x="129" y="1787"/>
                  </a:cubicBezTo>
                  <a:cubicBezTo>
                    <a:pt x="229" y="2069"/>
                    <a:pt x="494" y="2245"/>
                    <a:pt x="776" y="2245"/>
                  </a:cubicBezTo>
                  <a:cubicBezTo>
                    <a:pt x="854" y="2245"/>
                    <a:pt x="933" y="2231"/>
                    <a:pt x="1010" y="2203"/>
                  </a:cubicBezTo>
                  <a:cubicBezTo>
                    <a:pt x="1368" y="2075"/>
                    <a:pt x="5114" y="1"/>
                    <a:pt x="5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69"/>
            <p:cNvSpPr/>
            <p:nvPr/>
          </p:nvSpPr>
          <p:spPr>
            <a:xfrm>
              <a:off x="5303173" y="2203076"/>
              <a:ext cx="109810" cy="48227"/>
            </a:xfrm>
            <a:custGeom>
              <a:avLst/>
              <a:gdLst/>
              <a:ahLst/>
              <a:cxnLst/>
              <a:rect l="l" t="t" r="r" b="b"/>
              <a:pathLst>
                <a:path w="5114" h="2246" extrusionOk="0">
                  <a:moveTo>
                    <a:pt x="4337" y="0"/>
                  </a:moveTo>
                  <a:cubicBezTo>
                    <a:pt x="4260" y="0"/>
                    <a:pt x="4181" y="13"/>
                    <a:pt x="4105" y="41"/>
                  </a:cubicBezTo>
                  <a:cubicBezTo>
                    <a:pt x="3747" y="169"/>
                    <a:pt x="1" y="2245"/>
                    <a:pt x="1" y="2245"/>
                  </a:cubicBezTo>
                  <a:cubicBezTo>
                    <a:pt x="1" y="2245"/>
                    <a:pt x="4212" y="1466"/>
                    <a:pt x="4570" y="1338"/>
                  </a:cubicBezTo>
                  <a:cubicBezTo>
                    <a:pt x="4928" y="1210"/>
                    <a:pt x="5114" y="815"/>
                    <a:pt x="4986" y="457"/>
                  </a:cubicBezTo>
                  <a:cubicBezTo>
                    <a:pt x="4885" y="176"/>
                    <a:pt x="4620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69"/>
            <p:cNvSpPr/>
            <p:nvPr/>
          </p:nvSpPr>
          <p:spPr>
            <a:xfrm>
              <a:off x="5181982" y="2109800"/>
              <a:ext cx="50095" cy="107921"/>
            </a:xfrm>
            <a:custGeom>
              <a:avLst/>
              <a:gdLst/>
              <a:ahLst/>
              <a:cxnLst/>
              <a:rect l="l" t="t" r="r" b="b"/>
              <a:pathLst>
                <a:path w="2333" h="5026" extrusionOk="0">
                  <a:moveTo>
                    <a:pt x="776" y="0"/>
                  </a:moveTo>
                  <a:cubicBezTo>
                    <a:pt x="699" y="0"/>
                    <a:pt x="621" y="13"/>
                    <a:pt x="544" y="41"/>
                  </a:cubicBezTo>
                  <a:cubicBezTo>
                    <a:pt x="186" y="170"/>
                    <a:pt x="0" y="564"/>
                    <a:pt x="128" y="922"/>
                  </a:cubicBezTo>
                  <a:cubicBezTo>
                    <a:pt x="256" y="1280"/>
                    <a:pt x="2333" y="5026"/>
                    <a:pt x="2333" y="5026"/>
                  </a:cubicBezTo>
                  <a:cubicBezTo>
                    <a:pt x="2333" y="5026"/>
                    <a:pt x="1553" y="815"/>
                    <a:pt x="1425" y="457"/>
                  </a:cubicBezTo>
                  <a:cubicBezTo>
                    <a:pt x="1325" y="175"/>
                    <a:pt x="1059" y="0"/>
                    <a:pt x="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69"/>
            <p:cNvSpPr/>
            <p:nvPr/>
          </p:nvSpPr>
          <p:spPr>
            <a:xfrm>
              <a:off x="5269633" y="2322399"/>
              <a:ext cx="50117" cy="107942"/>
            </a:xfrm>
            <a:custGeom>
              <a:avLst/>
              <a:gdLst/>
              <a:ahLst/>
              <a:cxnLst/>
              <a:rect l="l" t="t" r="r" b="b"/>
              <a:pathLst>
                <a:path w="2334" h="5027" extrusionOk="0">
                  <a:moveTo>
                    <a:pt x="1" y="1"/>
                  </a:moveTo>
                  <a:cubicBezTo>
                    <a:pt x="1" y="1"/>
                    <a:pt x="778" y="4212"/>
                    <a:pt x="906" y="4570"/>
                  </a:cubicBezTo>
                  <a:cubicBezTo>
                    <a:pt x="1007" y="4851"/>
                    <a:pt x="1272" y="5027"/>
                    <a:pt x="1554" y="5027"/>
                  </a:cubicBezTo>
                  <a:cubicBezTo>
                    <a:pt x="1632" y="5027"/>
                    <a:pt x="1711" y="5014"/>
                    <a:pt x="1788" y="4986"/>
                  </a:cubicBezTo>
                  <a:cubicBezTo>
                    <a:pt x="2146" y="4857"/>
                    <a:pt x="2333" y="4463"/>
                    <a:pt x="2204" y="4104"/>
                  </a:cubicBezTo>
                  <a:cubicBezTo>
                    <a:pt x="2075" y="374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2" name="Google Shape;7942;p69"/>
          <p:cNvGrpSpPr/>
          <p:nvPr/>
        </p:nvGrpSpPr>
        <p:grpSpPr>
          <a:xfrm rot="-2153574">
            <a:off x="7974288" y="4675593"/>
            <a:ext cx="565234" cy="557825"/>
            <a:chOff x="5033972" y="2056054"/>
            <a:chExt cx="433744" cy="428033"/>
          </a:xfrm>
        </p:grpSpPr>
        <p:sp>
          <p:nvSpPr>
            <p:cNvPr id="7943" name="Google Shape;7943;p69"/>
            <p:cNvSpPr/>
            <p:nvPr/>
          </p:nvSpPr>
          <p:spPr>
            <a:xfrm>
              <a:off x="5136138" y="2339706"/>
              <a:ext cx="81853" cy="144381"/>
            </a:xfrm>
            <a:custGeom>
              <a:avLst/>
              <a:gdLst/>
              <a:ahLst/>
              <a:cxnLst/>
              <a:rect l="l" t="t" r="r" b="b"/>
              <a:pathLst>
                <a:path w="3812" h="6724" extrusionOk="0">
                  <a:moveTo>
                    <a:pt x="3811" y="0"/>
                  </a:moveTo>
                  <a:cubicBezTo>
                    <a:pt x="3811" y="1"/>
                    <a:pt x="452" y="4885"/>
                    <a:pt x="225" y="5363"/>
                  </a:cubicBezTo>
                  <a:cubicBezTo>
                    <a:pt x="1" y="5838"/>
                    <a:pt x="206" y="6407"/>
                    <a:pt x="682" y="6632"/>
                  </a:cubicBezTo>
                  <a:cubicBezTo>
                    <a:pt x="813" y="6694"/>
                    <a:pt x="952" y="6723"/>
                    <a:pt x="1088" y="6723"/>
                  </a:cubicBezTo>
                  <a:cubicBezTo>
                    <a:pt x="1445" y="6723"/>
                    <a:pt x="1789" y="6521"/>
                    <a:pt x="1952" y="6177"/>
                  </a:cubicBezTo>
                  <a:cubicBezTo>
                    <a:pt x="2177" y="5700"/>
                    <a:pt x="3811" y="1"/>
                    <a:pt x="3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69"/>
            <p:cNvSpPr/>
            <p:nvPr/>
          </p:nvSpPr>
          <p:spPr>
            <a:xfrm>
              <a:off x="5283697" y="2056054"/>
              <a:ext cx="81853" cy="144360"/>
            </a:xfrm>
            <a:custGeom>
              <a:avLst/>
              <a:gdLst/>
              <a:ahLst/>
              <a:cxnLst/>
              <a:rect l="l" t="t" r="r" b="b"/>
              <a:pathLst>
                <a:path w="3812" h="6723" extrusionOk="0">
                  <a:moveTo>
                    <a:pt x="2725" y="0"/>
                  </a:moveTo>
                  <a:cubicBezTo>
                    <a:pt x="2367" y="0"/>
                    <a:pt x="2024" y="203"/>
                    <a:pt x="1861" y="548"/>
                  </a:cubicBezTo>
                  <a:cubicBezTo>
                    <a:pt x="1635" y="1024"/>
                    <a:pt x="0" y="6723"/>
                    <a:pt x="0" y="6723"/>
                  </a:cubicBezTo>
                  <a:cubicBezTo>
                    <a:pt x="0" y="6723"/>
                    <a:pt x="3362" y="1838"/>
                    <a:pt x="3586" y="1362"/>
                  </a:cubicBezTo>
                  <a:cubicBezTo>
                    <a:pt x="3811" y="887"/>
                    <a:pt x="3608" y="318"/>
                    <a:pt x="3130" y="92"/>
                  </a:cubicBezTo>
                  <a:cubicBezTo>
                    <a:pt x="2999" y="30"/>
                    <a:pt x="2861" y="0"/>
                    <a:pt x="27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69"/>
            <p:cNvSpPr/>
            <p:nvPr/>
          </p:nvSpPr>
          <p:spPr>
            <a:xfrm>
              <a:off x="5033972" y="2158263"/>
              <a:ext cx="147237" cy="78954"/>
            </a:xfrm>
            <a:custGeom>
              <a:avLst/>
              <a:gdLst/>
              <a:ahLst/>
              <a:cxnLst/>
              <a:rect l="l" t="t" r="r" b="b"/>
              <a:pathLst>
                <a:path w="6857" h="3677" extrusionOk="0">
                  <a:moveTo>
                    <a:pt x="1088" y="0"/>
                  </a:moveTo>
                  <a:cubicBezTo>
                    <a:pt x="730" y="0"/>
                    <a:pt x="387" y="202"/>
                    <a:pt x="225" y="546"/>
                  </a:cubicBezTo>
                  <a:cubicBezTo>
                    <a:pt x="0" y="1024"/>
                    <a:pt x="204" y="1593"/>
                    <a:pt x="681" y="1817"/>
                  </a:cubicBezTo>
                  <a:cubicBezTo>
                    <a:pt x="1157" y="2042"/>
                    <a:pt x="6856" y="3676"/>
                    <a:pt x="6856" y="3676"/>
                  </a:cubicBezTo>
                  <a:cubicBezTo>
                    <a:pt x="6856" y="3676"/>
                    <a:pt x="1971" y="316"/>
                    <a:pt x="1496" y="92"/>
                  </a:cubicBezTo>
                  <a:cubicBezTo>
                    <a:pt x="1364" y="30"/>
                    <a:pt x="1225" y="0"/>
                    <a:pt x="1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69"/>
            <p:cNvSpPr/>
            <p:nvPr/>
          </p:nvSpPr>
          <p:spPr>
            <a:xfrm>
              <a:off x="5320480" y="2302923"/>
              <a:ext cx="147237" cy="78976"/>
            </a:xfrm>
            <a:custGeom>
              <a:avLst/>
              <a:gdLst/>
              <a:ahLst/>
              <a:cxnLst/>
              <a:rect l="l" t="t" r="r" b="b"/>
              <a:pathLst>
                <a:path w="6857" h="3678" extrusionOk="0">
                  <a:moveTo>
                    <a:pt x="1" y="0"/>
                  </a:moveTo>
                  <a:cubicBezTo>
                    <a:pt x="1" y="0"/>
                    <a:pt x="4885" y="3362"/>
                    <a:pt x="5361" y="3586"/>
                  </a:cubicBezTo>
                  <a:cubicBezTo>
                    <a:pt x="5493" y="3648"/>
                    <a:pt x="5632" y="3678"/>
                    <a:pt x="5768" y="3678"/>
                  </a:cubicBezTo>
                  <a:cubicBezTo>
                    <a:pt x="6126" y="3678"/>
                    <a:pt x="6469" y="3475"/>
                    <a:pt x="6632" y="3130"/>
                  </a:cubicBezTo>
                  <a:cubicBezTo>
                    <a:pt x="6857" y="2654"/>
                    <a:pt x="6653" y="2085"/>
                    <a:pt x="6176" y="1861"/>
                  </a:cubicBezTo>
                  <a:cubicBezTo>
                    <a:pt x="5700" y="1636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69"/>
            <p:cNvSpPr/>
            <p:nvPr/>
          </p:nvSpPr>
          <p:spPr>
            <a:xfrm>
              <a:off x="5088684" y="2288859"/>
              <a:ext cx="109810" cy="48206"/>
            </a:xfrm>
            <a:custGeom>
              <a:avLst/>
              <a:gdLst/>
              <a:ahLst/>
              <a:cxnLst/>
              <a:rect l="l" t="t" r="r" b="b"/>
              <a:pathLst>
                <a:path w="5114" h="2245" extrusionOk="0">
                  <a:moveTo>
                    <a:pt x="5114" y="0"/>
                  </a:moveTo>
                  <a:cubicBezTo>
                    <a:pt x="5113" y="1"/>
                    <a:pt x="903" y="778"/>
                    <a:pt x="545" y="906"/>
                  </a:cubicBezTo>
                  <a:cubicBezTo>
                    <a:pt x="187" y="1036"/>
                    <a:pt x="1" y="1429"/>
                    <a:pt x="129" y="1787"/>
                  </a:cubicBezTo>
                  <a:cubicBezTo>
                    <a:pt x="229" y="2069"/>
                    <a:pt x="494" y="2245"/>
                    <a:pt x="776" y="2245"/>
                  </a:cubicBezTo>
                  <a:cubicBezTo>
                    <a:pt x="854" y="2245"/>
                    <a:pt x="933" y="2231"/>
                    <a:pt x="1010" y="2203"/>
                  </a:cubicBezTo>
                  <a:cubicBezTo>
                    <a:pt x="1368" y="2075"/>
                    <a:pt x="5114" y="1"/>
                    <a:pt x="51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69"/>
            <p:cNvSpPr/>
            <p:nvPr/>
          </p:nvSpPr>
          <p:spPr>
            <a:xfrm>
              <a:off x="5303173" y="2203076"/>
              <a:ext cx="109810" cy="48227"/>
            </a:xfrm>
            <a:custGeom>
              <a:avLst/>
              <a:gdLst/>
              <a:ahLst/>
              <a:cxnLst/>
              <a:rect l="l" t="t" r="r" b="b"/>
              <a:pathLst>
                <a:path w="5114" h="2246" extrusionOk="0">
                  <a:moveTo>
                    <a:pt x="4337" y="0"/>
                  </a:moveTo>
                  <a:cubicBezTo>
                    <a:pt x="4260" y="0"/>
                    <a:pt x="4181" y="13"/>
                    <a:pt x="4105" y="41"/>
                  </a:cubicBezTo>
                  <a:cubicBezTo>
                    <a:pt x="3747" y="169"/>
                    <a:pt x="1" y="2245"/>
                    <a:pt x="1" y="2245"/>
                  </a:cubicBezTo>
                  <a:cubicBezTo>
                    <a:pt x="1" y="2245"/>
                    <a:pt x="4212" y="1466"/>
                    <a:pt x="4570" y="1338"/>
                  </a:cubicBezTo>
                  <a:cubicBezTo>
                    <a:pt x="4928" y="1210"/>
                    <a:pt x="5114" y="815"/>
                    <a:pt x="4986" y="457"/>
                  </a:cubicBezTo>
                  <a:cubicBezTo>
                    <a:pt x="4885" y="176"/>
                    <a:pt x="4620" y="0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69"/>
            <p:cNvSpPr/>
            <p:nvPr/>
          </p:nvSpPr>
          <p:spPr>
            <a:xfrm>
              <a:off x="5181982" y="2109800"/>
              <a:ext cx="50095" cy="107921"/>
            </a:xfrm>
            <a:custGeom>
              <a:avLst/>
              <a:gdLst/>
              <a:ahLst/>
              <a:cxnLst/>
              <a:rect l="l" t="t" r="r" b="b"/>
              <a:pathLst>
                <a:path w="2333" h="5026" extrusionOk="0">
                  <a:moveTo>
                    <a:pt x="776" y="0"/>
                  </a:moveTo>
                  <a:cubicBezTo>
                    <a:pt x="699" y="0"/>
                    <a:pt x="621" y="13"/>
                    <a:pt x="544" y="41"/>
                  </a:cubicBezTo>
                  <a:cubicBezTo>
                    <a:pt x="186" y="170"/>
                    <a:pt x="0" y="564"/>
                    <a:pt x="128" y="922"/>
                  </a:cubicBezTo>
                  <a:cubicBezTo>
                    <a:pt x="256" y="1280"/>
                    <a:pt x="2333" y="5026"/>
                    <a:pt x="2333" y="5026"/>
                  </a:cubicBezTo>
                  <a:cubicBezTo>
                    <a:pt x="2333" y="5026"/>
                    <a:pt x="1553" y="815"/>
                    <a:pt x="1425" y="457"/>
                  </a:cubicBezTo>
                  <a:cubicBezTo>
                    <a:pt x="1325" y="175"/>
                    <a:pt x="1059" y="0"/>
                    <a:pt x="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69"/>
            <p:cNvSpPr/>
            <p:nvPr/>
          </p:nvSpPr>
          <p:spPr>
            <a:xfrm>
              <a:off x="5269633" y="2322399"/>
              <a:ext cx="50117" cy="107942"/>
            </a:xfrm>
            <a:custGeom>
              <a:avLst/>
              <a:gdLst/>
              <a:ahLst/>
              <a:cxnLst/>
              <a:rect l="l" t="t" r="r" b="b"/>
              <a:pathLst>
                <a:path w="2334" h="5027" extrusionOk="0">
                  <a:moveTo>
                    <a:pt x="1" y="1"/>
                  </a:moveTo>
                  <a:cubicBezTo>
                    <a:pt x="1" y="1"/>
                    <a:pt x="778" y="4212"/>
                    <a:pt x="906" y="4570"/>
                  </a:cubicBezTo>
                  <a:cubicBezTo>
                    <a:pt x="1007" y="4851"/>
                    <a:pt x="1272" y="5027"/>
                    <a:pt x="1554" y="5027"/>
                  </a:cubicBezTo>
                  <a:cubicBezTo>
                    <a:pt x="1632" y="5027"/>
                    <a:pt x="1711" y="5014"/>
                    <a:pt x="1788" y="4986"/>
                  </a:cubicBezTo>
                  <a:cubicBezTo>
                    <a:pt x="2146" y="4857"/>
                    <a:pt x="2333" y="4463"/>
                    <a:pt x="2204" y="4104"/>
                  </a:cubicBezTo>
                  <a:cubicBezTo>
                    <a:pt x="2075" y="374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6" grpId="0" build="p"/>
      <p:bldP spid="7838" grpId="0" build="p"/>
      <p:bldP spid="7840" grpId="0" build="p"/>
      <p:bldP spid="78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3" name="Google Shape;8043;p71"/>
          <p:cNvSpPr txBox="1">
            <a:spLocks noGrp="1"/>
          </p:cNvSpPr>
          <p:nvPr>
            <p:ph type="title"/>
          </p:nvPr>
        </p:nvSpPr>
        <p:spPr>
          <a:xfrm>
            <a:off x="1545674" y="2940259"/>
            <a:ext cx="5803200" cy="1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0" dirty="0" smtClean="0"/>
              <a:t>THANK YOU!</a:t>
            </a:r>
            <a:endParaRPr sz="9700" dirty="0"/>
          </a:p>
        </p:txBody>
      </p:sp>
      <p:sp>
        <p:nvSpPr>
          <p:cNvPr id="8045" name="Google Shape;8045;p71"/>
          <p:cNvSpPr txBox="1">
            <a:spLocks noGrp="1"/>
          </p:cNvSpPr>
          <p:nvPr>
            <p:ph type="subTitle" idx="2"/>
          </p:nvPr>
        </p:nvSpPr>
        <p:spPr>
          <a:xfrm>
            <a:off x="4731362" y="3152650"/>
            <a:ext cx="2742300" cy="10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 </a:t>
            </a:r>
            <a:endParaRPr dirty="0"/>
          </a:p>
        </p:txBody>
      </p:sp>
      <p:grpSp>
        <p:nvGrpSpPr>
          <p:cNvPr id="8046" name="Google Shape;8046;p71"/>
          <p:cNvGrpSpPr/>
          <p:nvPr/>
        </p:nvGrpSpPr>
        <p:grpSpPr>
          <a:xfrm rot="-1080921">
            <a:off x="422357" y="175755"/>
            <a:ext cx="1334953" cy="1251443"/>
            <a:chOff x="2413973" y="1023693"/>
            <a:chExt cx="898701" cy="842535"/>
          </a:xfrm>
        </p:grpSpPr>
        <p:sp>
          <p:nvSpPr>
            <p:cNvPr id="8047" name="Google Shape;8047;p71"/>
            <p:cNvSpPr/>
            <p:nvPr/>
          </p:nvSpPr>
          <p:spPr>
            <a:xfrm>
              <a:off x="2413973" y="1229244"/>
              <a:ext cx="384791" cy="550410"/>
            </a:xfrm>
            <a:custGeom>
              <a:avLst/>
              <a:gdLst/>
              <a:ahLst/>
              <a:cxnLst/>
              <a:rect l="l" t="t" r="r" b="b"/>
              <a:pathLst>
                <a:path w="17374" h="24852" extrusionOk="0">
                  <a:moveTo>
                    <a:pt x="3009" y="1"/>
                  </a:moveTo>
                  <a:cubicBezTo>
                    <a:pt x="2255" y="454"/>
                    <a:pt x="1506" y="917"/>
                    <a:pt x="762" y="1387"/>
                  </a:cubicBezTo>
                  <a:cubicBezTo>
                    <a:pt x="164" y="1767"/>
                    <a:pt x="0" y="2571"/>
                    <a:pt x="402" y="3161"/>
                  </a:cubicBezTo>
                  <a:cubicBezTo>
                    <a:pt x="5290" y="10341"/>
                    <a:pt x="10981" y="17064"/>
                    <a:pt x="14796" y="24852"/>
                  </a:cubicBezTo>
                  <a:lnTo>
                    <a:pt x="17373" y="23589"/>
                  </a:lnTo>
                  <a:cubicBezTo>
                    <a:pt x="13368" y="15413"/>
                    <a:pt x="8086" y="7963"/>
                    <a:pt x="30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71"/>
            <p:cNvSpPr/>
            <p:nvPr/>
          </p:nvSpPr>
          <p:spPr>
            <a:xfrm>
              <a:off x="2477847" y="1187363"/>
              <a:ext cx="375887" cy="565381"/>
            </a:xfrm>
            <a:custGeom>
              <a:avLst/>
              <a:gdLst/>
              <a:ahLst/>
              <a:cxnLst/>
              <a:rect l="l" t="t" r="r" b="b"/>
              <a:pathLst>
                <a:path w="16972" h="25528" extrusionOk="0">
                  <a:moveTo>
                    <a:pt x="3399" y="1"/>
                  </a:moveTo>
                  <a:cubicBezTo>
                    <a:pt x="2255" y="636"/>
                    <a:pt x="1122" y="1292"/>
                    <a:pt x="1" y="1967"/>
                  </a:cubicBezTo>
                  <a:cubicBezTo>
                    <a:pt x="5082" y="9915"/>
                    <a:pt x="10388" y="17352"/>
                    <a:pt x="14394" y="25527"/>
                  </a:cubicBezTo>
                  <a:cubicBezTo>
                    <a:pt x="15253" y="25105"/>
                    <a:pt x="16112" y="24685"/>
                    <a:pt x="16972" y="24264"/>
                  </a:cubicBezTo>
                  <a:cubicBezTo>
                    <a:pt x="12966" y="16089"/>
                    <a:pt x="8269" y="8312"/>
                    <a:pt x="33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71"/>
            <p:cNvSpPr/>
            <p:nvPr/>
          </p:nvSpPr>
          <p:spPr>
            <a:xfrm>
              <a:off x="2550313" y="1148007"/>
              <a:ext cx="358435" cy="577784"/>
            </a:xfrm>
            <a:custGeom>
              <a:avLst/>
              <a:gdLst/>
              <a:ahLst/>
              <a:cxnLst/>
              <a:rect l="l" t="t" r="r" b="b"/>
              <a:pathLst>
                <a:path w="16184" h="26088" extrusionOk="0">
                  <a:moveTo>
                    <a:pt x="3463" y="1"/>
                  </a:moveTo>
                  <a:cubicBezTo>
                    <a:pt x="2299" y="596"/>
                    <a:pt x="1144" y="1213"/>
                    <a:pt x="0" y="1850"/>
                  </a:cubicBezTo>
                  <a:cubicBezTo>
                    <a:pt x="4882" y="10148"/>
                    <a:pt x="9598" y="17912"/>
                    <a:pt x="13604" y="26087"/>
                  </a:cubicBezTo>
                  <a:cubicBezTo>
                    <a:pt x="14463" y="25667"/>
                    <a:pt x="15323" y="25246"/>
                    <a:pt x="16182" y="24824"/>
                  </a:cubicBezTo>
                  <a:lnTo>
                    <a:pt x="16184" y="24824"/>
                  </a:lnTo>
                  <a:cubicBezTo>
                    <a:pt x="12178" y="16649"/>
                    <a:pt x="7962" y="8617"/>
                    <a:pt x="34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71"/>
            <p:cNvSpPr/>
            <p:nvPr/>
          </p:nvSpPr>
          <p:spPr>
            <a:xfrm>
              <a:off x="2624153" y="1111220"/>
              <a:ext cx="339565" cy="587640"/>
            </a:xfrm>
            <a:custGeom>
              <a:avLst/>
              <a:gdLst/>
              <a:ahLst/>
              <a:cxnLst/>
              <a:rect l="l" t="t" r="r" b="b"/>
              <a:pathLst>
                <a:path w="15332" h="26533" extrusionOk="0">
                  <a:moveTo>
                    <a:pt x="3523" y="0"/>
                  </a:moveTo>
                  <a:cubicBezTo>
                    <a:pt x="2337" y="555"/>
                    <a:pt x="1164" y="1131"/>
                    <a:pt x="0" y="1728"/>
                  </a:cubicBezTo>
                  <a:cubicBezTo>
                    <a:pt x="4516" y="10335"/>
                    <a:pt x="8746" y="18358"/>
                    <a:pt x="12752" y="26533"/>
                  </a:cubicBezTo>
                  <a:cubicBezTo>
                    <a:pt x="13611" y="26111"/>
                    <a:pt x="14471" y="25690"/>
                    <a:pt x="15330" y="25270"/>
                  </a:cubicBezTo>
                  <a:lnTo>
                    <a:pt x="15332" y="25270"/>
                  </a:lnTo>
                  <a:cubicBezTo>
                    <a:pt x="11326" y="17094"/>
                    <a:pt x="7568" y="8838"/>
                    <a:pt x="35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71"/>
            <p:cNvSpPr/>
            <p:nvPr/>
          </p:nvSpPr>
          <p:spPr>
            <a:xfrm>
              <a:off x="2699255" y="1076980"/>
              <a:ext cx="319389" cy="594926"/>
            </a:xfrm>
            <a:custGeom>
              <a:avLst/>
              <a:gdLst/>
              <a:ahLst/>
              <a:cxnLst/>
              <a:rect l="l" t="t" r="r" b="b"/>
              <a:pathLst>
                <a:path w="14421" h="26862" extrusionOk="0">
                  <a:moveTo>
                    <a:pt x="3580" y="1"/>
                  </a:moveTo>
                  <a:cubicBezTo>
                    <a:pt x="2378" y="515"/>
                    <a:pt x="1184" y="1051"/>
                    <a:pt x="0" y="1607"/>
                  </a:cubicBezTo>
                  <a:cubicBezTo>
                    <a:pt x="4063" y="10439"/>
                    <a:pt x="7837" y="18686"/>
                    <a:pt x="11843" y="26862"/>
                  </a:cubicBezTo>
                  <a:cubicBezTo>
                    <a:pt x="12703" y="26441"/>
                    <a:pt x="13562" y="26021"/>
                    <a:pt x="14421" y="25599"/>
                  </a:cubicBezTo>
                  <a:cubicBezTo>
                    <a:pt x="10415" y="17423"/>
                    <a:pt x="7158" y="8943"/>
                    <a:pt x="3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71"/>
            <p:cNvSpPr/>
            <p:nvPr/>
          </p:nvSpPr>
          <p:spPr>
            <a:xfrm>
              <a:off x="2775598" y="1045398"/>
              <a:ext cx="298061" cy="599599"/>
            </a:xfrm>
            <a:custGeom>
              <a:avLst/>
              <a:gdLst/>
              <a:ahLst/>
              <a:cxnLst/>
              <a:rect l="l" t="t" r="r" b="b"/>
              <a:pathLst>
                <a:path w="13458" h="27073" extrusionOk="0">
                  <a:moveTo>
                    <a:pt x="3634" y="0"/>
                  </a:moveTo>
                  <a:cubicBezTo>
                    <a:pt x="2415" y="474"/>
                    <a:pt x="1202" y="968"/>
                    <a:pt x="1" y="1483"/>
                  </a:cubicBezTo>
                  <a:cubicBezTo>
                    <a:pt x="3594" y="10426"/>
                    <a:pt x="6874" y="18897"/>
                    <a:pt x="10880" y="27072"/>
                  </a:cubicBezTo>
                  <a:cubicBezTo>
                    <a:pt x="11740" y="26652"/>
                    <a:pt x="12599" y="26230"/>
                    <a:pt x="13458" y="25809"/>
                  </a:cubicBezTo>
                  <a:cubicBezTo>
                    <a:pt x="9452" y="17634"/>
                    <a:pt x="6810" y="8889"/>
                    <a:pt x="3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71"/>
            <p:cNvSpPr/>
            <p:nvPr/>
          </p:nvSpPr>
          <p:spPr>
            <a:xfrm>
              <a:off x="2854974" y="1023693"/>
              <a:ext cx="274961" cy="593730"/>
            </a:xfrm>
            <a:custGeom>
              <a:avLst/>
              <a:gdLst/>
              <a:ahLst/>
              <a:cxnLst/>
              <a:rect l="l" t="t" r="r" b="b"/>
              <a:pathLst>
                <a:path w="12415" h="26808" extrusionOk="0">
                  <a:moveTo>
                    <a:pt x="2895" y="1"/>
                  </a:moveTo>
                  <a:cubicBezTo>
                    <a:pt x="2755" y="1"/>
                    <a:pt x="2612" y="25"/>
                    <a:pt x="2472" y="75"/>
                  </a:cubicBezTo>
                  <a:cubicBezTo>
                    <a:pt x="1644" y="374"/>
                    <a:pt x="821" y="683"/>
                    <a:pt x="1" y="1000"/>
                  </a:cubicBezTo>
                  <a:cubicBezTo>
                    <a:pt x="3180" y="9892"/>
                    <a:pt x="5831" y="18630"/>
                    <a:pt x="9837" y="26808"/>
                  </a:cubicBezTo>
                  <a:lnTo>
                    <a:pt x="12415" y="25544"/>
                  </a:lnTo>
                  <a:cubicBezTo>
                    <a:pt x="8600" y="17757"/>
                    <a:pt x="6773" y="9139"/>
                    <a:pt x="4095" y="877"/>
                  </a:cubicBezTo>
                  <a:cubicBezTo>
                    <a:pt x="3920" y="340"/>
                    <a:pt x="3425" y="1"/>
                    <a:pt x="2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71"/>
            <p:cNvSpPr/>
            <p:nvPr/>
          </p:nvSpPr>
          <p:spPr>
            <a:xfrm>
              <a:off x="2639922" y="1402216"/>
              <a:ext cx="490013" cy="377438"/>
            </a:xfrm>
            <a:custGeom>
              <a:avLst/>
              <a:gdLst/>
              <a:ahLst/>
              <a:cxnLst/>
              <a:rect l="l" t="t" r="r" b="b"/>
              <a:pathLst>
                <a:path w="22125" h="17042" extrusionOk="0">
                  <a:moveTo>
                    <a:pt x="18721" y="1"/>
                  </a:moveTo>
                  <a:cubicBezTo>
                    <a:pt x="15752" y="924"/>
                    <a:pt x="12341" y="2210"/>
                    <a:pt x="8692" y="4022"/>
                  </a:cubicBezTo>
                  <a:cubicBezTo>
                    <a:pt x="5304" y="5703"/>
                    <a:pt x="2409" y="7491"/>
                    <a:pt x="0" y="9173"/>
                  </a:cubicBezTo>
                  <a:cubicBezTo>
                    <a:pt x="1686" y="11708"/>
                    <a:pt x="3256" y="14310"/>
                    <a:pt x="4594" y="17042"/>
                  </a:cubicBezTo>
                  <a:lnTo>
                    <a:pt x="22125" y="8453"/>
                  </a:lnTo>
                  <a:cubicBezTo>
                    <a:pt x="20786" y="5720"/>
                    <a:pt x="19692" y="2885"/>
                    <a:pt x="18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71"/>
            <p:cNvSpPr/>
            <p:nvPr/>
          </p:nvSpPr>
          <p:spPr>
            <a:xfrm>
              <a:off x="2823879" y="1518557"/>
              <a:ext cx="99619" cy="100461"/>
            </a:xfrm>
            <a:custGeom>
              <a:avLst/>
              <a:gdLst/>
              <a:ahLst/>
              <a:cxnLst/>
              <a:rect l="l" t="t" r="r" b="b"/>
              <a:pathLst>
                <a:path w="4498" h="4536" extrusionOk="0">
                  <a:moveTo>
                    <a:pt x="1315" y="0"/>
                  </a:moveTo>
                  <a:lnTo>
                    <a:pt x="2532" y="1260"/>
                  </a:lnTo>
                  <a:lnTo>
                    <a:pt x="4094" y="492"/>
                  </a:lnTo>
                  <a:lnTo>
                    <a:pt x="3283" y="2036"/>
                  </a:lnTo>
                  <a:lnTo>
                    <a:pt x="4498" y="3296"/>
                  </a:lnTo>
                  <a:lnTo>
                    <a:pt x="2781" y="2991"/>
                  </a:lnTo>
                  <a:lnTo>
                    <a:pt x="1968" y="4535"/>
                  </a:lnTo>
                  <a:lnTo>
                    <a:pt x="1718" y="2804"/>
                  </a:lnTo>
                  <a:lnTo>
                    <a:pt x="0" y="2499"/>
                  </a:lnTo>
                  <a:lnTo>
                    <a:pt x="1564" y="17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71"/>
            <p:cNvSpPr/>
            <p:nvPr/>
          </p:nvSpPr>
          <p:spPr>
            <a:xfrm>
              <a:off x="2716530" y="1571179"/>
              <a:ext cx="99642" cy="100439"/>
            </a:xfrm>
            <a:custGeom>
              <a:avLst/>
              <a:gdLst/>
              <a:ahLst/>
              <a:cxnLst/>
              <a:rect l="l" t="t" r="r" b="b"/>
              <a:pathLst>
                <a:path w="4499" h="4535" extrusionOk="0">
                  <a:moveTo>
                    <a:pt x="1315" y="0"/>
                  </a:moveTo>
                  <a:lnTo>
                    <a:pt x="2530" y="1258"/>
                  </a:lnTo>
                  <a:lnTo>
                    <a:pt x="4094" y="492"/>
                  </a:lnTo>
                  <a:lnTo>
                    <a:pt x="3283" y="2036"/>
                  </a:lnTo>
                  <a:lnTo>
                    <a:pt x="4498" y="3296"/>
                  </a:lnTo>
                  <a:lnTo>
                    <a:pt x="2780" y="2991"/>
                  </a:lnTo>
                  <a:lnTo>
                    <a:pt x="1968" y="4535"/>
                  </a:lnTo>
                  <a:lnTo>
                    <a:pt x="1719" y="2802"/>
                  </a:lnTo>
                  <a:lnTo>
                    <a:pt x="0" y="2499"/>
                  </a:lnTo>
                  <a:lnTo>
                    <a:pt x="1564" y="17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71"/>
            <p:cNvSpPr/>
            <p:nvPr/>
          </p:nvSpPr>
          <p:spPr>
            <a:xfrm>
              <a:off x="2931250" y="1465934"/>
              <a:ext cx="99642" cy="100505"/>
            </a:xfrm>
            <a:custGeom>
              <a:avLst/>
              <a:gdLst/>
              <a:ahLst/>
              <a:cxnLst/>
              <a:rect l="l" t="t" r="r" b="b"/>
              <a:pathLst>
                <a:path w="4499" h="4538" extrusionOk="0">
                  <a:moveTo>
                    <a:pt x="1315" y="1"/>
                  </a:moveTo>
                  <a:lnTo>
                    <a:pt x="2531" y="1260"/>
                  </a:lnTo>
                  <a:lnTo>
                    <a:pt x="4095" y="493"/>
                  </a:lnTo>
                  <a:lnTo>
                    <a:pt x="3281" y="2039"/>
                  </a:lnTo>
                  <a:lnTo>
                    <a:pt x="4499" y="3296"/>
                  </a:lnTo>
                  <a:lnTo>
                    <a:pt x="2780" y="2993"/>
                  </a:lnTo>
                  <a:lnTo>
                    <a:pt x="1969" y="4537"/>
                  </a:lnTo>
                  <a:lnTo>
                    <a:pt x="1719" y="2804"/>
                  </a:lnTo>
                  <a:lnTo>
                    <a:pt x="1" y="2499"/>
                  </a:lnTo>
                  <a:lnTo>
                    <a:pt x="1565" y="17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71"/>
            <p:cNvSpPr/>
            <p:nvPr/>
          </p:nvSpPr>
          <p:spPr>
            <a:xfrm>
              <a:off x="2534743" y="1458736"/>
              <a:ext cx="777931" cy="407492"/>
            </a:xfrm>
            <a:custGeom>
              <a:avLst/>
              <a:gdLst/>
              <a:ahLst/>
              <a:cxnLst/>
              <a:rect l="l" t="t" r="r" b="b"/>
              <a:pathLst>
                <a:path w="35125" h="18399" extrusionOk="0">
                  <a:moveTo>
                    <a:pt x="32867" y="1"/>
                  </a:moveTo>
                  <a:cubicBezTo>
                    <a:pt x="30479" y="1"/>
                    <a:pt x="24308" y="4191"/>
                    <a:pt x="16608" y="7976"/>
                  </a:cubicBezTo>
                  <a:cubicBezTo>
                    <a:pt x="7922" y="12399"/>
                    <a:pt x="0" y="14929"/>
                    <a:pt x="217" y="16961"/>
                  </a:cubicBezTo>
                  <a:cubicBezTo>
                    <a:pt x="270" y="17806"/>
                    <a:pt x="2048" y="18399"/>
                    <a:pt x="4856" y="18399"/>
                  </a:cubicBezTo>
                  <a:cubicBezTo>
                    <a:pt x="8582" y="18399"/>
                    <a:pt x="14123" y="17354"/>
                    <a:pt x="19855" y="14468"/>
                  </a:cubicBezTo>
                  <a:cubicBezTo>
                    <a:pt x="29932" y="9458"/>
                    <a:pt x="35124" y="1525"/>
                    <a:pt x="33626" y="245"/>
                  </a:cubicBezTo>
                  <a:cubicBezTo>
                    <a:pt x="33447" y="78"/>
                    <a:pt x="33192" y="1"/>
                    <a:pt x="3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71"/>
            <p:cNvSpPr/>
            <p:nvPr/>
          </p:nvSpPr>
          <p:spPr>
            <a:xfrm>
              <a:off x="2764457" y="1613016"/>
              <a:ext cx="370683" cy="191155"/>
            </a:xfrm>
            <a:custGeom>
              <a:avLst/>
              <a:gdLst/>
              <a:ahLst/>
              <a:cxnLst/>
              <a:rect l="l" t="t" r="r" b="b"/>
              <a:pathLst>
                <a:path w="16737" h="8631" extrusionOk="0">
                  <a:moveTo>
                    <a:pt x="15511" y="1"/>
                  </a:moveTo>
                  <a:cubicBezTo>
                    <a:pt x="14078" y="1"/>
                    <a:pt x="10977" y="1059"/>
                    <a:pt x="7589" y="2780"/>
                  </a:cubicBezTo>
                  <a:cubicBezTo>
                    <a:pt x="3204" y="5007"/>
                    <a:pt x="1" y="7498"/>
                    <a:pt x="430" y="8346"/>
                  </a:cubicBezTo>
                  <a:cubicBezTo>
                    <a:pt x="528" y="8539"/>
                    <a:pt x="806" y="8631"/>
                    <a:pt x="1227" y="8631"/>
                  </a:cubicBezTo>
                  <a:cubicBezTo>
                    <a:pt x="2661" y="8631"/>
                    <a:pt x="5761" y="7573"/>
                    <a:pt x="9149" y="5853"/>
                  </a:cubicBezTo>
                  <a:cubicBezTo>
                    <a:pt x="13533" y="3626"/>
                    <a:pt x="16737" y="1133"/>
                    <a:pt x="16307" y="285"/>
                  </a:cubicBezTo>
                  <a:cubicBezTo>
                    <a:pt x="16209" y="92"/>
                    <a:pt x="15932" y="1"/>
                    <a:pt x="155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0" name="Google Shape;8060;p71"/>
          <p:cNvGrpSpPr/>
          <p:nvPr/>
        </p:nvGrpSpPr>
        <p:grpSpPr>
          <a:xfrm>
            <a:off x="7291039" y="3152657"/>
            <a:ext cx="1645089" cy="1372661"/>
            <a:chOff x="3939914" y="932379"/>
            <a:chExt cx="990480" cy="826456"/>
          </a:xfrm>
        </p:grpSpPr>
        <p:sp>
          <p:nvSpPr>
            <p:cNvPr id="8061" name="Google Shape;8061;p71"/>
            <p:cNvSpPr/>
            <p:nvPr/>
          </p:nvSpPr>
          <p:spPr>
            <a:xfrm>
              <a:off x="4074792" y="1014413"/>
              <a:ext cx="855602" cy="714988"/>
            </a:xfrm>
            <a:custGeom>
              <a:avLst/>
              <a:gdLst/>
              <a:ahLst/>
              <a:cxnLst/>
              <a:rect l="l" t="t" r="r" b="b"/>
              <a:pathLst>
                <a:path w="38632" h="32283" extrusionOk="0">
                  <a:moveTo>
                    <a:pt x="10278" y="1"/>
                  </a:moveTo>
                  <a:cubicBezTo>
                    <a:pt x="9504" y="1"/>
                    <a:pt x="8700" y="73"/>
                    <a:pt x="7862" y="230"/>
                  </a:cubicBezTo>
                  <a:lnTo>
                    <a:pt x="7860" y="230"/>
                  </a:lnTo>
                  <a:cubicBezTo>
                    <a:pt x="5240" y="6501"/>
                    <a:pt x="2620" y="12772"/>
                    <a:pt x="0" y="19044"/>
                  </a:cubicBezTo>
                  <a:cubicBezTo>
                    <a:pt x="839" y="18888"/>
                    <a:pt x="1642" y="18815"/>
                    <a:pt x="2415" y="18815"/>
                  </a:cubicBezTo>
                  <a:cubicBezTo>
                    <a:pt x="12937" y="18815"/>
                    <a:pt x="17833" y="32282"/>
                    <a:pt x="28355" y="32282"/>
                  </a:cubicBezTo>
                  <a:cubicBezTo>
                    <a:pt x="29129" y="32282"/>
                    <a:pt x="29933" y="32209"/>
                    <a:pt x="30772" y="32053"/>
                  </a:cubicBezTo>
                  <a:cubicBezTo>
                    <a:pt x="33392" y="25782"/>
                    <a:pt x="36012" y="19510"/>
                    <a:pt x="38631" y="13239"/>
                  </a:cubicBezTo>
                  <a:lnTo>
                    <a:pt x="38631" y="13239"/>
                  </a:lnTo>
                  <a:cubicBezTo>
                    <a:pt x="37793" y="13395"/>
                    <a:pt x="36990" y="13467"/>
                    <a:pt x="36217" y="13467"/>
                  </a:cubicBezTo>
                  <a:cubicBezTo>
                    <a:pt x="25695" y="13467"/>
                    <a:pt x="20799" y="1"/>
                    <a:pt x="10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71"/>
            <p:cNvSpPr/>
            <p:nvPr/>
          </p:nvSpPr>
          <p:spPr>
            <a:xfrm>
              <a:off x="4235516" y="1014369"/>
              <a:ext cx="694878" cy="330286"/>
            </a:xfrm>
            <a:custGeom>
              <a:avLst/>
              <a:gdLst/>
              <a:ahLst/>
              <a:cxnLst/>
              <a:rect l="l" t="t" r="r" b="b"/>
              <a:pathLst>
                <a:path w="31375" h="14913" extrusionOk="0">
                  <a:moveTo>
                    <a:pt x="3018" y="1"/>
                  </a:moveTo>
                  <a:cubicBezTo>
                    <a:pt x="2245" y="1"/>
                    <a:pt x="1441" y="74"/>
                    <a:pt x="603" y="230"/>
                  </a:cubicBezTo>
                  <a:cubicBezTo>
                    <a:pt x="403" y="713"/>
                    <a:pt x="201" y="1194"/>
                    <a:pt x="1" y="1675"/>
                  </a:cubicBezTo>
                  <a:cubicBezTo>
                    <a:pt x="839" y="1519"/>
                    <a:pt x="1642" y="1446"/>
                    <a:pt x="2415" y="1446"/>
                  </a:cubicBezTo>
                  <a:cubicBezTo>
                    <a:pt x="12937" y="1446"/>
                    <a:pt x="17833" y="14913"/>
                    <a:pt x="28356" y="14913"/>
                  </a:cubicBezTo>
                  <a:cubicBezTo>
                    <a:pt x="29129" y="14913"/>
                    <a:pt x="29933" y="14840"/>
                    <a:pt x="30772" y="14684"/>
                  </a:cubicBezTo>
                  <a:cubicBezTo>
                    <a:pt x="30972" y="14203"/>
                    <a:pt x="31174" y="13722"/>
                    <a:pt x="31374" y="13239"/>
                  </a:cubicBezTo>
                  <a:lnTo>
                    <a:pt x="31374" y="13239"/>
                  </a:lnTo>
                  <a:cubicBezTo>
                    <a:pt x="30536" y="13395"/>
                    <a:pt x="29732" y="13468"/>
                    <a:pt x="28958" y="13468"/>
                  </a:cubicBezTo>
                  <a:cubicBezTo>
                    <a:pt x="18437" y="13468"/>
                    <a:pt x="13541" y="1"/>
                    <a:pt x="30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71"/>
            <p:cNvSpPr/>
            <p:nvPr/>
          </p:nvSpPr>
          <p:spPr>
            <a:xfrm>
              <a:off x="4222095" y="1046461"/>
              <a:ext cx="694922" cy="330286"/>
            </a:xfrm>
            <a:custGeom>
              <a:avLst/>
              <a:gdLst/>
              <a:ahLst/>
              <a:cxnLst/>
              <a:rect l="l" t="t" r="r" b="b"/>
              <a:pathLst>
                <a:path w="31377" h="14913" extrusionOk="0">
                  <a:moveTo>
                    <a:pt x="3021" y="0"/>
                  </a:moveTo>
                  <a:cubicBezTo>
                    <a:pt x="2248" y="0"/>
                    <a:pt x="1444" y="73"/>
                    <a:pt x="605" y="229"/>
                  </a:cubicBezTo>
                  <a:cubicBezTo>
                    <a:pt x="403" y="710"/>
                    <a:pt x="203" y="1193"/>
                    <a:pt x="1" y="1674"/>
                  </a:cubicBezTo>
                  <a:cubicBezTo>
                    <a:pt x="840" y="1518"/>
                    <a:pt x="1644" y="1445"/>
                    <a:pt x="2417" y="1445"/>
                  </a:cubicBezTo>
                  <a:cubicBezTo>
                    <a:pt x="12940" y="1445"/>
                    <a:pt x="17836" y="14912"/>
                    <a:pt x="28358" y="14912"/>
                  </a:cubicBezTo>
                  <a:cubicBezTo>
                    <a:pt x="29131" y="14912"/>
                    <a:pt x="29934" y="14839"/>
                    <a:pt x="30772" y="14683"/>
                  </a:cubicBezTo>
                  <a:cubicBezTo>
                    <a:pt x="30974" y="14200"/>
                    <a:pt x="31174" y="13719"/>
                    <a:pt x="31376" y="13238"/>
                  </a:cubicBezTo>
                  <a:lnTo>
                    <a:pt x="31376" y="13238"/>
                  </a:lnTo>
                  <a:cubicBezTo>
                    <a:pt x="30538" y="13394"/>
                    <a:pt x="29735" y="13467"/>
                    <a:pt x="28962" y="13467"/>
                  </a:cubicBezTo>
                  <a:cubicBezTo>
                    <a:pt x="18440" y="13467"/>
                    <a:pt x="13543" y="0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71"/>
            <p:cNvSpPr/>
            <p:nvPr/>
          </p:nvSpPr>
          <p:spPr>
            <a:xfrm>
              <a:off x="4208718" y="1078530"/>
              <a:ext cx="694878" cy="330264"/>
            </a:xfrm>
            <a:custGeom>
              <a:avLst/>
              <a:gdLst/>
              <a:ahLst/>
              <a:cxnLst/>
              <a:rect l="l" t="t" r="r" b="b"/>
              <a:pathLst>
                <a:path w="31375" h="14912" extrusionOk="0">
                  <a:moveTo>
                    <a:pt x="3021" y="1"/>
                  </a:moveTo>
                  <a:cubicBezTo>
                    <a:pt x="2248" y="1"/>
                    <a:pt x="1444" y="74"/>
                    <a:pt x="605" y="230"/>
                  </a:cubicBezTo>
                  <a:cubicBezTo>
                    <a:pt x="403" y="711"/>
                    <a:pt x="201" y="1192"/>
                    <a:pt x="1" y="1675"/>
                  </a:cubicBezTo>
                  <a:cubicBezTo>
                    <a:pt x="840" y="1518"/>
                    <a:pt x="1644" y="1446"/>
                    <a:pt x="2417" y="1446"/>
                  </a:cubicBezTo>
                  <a:cubicBezTo>
                    <a:pt x="12938" y="1446"/>
                    <a:pt x="17834" y="14911"/>
                    <a:pt x="28356" y="14911"/>
                  </a:cubicBezTo>
                  <a:cubicBezTo>
                    <a:pt x="29129" y="14911"/>
                    <a:pt x="29933" y="14838"/>
                    <a:pt x="30772" y="14682"/>
                  </a:cubicBezTo>
                  <a:cubicBezTo>
                    <a:pt x="30972" y="14201"/>
                    <a:pt x="31174" y="13720"/>
                    <a:pt x="31374" y="13237"/>
                  </a:cubicBezTo>
                  <a:lnTo>
                    <a:pt x="31374" y="13237"/>
                  </a:lnTo>
                  <a:cubicBezTo>
                    <a:pt x="30536" y="13393"/>
                    <a:pt x="29732" y="13466"/>
                    <a:pt x="28958" y="13466"/>
                  </a:cubicBezTo>
                  <a:cubicBezTo>
                    <a:pt x="18438" y="13466"/>
                    <a:pt x="13542" y="1"/>
                    <a:pt x="30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71"/>
            <p:cNvSpPr/>
            <p:nvPr/>
          </p:nvSpPr>
          <p:spPr>
            <a:xfrm>
              <a:off x="4195319" y="1110578"/>
              <a:ext cx="694900" cy="330286"/>
            </a:xfrm>
            <a:custGeom>
              <a:avLst/>
              <a:gdLst/>
              <a:ahLst/>
              <a:cxnLst/>
              <a:rect l="l" t="t" r="r" b="b"/>
              <a:pathLst>
                <a:path w="31376" h="14913" extrusionOk="0">
                  <a:moveTo>
                    <a:pt x="3019" y="1"/>
                  </a:moveTo>
                  <a:cubicBezTo>
                    <a:pt x="2246" y="1"/>
                    <a:pt x="1442" y="73"/>
                    <a:pt x="604" y="229"/>
                  </a:cubicBezTo>
                  <a:cubicBezTo>
                    <a:pt x="404" y="710"/>
                    <a:pt x="202" y="1193"/>
                    <a:pt x="0" y="1674"/>
                  </a:cubicBezTo>
                  <a:cubicBezTo>
                    <a:pt x="839" y="1518"/>
                    <a:pt x="1643" y="1445"/>
                    <a:pt x="2416" y="1445"/>
                  </a:cubicBezTo>
                  <a:cubicBezTo>
                    <a:pt x="12939" y="1445"/>
                    <a:pt x="17835" y="14912"/>
                    <a:pt x="28357" y="14912"/>
                  </a:cubicBezTo>
                  <a:cubicBezTo>
                    <a:pt x="29130" y="14912"/>
                    <a:pt x="29933" y="14840"/>
                    <a:pt x="30771" y="14684"/>
                  </a:cubicBezTo>
                  <a:cubicBezTo>
                    <a:pt x="30973" y="14201"/>
                    <a:pt x="31174" y="13720"/>
                    <a:pt x="31375" y="13239"/>
                  </a:cubicBezTo>
                  <a:lnTo>
                    <a:pt x="31375" y="13239"/>
                  </a:lnTo>
                  <a:cubicBezTo>
                    <a:pt x="30537" y="13395"/>
                    <a:pt x="29733" y="13468"/>
                    <a:pt x="28959" y="13468"/>
                  </a:cubicBezTo>
                  <a:cubicBezTo>
                    <a:pt x="18438" y="13468"/>
                    <a:pt x="13542" y="1"/>
                    <a:pt x="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71"/>
            <p:cNvSpPr/>
            <p:nvPr/>
          </p:nvSpPr>
          <p:spPr>
            <a:xfrm>
              <a:off x="4181919" y="1142647"/>
              <a:ext cx="694922" cy="330264"/>
            </a:xfrm>
            <a:custGeom>
              <a:avLst/>
              <a:gdLst/>
              <a:ahLst/>
              <a:cxnLst/>
              <a:rect l="l" t="t" r="r" b="b"/>
              <a:pathLst>
                <a:path w="31377" h="14912" extrusionOk="0">
                  <a:moveTo>
                    <a:pt x="3021" y="1"/>
                  </a:moveTo>
                  <a:cubicBezTo>
                    <a:pt x="2248" y="1"/>
                    <a:pt x="1444" y="74"/>
                    <a:pt x="605" y="230"/>
                  </a:cubicBezTo>
                  <a:cubicBezTo>
                    <a:pt x="403" y="711"/>
                    <a:pt x="203" y="1192"/>
                    <a:pt x="1" y="1675"/>
                  </a:cubicBezTo>
                  <a:cubicBezTo>
                    <a:pt x="840" y="1519"/>
                    <a:pt x="1644" y="1446"/>
                    <a:pt x="2417" y="1446"/>
                  </a:cubicBezTo>
                  <a:cubicBezTo>
                    <a:pt x="12938" y="1446"/>
                    <a:pt x="17834" y="14911"/>
                    <a:pt x="28356" y="14911"/>
                  </a:cubicBezTo>
                  <a:cubicBezTo>
                    <a:pt x="29130" y="14911"/>
                    <a:pt x="29934" y="14838"/>
                    <a:pt x="30772" y="14682"/>
                  </a:cubicBezTo>
                  <a:cubicBezTo>
                    <a:pt x="30974" y="14201"/>
                    <a:pt x="31175" y="13720"/>
                    <a:pt x="31376" y="13237"/>
                  </a:cubicBezTo>
                  <a:lnTo>
                    <a:pt x="31376" y="13237"/>
                  </a:lnTo>
                  <a:cubicBezTo>
                    <a:pt x="30538" y="13394"/>
                    <a:pt x="29734" y="13466"/>
                    <a:pt x="28960" y="13466"/>
                  </a:cubicBezTo>
                  <a:cubicBezTo>
                    <a:pt x="18438" y="13466"/>
                    <a:pt x="13542" y="1"/>
                    <a:pt x="30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71"/>
            <p:cNvSpPr/>
            <p:nvPr/>
          </p:nvSpPr>
          <p:spPr>
            <a:xfrm>
              <a:off x="4168542" y="1174695"/>
              <a:ext cx="694878" cy="330286"/>
            </a:xfrm>
            <a:custGeom>
              <a:avLst/>
              <a:gdLst/>
              <a:ahLst/>
              <a:cxnLst/>
              <a:rect l="l" t="t" r="r" b="b"/>
              <a:pathLst>
                <a:path w="31375" h="14913" extrusionOk="0">
                  <a:moveTo>
                    <a:pt x="3020" y="1"/>
                  </a:moveTo>
                  <a:cubicBezTo>
                    <a:pt x="2246" y="1"/>
                    <a:pt x="1442" y="73"/>
                    <a:pt x="603" y="230"/>
                  </a:cubicBezTo>
                  <a:cubicBezTo>
                    <a:pt x="403" y="711"/>
                    <a:pt x="201" y="1194"/>
                    <a:pt x="1" y="1675"/>
                  </a:cubicBezTo>
                  <a:cubicBezTo>
                    <a:pt x="840" y="1518"/>
                    <a:pt x="1644" y="1445"/>
                    <a:pt x="2417" y="1445"/>
                  </a:cubicBezTo>
                  <a:cubicBezTo>
                    <a:pt x="12938" y="1445"/>
                    <a:pt x="17834" y="14912"/>
                    <a:pt x="28356" y="14912"/>
                  </a:cubicBezTo>
                  <a:cubicBezTo>
                    <a:pt x="29129" y="14912"/>
                    <a:pt x="29932" y="14840"/>
                    <a:pt x="30771" y="14684"/>
                  </a:cubicBezTo>
                  <a:cubicBezTo>
                    <a:pt x="30973" y="14201"/>
                    <a:pt x="31174" y="13720"/>
                    <a:pt x="31375" y="13239"/>
                  </a:cubicBezTo>
                  <a:lnTo>
                    <a:pt x="31375" y="13239"/>
                  </a:lnTo>
                  <a:cubicBezTo>
                    <a:pt x="30536" y="13395"/>
                    <a:pt x="29733" y="13468"/>
                    <a:pt x="28960" y="13468"/>
                  </a:cubicBezTo>
                  <a:cubicBezTo>
                    <a:pt x="18438" y="13468"/>
                    <a:pt x="13542" y="1"/>
                    <a:pt x="3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71"/>
            <p:cNvSpPr/>
            <p:nvPr/>
          </p:nvSpPr>
          <p:spPr>
            <a:xfrm>
              <a:off x="4155143" y="1206742"/>
              <a:ext cx="694900" cy="330286"/>
            </a:xfrm>
            <a:custGeom>
              <a:avLst/>
              <a:gdLst/>
              <a:ahLst/>
              <a:cxnLst/>
              <a:rect l="l" t="t" r="r" b="b"/>
              <a:pathLst>
                <a:path w="31376" h="14913" extrusionOk="0">
                  <a:moveTo>
                    <a:pt x="3019" y="1"/>
                  </a:moveTo>
                  <a:cubicBezTo>
                    <a:pt x="2246" y="1"/>
                    <a:pt x="1442" y="73"/>
                    <a:pt x="604" y="229"/>
                  </a:cubicBezTo>
                  <a:cubicBezTo>
                    <a:pt x="402" y="712"/>
                    <a:pt x="202" y="1193"/>
                    <a:pt x="0" y="1674"/>
                  </a:cubicBezTo>
                  <a:cubicBezTo>
                    <a:pt x="838" y="1518"/>
                    <a:pt x="1642" y="1446"/>
                    <a:pt x="2415" y="1446"/>
                  </a:cubicBezTo>
                  <a:cubicBezTo>
                    <a:pt x="12937" y="1446"/>
                    <a:pt x="17834" y="14912"/>
                    <a:pt x="28355" y="14912"/>
                  </a:cubicBezTo>
                  <a:cubicBezTo>
                    <a:pt x="29129" y="14912"/>
                    <a:pt x="29933" y="14840"/>
                    <a:pt x="30772" y="14683"/>
                  </a:cubicBezTo>
                  <a:cubicBezTo>
                    <a:pt x="30974" y="14202"/>
                    <a:pt x="31174" y="13720"/>
                    <a:pt x="31376" y="13239"/>
                  </a:cubicBezTo>
                  <a:lnTo>
                    <a:pt x="31376" y="13239"/>
                  </a:lnTo>
                  <a:cubicBezTo>
                    <a:pt x="30537" y="13395"/>
                    <a:pt x="29733" y="13468"/>
                    <a:pt x="28959" y="13468"/>
                  </a:cubicBezTo>
                  <a:cubicBezTo>
                    <a:pt x="18436" y="13468"/>
                    <a:pt x="13541" y="1"/>
                    <a:pt x="3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71"/>
            <p:cNvSpPr/>
            <p:nvPr/>
          </p:nvSpPr>
          <p:spPr>
            <a:xfrm>
              <a:off x="4141766" y="1238812"/>
              <a:ext cx="694856" cy="330286"/>
            </a:xfrm>
            <a:custGeom>
              <a:avLst/>
              <a:gdLst/>
              <a:ahLst/>
              <a:cxnLst/>
              <a:rect l="l" t="t" r="r" b="b"/>
              <a:pathLst>
                <a:path w="31374" h="14913" extrusionOk="0">
                  <a:moveTo>
                    <a:pt x="3020" y="1"/>
                  </a:moveTo>
                  <a:cubicBezTo>
                    <a:pt x="2247" y="1"/>
                    <a:pt x="1443" y="74"/>
                    <a:pt x="604" y="230"/>
                  </a:cubicBezTo>
                  <a:cubicBezTo>
                    <a:pt x="402" y="711"/>
                    <a:pt x="200" y="1194"/>
                    <a:pt x="0" y="1675"/>
                  </a:cubicBezTo>
                  <a:cubicBezTo>
                    <a:pt x="839" y="1518"/>
                    <a:pt x="1643" y="1446"/>
                    <a:pt x="2416" y="1446"/>
                  </a:cubicBezTo>
                  <a:cubicBezTo>
                    <a:pt x="12938" y="1446"/>
                    <a:pt x="17833" y="14913"/>
                    <a:pt x="28357" y="14913"/>
                  </a:cubicBezTo>
                  <a:cubicBezTo>
                    <a:pt x="29130" y="14913"/>
                    <a:pt x="29933" y="14840"/>
                    <a:pt x="30772" y="14684"/>
                  </a:cubicBezTo>
                  <a:cubicBezTo>
                    <a:pt x="30972" y="14201"/>
                    <a:pt x="31174" y="13720"/>
                    <a:pt x="31374" y="13239"/>
                  </a:cubicBezTo>
                  <a:lnTo>
                    <a:pt x="31374" y="13239"/>
                  </a:lnTo>
                  <a:cubicBezTo>
                    <a:pt x="30536" y="13395"/>
                    <a:pt x="29732" y="13468"/>
                    <a:pt x="28959" y="13468"/>
                  </a:cubicBezTo>
                  <a:cubicBezTo>
                    <a:pt x="18437" y="13468"/>
                    <a:pt x="13542" y="1"/>
                    <a:pt x="3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71"/>
            <p:cNvSpPr/>
            <p:nvPr/>
          </p:nvSpPr>
          <p:spPr>
            <a:xfrm>
              <a:off x="4128345" y="1270859"/>
              <a:ext cx="694900" cy="330286"/>
            </a:xfrm>
            <a:custGeom>
              <a:avLst/>
              <a:gdLst/>
              <a:ahLst/>
              <a:cxnLst/>
              <a:rect l="l" t="t" r="r" b="b"/>
              <a:pathLst>
                <a:path w="31376" h="14913" extrusionOk="0">
                  <a:moveTo>
                    <a:pt x="3019" y="1"/>
                  </a:moveTo>
                  <a:cubicBezTo>
                    <a:pt x="2246" y="1"/>
                    <a:pt x="1443" y="74"/>
                    <a:pt x="604" y="230"/>
                  </a:cubicBezTo>
                  <a:cubicBezTo>
                    <a:pt x="404" y="712"/>
                    <a:pt x="202" y="1193"/>
                    <a:pt x="0" y="1674"/>
                  </a:cubicBezTo>
                  <a:cubicBezTo>
                    <a:pt x="839" y="1518"/>
                    <a:pt x="1642" y="1446"/>
                    <a:pt x="2415" y="1446"/>
                  </a:cubicBezTo>
                  <a:cubicBezTo>
                    <a:pt x="12938" y="1446"/>
                    <a:pt x="17834" y="14913"/>
                    <a:pt x="28356" y="14913"/>
                  </a:cubicBezTo>
                  <a:cubicBezTo>
                    <a:pt x="29129" y="14913"/>
                    <a:pt x="29933" y="14840"/>
                    <a:pt x="30772" y="14684"/>
                  </a:cubicBezTo>
                  <a:cubicBezTo>
                    <a:pt x="30974" y="14203"/>
                    <a:pt x="31174" y="13722"/>
                    <a:pt x="31376" y="13239"/>
                  </a:cubicBezTo>
                  <a:lnTo>
                    <a:pt x="31376" y="13239"/>
                  </a:lnTo>
                  <a:cubicBezTo>
                    <a:pt x="30537" y="13395"/>
                    <a:pt x="29733" y="13468"/>
                    <a:pt x="28960" y="13468"/>
                  </a:cubicBezTo>
                  <a:cubicBezTo>
                    <a:pt x="18438" y="13468"/>
                    <a:pt x="13542" y="1"/>
                    <a:pt x="3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71"/>
            <p:cNvSpPr/>
            <p:nvPr/>
          </p:nvSpPr>
          <p:spPr>
            <a:xfrm>
              <a:off x="4114968" y="1302951"/>
              <a:ext cx="694900" cy="330264"/>
            </a:xfrm>
            <a:custGeom>
              <a:avLst/>
              <a:gdLst/>
              <a:ahLst/>
              <a:cxnLst/>
              <a:rect l="l" t="t" r="r" b="b"/>
              <a:pathLst>
                <a:path w="31376" h="14912" extrusionOk="0">
                  <a:moveTo>
                    <a:pt x="3020" y="0"/>
                  </a:moveTo>
                  <a:cubicBezTo>
                    <a:pt x="2247" y="0"/>
                    <a:pt x="1443" y="73"/>
                    <a:pt x="604" y="229"/>
                  </a:cubicBezTo>
                  <a:cubicBezTo>
                    <a:pt x="402" y="710"/>
                    <a:pt x="202" y="1193"/>
                    <a:pt x="0" y="1674"/>
                  </a:cubicBezTo>
                  <a:cubicBezTo>
                    <a:pt x="839" y="1518"/>
                    <a:pt x="1643" y="1445"/>
                    <a:pt x="2416" y="1445"/>
                  </a:cubicBezTo>
                  <a:cubicBezTo>
                    <a:pt x="12938" y="1445"/>
                    <a:pt x="17834" y="14912"/>
                    <a:pt x="28357" y="14912"/>
                  </a:cubicBezTo>
                  <a:cubicBezTo>
                    <a:pt x="29130" y="14912"/>
                    <a:pt x="29933" y="14839"/>
                    <a:pt x="30772" y="14683"/>
                  </a:cubicBezTo>
                  <a:cubicBezTo>
                    <a:pt x="30972" y="14200"/>
                    <a:pt x="31174" y="13719"/>
                    <a:pt x="31376" y="13238"/>
                  </a:cubicBezTo>
                  <a:lnTo>
                    <a:pt x="31376" y="13238"/>
                  </a:lnTo>
                  <a:cubicBezTo>
                    <a:pt x="30537" y="13394"/>
                    <a:pt x="29734" y="13467"/>
                    <a:pt x="28961" y="13467"/>
                  </a:cubicBezTo>
                  <a:cubicBezTo>
                    <a:pt x="18438" y="13467"/>
                    <a:pt x="13542" y="0"/>
                    <a:pt x="30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71"/>
            <p:cNvSpPr/>
            <p:nvPr/>
          </p:nvSpPr>
          <p:spPr>
            <a:xfrm>
              <a:off x="4101591" y="1335020"/>
              <a:ext cx="694856" cy="330241"/>
            </a:xfrm>
            <a:custGeom>
              <a:avLst/>
              <a:gdLst/>
              <a:ahLst/>
              <a:cxnLst/>
              <a:rect l="l" t="t" r="r" b="b"/>
              <a:pathLst>
                <a:path w="31374" h="14911" extrusionOk="0">
                  <a:moveTo>
                    <a:pt x="3019" y="1"/>
                  </a:moveTo>
                  <a:cubicBezTo>
                    <a:pt x="2245" y="1"/>
                    <a:pt x="1441" y="73"/>
                    <a:pt x="602" y="230"/>
                  </a:cubicBezTo>
                  <a:cubicBezTo>
                    <a:pt x="402" y="711"/>
                    <a:pt x="200" y="1192"/>
                    <a:pt x="0" y="1673"/>
                  </a:cubicBezTo>
                  <a:cubicBezTo>
                    <a:pt x="838" y="1517"/>
                    <a:pt x="1642" y="1444"/>
                    <a:pt x="2415" y="1444"/>
                  </a:cubicBezTo>
                  <a:cubicBezTo>
                    <a:pt x="12937" y="1444"/>
                    <a:pt x="17832" y="14911"/>
                    <a:pt x="28354" y="14911"/>
                  </a:cubicBezTo>
                  <a:cubicBezTo>
                    <a:pt x="29127" y="14911"/>
                    <a:pt x="29931" y="14838"/>
                    <a:pt x="30770" y="14682"/>
                  </a:cubicBezTo>
                  <a:lnTo>
                    <a:pt x="30772" y="14682"/>
                  </a:lnTo>
                  <a:cubicBezTo>
                    <a:pt x="30972" y="14201"/>
                    <a:pt x="31174" y="13720"/>
                    <a:pt x="31374" y="13237"/>
                  </a:cubicBezTo>
                  <a:lnTo>
                    <a:pt x="31374" y="13237"/>
                  </a:lnTo>
                  <a:cubicBezTo>
                    <a:pt x="30535" y="13393"/>
                    <a:pt x="29731" y="13466"/>
                    <a:pt x="28958" y="13466"/>
                  </a:cubicBezTo>
                  <a:cubicBezTo>
                    <a:pt x="18437" y="13466"/>
                    <a:pt x="13541" y="1"/>
                    <a:pt x="30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71"/>
            <p:cNvSpPr/>
            <p:nvPr/>
          </p:nvSpPr>
          <p:spPr>
            <a:xfrm>
              <a:off x="4088169" y="1367068"/>
              <a:ext cx="694900" cy="330286"/>
            </a:xfrm>
            <a:custGeom>
              <a:avLst/>
              <a:gdLst/>
              <a:ahLst/>
              <a:cxnLst/>
              <a:rect l="l" t="t" r="r" b="b"/>
              <a:pathLst>
                <a:path w="31376" h="14913" extrusionOk="0">
                  <a:moveTo>
                    <a:pt x="3021" y="0"/>
                  </a:moveTo>
                  <a:cubicBezTo>
                    <a:pt x="2247" y="0"/>
                    <a:pt x="1443" y="73"/>
                    <a:pt x="604" y="229"/>
                  </a:cubicBezTo>
                  <a:cubicBezTo>
                    <a:pt x="402" y="710"/>
                    <a:pt x="202" y="1191"/>
                    <a:pt x="0" y="1674"/>
                  </a:cubicBezTo>
                  <a:cubicBezTo>
                    <a:pt x="839" y="1518"/>
                    <a:pt x="1643" y="1445"/>
                    <a:pt x="2417" y="1445"/>
                  </a:cubicBezTo>
                  <a:cubicBezTo>
                    <a:pt x="12940" y="1445"/>
                    <a:pt x="17835" y="14912"/>
                    <a:pt x="28357" y="14912"/>
                  </a:cubicBezTo>
                  <a:cubicBezTo>
                    <a:pt x="29130" y="14912"/>
                    <a:pt x="29934" y="14839"/>
                    <a:pt x="30772" y="14683"/>
                  </a:cubicBezTo>
                  <a:lnTo>
                    <a:pt x="30772" y="14682"/>
                  </a:lnTo>
                  <a:cubicBezTo>
                    <a:pt x="30974" y="14201"/>
                    <a:pt x="31174" y="13720"/>
                    <a:pt x="31376" y="13239"/>
                  </a:cubicBezTo>
                  <a:lnTo>
                    <a:pt x="31376" y="13239"/>
                  </a:lnTo>
                  <a:cubicBezTo>
                    <a:pt x="30538" y="13395"/>
                    <a:pt x="29734" y="13467"/>
                    <a:pt x="28961" y="13467"/>
                  </a:cubicBezTo>
                  <a:cubicBezTo>
                    <a:pt x="18438" y="13467"/>
                    <a:pt x="13542" y="0"/>
                    <a:pt x="3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71"/>
            <p:cNvSpPr/>
            <p:nvPr/>
          </p:nvSpPr>
          <p:spPr>
            <a:xfrm>
              <a:off x="4074792" y="1399115"/>
              <a:ext cx="694878" cy="330286"/>
            </a:xfrm>
            <a:custGeom>
              <a:avLst/>
              <a:gdLst/>
              <a:ahLst/>
              <a:cxnLst/>
              <a:rect l="l" t="t" r="r" b="b"/>
              <a:pathLst>
                <a:path w="31375" h="14913" extrusionOk="0">
                  <a:moveTo>
                    <a:pt x="3017" y="0"/>
                  </a:moveTo>
                  <a:cubicBezTo>
                    <a:pt x="2244" y="0"/>
                    <a:pt x="1441" y="73"/>
                    <a:pt x="603" y="229"/>
                  </a:cubicBezTo>
                  <a:cubicBezTo>
                    <a:pt x="402" y="712"/>
                    <a:pt x="201" y="1193"/>
                    <a:pt x="0" y="1674"/>
                  </a:cubicBezTo>
                  <a:cubicBezTo>
                    <a:pt x="839" y="1518"/>
                    <a:pt x="1642" y="1445"/>
                    <a:pt x="2415" y="1445"/>
                  </a:cubicBezTo>
                  <a:cubicBezTo>
                    <a:pt x="12937" y="1445"/>
                    <a:pt x="17833" y="14912"/>
                    <a:pt x="28355" y="14912"/>
                  </a:cubicBezTo>
                  <a:cubicBezTo>
                    <a:pt x="29129" y="14912"/>
                    <a:pt x="29933" y="14839"/>
                    <a:pt x="30772" y="14683"/>
                  </a:cubicBezTo>
                  <a:cubicBezTo>
                    <a:pt x="30972" y="14202"/>
                    <a:pt x="31174" y="13719"/>
                    <a:pt x="31374" y="13238"/>
                  </a:cubicBezTo>
                  <a:lnTo>
                    <a:pt x="31374" y="13238"/>
                  </a:lnTo>
                  <a:cubicBezTo>
                    <a:pt x="30535" y="13395"/>
                    <a:pt x="29731" y="13467"/>
                    <a:pt x="28958" y="13467"/>
                  </a:cubicBezTo>
                  <a:cubicBezTo>
                    <a:pt x="18437" y="13467"/>
                    <a:pt x="13541" y="0"/>
                    <a:pt x="30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71"/>
            <p:cNvSpPr/>
            <p:nvPr/>
          </p:nvSpPr>
          <p:spPr>
            <a:xfrm>
              <a:off x="4155143" y="1014413"/>
              <a:ext cx="453226" cy="389796"/>
            </a:xfrm>
            <a:custGeom>
              <a:avLst/>
              <a:gdLst/>
              <a:ahLst/>
              <a:cxnLst/>
              <a:rect l="l" t="t" r="r" b="b"/>
              <a:pathLst>
                <a:path w="20464" h="17600" extrusionOk="0">
                  <a:moveTo>
                    <a:pt x="6648" y="1"/>
                  </a:moveTo>
                  <a:cubicBezTo>
                    <a:pt x="5874" y="1"/>
                    <a:pt x="5071" y="73"/>
                    <a:pt x="4232" y="230"/>
                  </a:cubicBezTo>
                  <a:cubicBezTo>
                    <a:pt x="2822" y="3606"/>
                    <a:pt x="1412" y="6982"/>
                    <a:pt x="0" y="10360"/>
                  </a:cubicBezTo>
                  <a:cubicBezTo>
                    <a:pt x="840" y="10204"/>
                    <a:pt x="1644" y="10131"/>
                    <a:pt x="2418" y="10131"/>
                  </a:cubicBezTo>
                  <a:cubicBezTo>
                    <a:pt x="8062" y="10131"/>
                    <a:pt x="12087" y="14007"/>
                    <a:pt x="16231" y="17599"/>
                  </a:cubicBezTo>
                  <a:cubicBezTo>
                    <a:pt x="17641" y="14223"/>
                    <a:pt x="19053" y="10847"/>
                    <a:pt x="20463" y="7469"/>
                  </a:cubicBezTo>
                  <a:cubicBezTo>
                    <a:pt x="16320" y="3876"/>
                    <a:pt x="12293" y="1"/>
                    <a:pt x="6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6" name="Google Shape;8076;p71"/>
            <p:cNvSpPr/>
            <p:nvPr/>
          </p:nvSpPr>
          <p:spPr>
            <a:xfrm>
              <a:off x="4266634" y="1023715"/>
              <a:ext cx="23432" cy="18892"/>
            </a:xfrm>
            <a:custGeom>
              <a:avLst/>
              <a:gdLst/>
              <a:ahLst/>
              <a:cxnLst/>
              <a:rect l="l" t="t" r="r" b="b"/>
              <a:pathLst>
                <a:path w="1058" h="853" extrusionOk="0">
                  <a:moveTo>
                    <a:pt x="672" y="0"/>
                  </a:moveTo>
                  <a:cubicBezTo>
                    <a:pt x="580" y="94"/>
                    <a:pt x="489" y="190"/>
                    <a:pt x="395" y="283"/>
                  </a:cubicBezTo>
                  <a:cubicBezTo>
                    <a:pt x="268" y="307"/>
                    <a:pt x="140" y="333"/>
                    <a:pt x="11" y="360"/>
                  </a:cubicBezTo>
                  <a:cubicBezTo>
                    <a:pt x="72" y="421"/>
                    <a:pt x="131" y="483"/>
                    <a:pt x="187" y="548"/>
                  </a:cubicBezTo>
                  <a:cubicBezTo>
                    <a:pt x="125" y="649"/>
                    <a:pt x="63" y="751"/>
                    <a:pt x="0" y="852"/>
                  </a:cubicBezTo>
                  <a:cubicBezTo>
                    <a:pt x="129" y="795"/>
                    <a:pt x="257" y="740"/>
                    <a:pt x="386" y="687"/>
                  </a:cubicBezTo>
                  <a:cubicBezTo>
                    <a:pt x="474" y="728"/>
                    <a:pt x="560" y="770"/>
                    <a:pt x="648" y="812"/>
                  </a:cubicBezTo>
                  <a:cubicBezTo>
                    <a:pt x="668" y="713"/>
                    <a:pt x="690" y="614"/>
                    <a:pt x="711" y="515"/>
                  </a:cubicBezTo>
                  <a:cubicBezTo>
                    <a:pt x="828" y="441"/>
                    <a:pt x="944" y="368"/>
                    <a:pt x="1058" y="294"/>
                  </a:cubicBezTo>
                  <a:cubicBezTo>
                    <a:pt x="946" y="283"/>
                    <a:pt x="834" y="272"/>
                    <a:pt x="720" y="263"/>
                  </a:cubicBezTo>
                  <a:cubicBezTo>
                    <a:pt x="703" y="175"/>
                    <a:pt x="687" y="87"/>
                    <a:pt x="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7" name="Google Shape;8077;p71"/>
            <p:cNvSpPr/>
            <p:nvPr/>
          </p:nvSpPr>
          <p:spPr>
            <a:xfrm>
              <a:off x="4330596" y="1027126"/>
              <a:ext cx="21727" cy="19578"/>
            </a:xfrm>
            <a:custGeom>
              <a:avLst/>
              <a:gdLst/>
              <a:ahLst/>
              <a:cxnLst/>
              <a:rect l="l" t="t" r="r" b="b"/>
              <a:pathLst>
                <a:path w="981" h="884" extrusionOk="0">
                  <a:moveTo>
                    <a:pt x="641" y="1"/>
                  </a:moveTo>
                  <a:cubicBezTo>
                    <a:pt x="554" y="83"/>
                    <a:pt x="468" y="166"/>
                    <a:pt x="380" y="249"/>
                  </a:cubicBezTo>
                  <a:cubicBezTo>
                    <a:pt x="264" y="247"/>
                    <a:pt x="147" y="245"/>
                    <a:pt x="31" y="245"/>
                  </a:cubicBezTo>
                  <a:cubicBezTo>
                    <a:pt x="81" y="326"/>
                    <a:pt x="132" y="408"/>
                    <a:pt x="182" y="491"/>
                  </a:cubicBezTo>
                  <a:cubicBezTo>
                    <a:pt x="121" y="588"/>
                    <a:pt x="61" y="685"/>
                    <a:pt x="0" y="781"/>
                  </a:cubicBezTo>
                  <a:cubicBezTo>
                    <a:pt x="119" y="750"/>
                    <a:pt x="237" y="719"/>
                    <a:pt x="354" y="687"/>
                  </a:cubicBezTo>
                  <a:cubicBezTo>
                    <a:pt x="433" y="752"/>
                    <a:pt x="510" y="818"/>
                    <a:pt x="588" y="884"/>
                  </a:cubicBezTo>
                  <a:lnTo>
                    <a:pt x="657" y="574"/>
                  </a:lnTo>
                  <a:cubicBezTo>
                    <a:pt x="766" y="518"/>
                    <a:pt x="872" y="463"/>
                    <a:pt x="980" y="410"/>
                  </a:cubicBezTo>
                  <a:cubicBezTo>
                    <a:pt x="878" y="372"/>
                    <a:pt x="777" y="335"/>
                    <a:pt x="674" y="300"/>
                  </a:cubicBezTo>
                  <a:cubicBezTo>
                    <a:pt x="663" y="201"/>
                    <a:pt x="652" y="102"/>
                    <a:pt x="641" y="3"/>
                  </a:cubicBezTo>
                  <a:lnTo>
                    <a:pt x="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8" name="Google Shape;8078;p71"/>
            <p:cNvSpPr/>
            <p:nvPr/>
          </p:nvSpPr>
          <p:spPr>
            <a:xfrm>
              <a:off x="4388888" y="1043847"/>
              <a:ext cx="20309" cy="20841"/>
            </a:xfrm>
            <a:custGeom>
              <a:avLst/>
              <a:gdLst/>
              <a:ahLst/>
              <a:cxnLst/>
              <a:rect l="l" t="t" r="r" b="b"/>
              <a:pathLst>
                <a:path w="917" h="941" extrusionOk="0">
                  <a:moveTo>
                    <a:pt x="616" y="0"/>
                  </a:moveTo>
                  <a:cubicBezTo>
                    <a:pt x="533" y="74"/>
                    <a:pt x="450" y="145"/>
                    <a:pt x="368" y="219"/>
                  </a:cubicBezTo>
                  <a:cubicBezTo>
                    <a:pt x="261" y="195"/>
                    <a:pt x="153" y="171"/>
                    <a:pt x="45" y="147"/>
                  </a:cubicBezTo>
                  <a:lnTo>
                    <a:pt x="45" y="147"/>
                  </a:lnTo>
                  <a:cubicBezTo>
                    <a:pt x="89" y="244"/>
                    <a:pt x="133" y="344"/>
                    <a:pt x="177" y="443"/>
                  </a:cubicBezTo>
                  <a:cubicBezTo>
                    <a:pt x="118" y="536"/>
                    <a:pt x="59" y="628"/>
                    <a:pt x="1" y="722"/>
                  </a:cubicBezTo>
                  <a:cubicBezTo>
                    <a:pt x="111" y="709"/>
                    <a:pt x="219" y="698"/>
                    <a:pt x="329" y="687"/>
                  </a:cubicBezTo>
                  <a:cubicBezTo>
                    <a:pt x="399" y="770"/>
                    <a:pt x="469" y="854"/>
                    <a:pt x="539" y="940"/>
                  </a:cubicBezTo>
                  <a:cubicBezTo>
                    <a:pt x="564" y="832"/>
                    <a:pt x="588" y="725"/>
                    <a:pt x="612" y="619"/>
                  </a:cubicBezTo>
                  <a:cubicBezTo>
                    <a:pt x="715" y="579"/>
                    <a:pt x="816" y="538"/>
                    <a:pt x="917" y="500"/>
                  </a:cubicBezTo>
                  <a:cubicBezTo>
                    <a:pt x="823" y="441"/>
                    <a:pt x="731" y="384"/>
                    <a:pt x="636" y="327"/>
                  </a:cubicBezTo>
                  <a:cubicBezTo>
                    <a:pt x="630" y="219"/>
                    <a:pt x="623" y="109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9" name="Google Shape;8079;p71"/>
            <p:cNvSpPr/>
            <p:nvPr/>
          </p:nvSpPr>
          <p:spPr>
            <a:xfrm>
              <a:off x="4442684" y="1070912"/>
              <a:ext cx="19290" cy="21793"/>
            </a:xfrm>
            <a:custGeom>
              <a:avLst/>
              <a:gdLst/>
              <a:ahLst/>
              <a:cxnLst/>
              <a:rect l="l" t="t" r="r" b="b"/>
              <a:pathLst>
                <a:path w="871" h="984" extrusionOk="0">
                  <a:moveTo>
                    <a:pt x="599" y="1"/>
                  </a:moveTo>
                  <a:cubicBezTo>
                    <a:pt x="518" y="65"/>
                    <a:pt x="439" y="131"/>
                    <a:pt x="359" y="197"/>
                  </a:cubicBezTo>
                  <a:cubicBezTo>
                    <a:pt x="259" y="157"/>
                    <a:pt x="158" y="115"/>
                    <a:pt x="58" y="76"/>
                  </a:cubicBezTo>
                  <a:lnTo>
                    <a:pt x="58" y="76"/>
                  </a:lnTo>
                  <a:cubicBezTo>
                    <a:pt x="96" y="186"/>
                    <a:pt x="135" y="297"/>
                    <a:pt x="173" y="407"/>
                  </a:cubicBezTo>
                  <a:lnTo>
                    <a:pt x="1" y="678"/>
                  </a:lnTo>
                  <a:cubicBezTo>
                    <a:pt x="105" y="680"/>
                    <a:pt x="208" y="684"/>
                    <a:pt x="311" y="688"/>
                  </a:cubicBezTo>
                  <a:cubicBezTo>
                    <a:pt x="375" y="785"/>
                    <a:pt x="439" y="884"/>
                    <a:pt x="504" y="983"/>
                  </a:cubicBezTo>
                  <a:cubicBezTo>
                    <a:pt x="529" y="873"/>
                    <a:pt x="555" y="765"/>
                    <a:pt x="581" y="655"/>
                  </a:cubicBezTo>
                  <a:cubicBezTo>
                    <a:pt x="678" y="625"/>
                    <a:pt x="774" y="598"/>
                    <a:pt x="871" y="568"/>
                  </a:cubicBezTo>
                  <a:cubicBezTo>
                    <a:pt x="785" y="495"/>
                    <a:pt x="696" y="423"/>
                    <a:pt x="610" y="350"/>
                  </a:cubicBezTo>
                  <a:cubicBezTo>
                    <a:pt x="606" y="234"/>
                    <a:pt x="603" y="117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0" name="Google Shape;8080;p71"/>
            <p:cNvSpPr/>
            <p:nvPr/>
          </p:nvSpPr>
          <p:spPr>
            <a:xfrm>
              <a:off x="4493225" y="1105572"/>
              <a:ext cx="18560" cy="22413"/>
            </a:xfrm>
            <a:custGeom>
              <a:avLst/>
              <a:gdLst/>
              <a:ahLst/>
              <a:cxnLst/>
              <a:rect l="l" t="t" r="r" b="b"/>
              <a:pathLst>
                <a:path w="838" h="1012" extrusionOk="0">
                  <a:moveTo>
                    <a:pt x="584" y="0"/>
                  </a:moveTo>
                  <a:cubicBezTo>
                    <a:pt x="507" y="61"/>
                    <a:pt x="430" y="121"/>
                    <a:pt x="351" y="182"/>
                  </a:cubicBezTo>
                  <a:cubicBezTo>
                    <a:pt x="256" y="129"/>
                    <a:pt x="160" y="77"/>
                    <a:pt x="65" y="24"/>
                  </a:cubicBezTo>
                  <a:lnTo>
                    <a:pt x="65" y="24"/>
                  </a:lnTo>
                  <a:cubicBezTo>
                    <a:pt x="100" y="143"/>
                    <a:pt x="136" y="263"/>
                    <a:pt x="171" y="382"/>
                  </a:cubicBezTo>
                  <a:cubicBezTo>
                    <a:pt x="114" y="470"/>
                    <a:pt x="58" y="558"/>
                    <a:pt x="1" y="646"/>
                  </a:cubicBezTo>
                  <a:cubicBezTo>
                    <a:pt x="100" y="659"/>
                    <a:pt x="199" y="674"/>
                    <a:pt x="298" y="687"/>
                  </a:cubicBezTo>
                  <a:cubicBezTo>
                    <a:pt x="359" y="795"/>
                    <a:pt x="417" y="903"/>
                    <a:pt x="478" y="1012"/>
                  </a:cubicBezTo>
                  <a:cubicBezTo>
                    <a:pt x="504" y="900"/>
                    <a:pt x="531" y="790"/>
                    <a:pt x="557" y="678"/>
                  </a:cubicBezTo>
                  <a:cubicBezTo>
                    <a:pt x="651" y="656"/>
                    <a:pt x="744" y="635"/>
                    <a:pt x="838" y="615"/>
                  </a:cubicBezTo>
                  <a:cubicBezTo>
                    <a:pt x="755" y="531"/>
                    <a:pt x="673" y="448"/>
                    <a:pt x="590" y="364"/>
                  </a:cubicBezTo>
                  <a:cubicBezTo>
                    <a:pt x="588" y="243"/>
                    <a:pt x="586" y="121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71"/>
            <p:cNvSpPr/>
            <p:nvPr/>
          </p:nvSpPr>
          <p:spPr>
            <a:xfrm>
              <a:off x="4541661" y="1144884"/>
              <a:ext cx="18183" cy="22834"/>
            </a:xfrm>
            <a:custGeom>
              <a:avLst/>
              <a:gdLst/>
              <a:ahLst/>
              <a:cxnLst/>
              <a:rect l="l" t="t" r="r" b="b"/>
              <a:pathLst>
                <a:path w="821" h="1031" extrusionOk="0">
                  <a:moveTo>
                    <a:pt x="577" y="4"/>
                  </a:moveTo>
                  <a:cubicBezTo>
                    <a:pt x="577" y="5"/>
                    <a:pt x="577" y="5"/>
                    <a:pt x="577" y="6"/>
                  </a:cubicBezTo>
                  <a:lnTo>
                    <a:pt x="577" y="6"/>
                  </a:lnTo>
                  <a:lnTo>
                    <a:pt x="578" y="4"/>
                  </a:lnTo>
                  <a:close/>
                  <a:moveTo>
                    <a:pt x="70" y="0"/>
                  </a:moveTo>
                  <a:lnTo>
                    <a:pt x="70" y="0"/>
                  </a:lnTo>
                  <a:cubicBezTo>
                    <a:pt x="103" y="123"/>
                    <a:pt x="136" y="248"/>
                    <a:pt x="169" y="371"/>
                  </a:cubicBezTo>
                  <a:cubicBezTo>
                    <a:pt x="112" y="459"/>
                    <a:pt x="55" y="546"/>
                    <a:pt x="0" y="634"/>
                  </a:cubicBezTo>
                  <a:cubicBezTo>
                    <a:pt x="96" y="652"/>
                    <a:pt x="193" y="671"/>
                    <a:pt x="290" y="691"/>
                  </a:cubicBezTo>
                  <a:cubicBezTo>
                    <a:pt x="349" y="803"/>
                    <a:pt x="406" y="917"/>
                    <a:pt x="463" y="1030"/>
                  </a:cubicBezTo>
                  <a:cubicBezTo>
                    <a:pt x="490" y="918"/>
                    <a:pt x="518" y="805"/>
                    <a:pt x="544" y="693"/>
                  </a:cubicBezTo>
                  <a:cubicBezTo>
                    <a:pt x="635" y="676"/>
                    <a:pt x="727" y="660"/>
                    <a:pt x="821" y="641"/>
                  </a:cubicBezTo>
                  <a:cubicBezTo>
                    <a:pt x="740" y="553"/>
                    <a:pt x="659" y="465"/>
                    <a:pt x="578" y="375"/>
                  </a:cubicBezTo>
                  <a:cubicBezTo>
                    <a:pt x="578" y="252"/>
                    <a:pt x="578" y="128"/>
                    <a:pt x="577" y="6"/>
                  </a:cubicBezTo>
                  <a:lnTo>
                    <a:pt x="577" y="6"/>
                  </a:lnTo>
                  <a:lnTo>
                    <a:pt x="347" y="177"/>
                  </a:lnTo>
                  <a:cubicBezTo>
                    <a:pt x="255" y="118"/>
                    <a:pt x="162" y="59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71"/>
            <p:cNvSpPr/>
            <p:nvPr/>
          </p:nvSpPr>
          <p:spPr>
            <a:xfrm>
              <a:off x="4291151" y="1044445"/>
              <a:ext cx="22546" cy="18848"/>
            </a:xfrm>
            <a:custGeom>
              <a:avLst/>
              <a:gdLst/>
              <a:ahLst/>
              <a:cxnLst/>
              <a:rect l="l" t="t" r="r" b="b"/>
              <a:pathLst>
                <a:path w="1018" h="851" extrusionOk="0">
                  <a:moveTo>
                    <a:pt x="656" y="1"/>
                  </a:moveTo>
                  <a:cubicBezTo>
                    <a:pt x="568" y="89"/>
                    <a:pt x="478" y="177"/>
                    <a:pt x="388" y="265"/>
                  </a:cubicBezTo>
                  <a:cubicBezTo>
                    <a:pt x="266" y="274"/>
                    <a:pt x="145" y="285"/>
                    <a:pt x="22" y="298"/>
                  </a:cubicBezTo>
                  <a:cubicBezTo>
                    <a:pt x="77" y="370"/>
                    <a:pt x="132" y="443"/>
                    <a:pt x="186" y="517"/>
                  </a:cubicBezTo>
                  <a:cubicBezTo>
                    <a:pt x="123" y="618"/>
                    <a:pt x="63" y="717"/>
                    <a:pt x="0" y="816"/>
                  </a:cubicBezTo>
                  <a:cubicBezTo>
                    <a:pt x="125" y="772"/>
                    <a:pt x="246" y="730"/>
                    <a:pt x="369" y="687"/>
                  </a:cubicBezTo>
                  <a:cubicBezTo>
                    <a:pt x="452" y="741"/>
                    <a:pt x="534" y="796"/>
                    <a:pt x="615" y="851"/>
                  </a:cubicBezTo>
                  <a:cubicBezTo>
                    <a:pt x="637" y="750"/>
                    <a:pt x="661" y="649"/>
                    <a:pt x="683" y="546"/>
                  </a:cubicBezTo>
                  <a:cubicBezTo>
                    <a:pt x="795" y="482"/>
                    <a:pt x="905" y="419"/>
                    <a:pt x="1017" y="357"/>
                  </a:cubicBezTo>
                  <a:cubicBezTo>
                    <a:pt x="911" y="331"/>
                    <a:pt x="802" y="307"/>
                    <a:pt x="696" y="284"/>
                  </a:cubicBezTo>
                  <a:cubicBezTo>
                    <a:pt x="681" y="190"/>
                    <a:pt x="668" y="94"/>
                    <a:pt x="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3" name="Google Shape;8083;p71"/>
            <p:cNvSpPr/>
            <p:nvPr/>
          </p:nvSpPr>
          <p:spPr>
            <a:xfrm>
              <a:off x="4352101" y="1054987"/>
              <a:ext cx="20952" cy="20221"/>
            </a:xfrm>
            <a:custGeom>
              <a:avLst/>
              <a:gdLst/>
              <a:ahLst/>
              <a:cxnLst/>
              <a:rect l="l" t="t" r="r" b="b"/>
              <a:pathLst>
                <a:path w="946" h="913" extrusionOk="0">
                  <a:moveTo>
                    <a:pt x="628" y="0"/>
                  </a:moveTo>
                  <a:cubicBezTo>
                    <a:pt x="544" y="77"/>
                    <a:pt x="457" y="155"/>
                    <a:pt x="373" y="232"/>
                  </a:cubicBezTo>
                  <a:cubicBezTo>
                    <a:pt x="261" y="217"/>
                    <a:pt x="151" y="204"/>
                    <a:pt x="39" y="191"/>
                  </a:cubicBezTo>
                  <a:lnTo>
                    <a:pt x="39" y="191"/>
                  </a:lnTo>
                  <a:cubicBezTo>
                    <a:pt x="85" y="281"/>
                    <a:pt x="132" y="373"/>
                    <a:pt x="178" y="465"/>
                  </a:cubicBezTo>
                  <a:cubicBezTo>
                    <a:pt x="120" y="558"/>
                    <a:pt x="59" y="654"/>
                    <a:pt x="0" y="749"/>
                  </a:cubicBezTo>
                  <a:cubicBezTo>
                    <a:pt x="114" y="727"/>
                    <a:pt x="228" y="707"/>
                    <a:pt x="340" y="687"/>
                  </a:cubicBezTo>
                  <a:cubicBezTo>
                    <a:pt x="413" y="762"/>
                    <a:pt x="487" y="837"/>
                    <a:pt x="560" y="913"/>
                  </a:cubicBezTo>
                  <a:cubicBezTo>
                    <a:pt x="584" y="808"/>
                    <a:pt x="610" y="702"/>
                    <a:pt x="634" y="597"/>
                  </a:cubicBezTo>
                  <a:cubicBezTo>
                    <a:pt x="738" y="549"/>
                    <a:pt x="841" y="503"/>
                    <a:pt x="946" y="457"/>
                  </a:cubicBezTo>
                  <a:cubicBezTo>
                    <a:pt x="848" y="408"/>
                    <a:pt x="751" y="360"/>
                    <a:pt x="654" y="314"/>
                  </a:cubicBezTo>
                  <a:cubicBezTo>
                    <a:pt x="645" y="210"/>
                    <a:pt x="635" y="105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4" name="Google Shape;8084;p71"/>
            <p:cNvSpPr/>
            <p:nvPr/>
          </p:nvSpPr>
          <p:spPr>
            <a:xfrm>
              <a:off x="4407913" y="1077312"/>
              <a:ext cx="19800" cy="21328"/>
            </a:xfrm>
            <a:custGeom>
              <a:avLst/>
              <a:gdLst/>
              <a:ahLst/>
              <a:cxnLst/>
              <a:rect l="l" t="t" r="r" b="b"/>
              <a:pathLst>
                <a:path w="894" h="963" extrusionOk="0">
                  <a:moveTo>
                    <a:pt x="609" y="0"/>
                  </a:moveTo>
                  <a:cubicBezTo>
                    <a:pt x="528" y="68"/>
                    <a:pt x="445" y="138"/>
                    <a:pt x="364" y="206"/>
                  </a:cubicBezTo>
                  <a:cubicBezTo>
                    <a:pt x="262" y="173"/>
                    <a:pt x="157" y="140"/>
                    <a:pt x="54" y="107"/>
                  </a:cubicBezTo>
                  <a:lnTo>
                    <a:pt x="54" y="107"/>
                  </a:lnTo>
                  <a:cubicBezTo>
                    <a:pt x="95" y="211"/>
                    <a:pt x="137" y="316"/>
                    <a:pt x="177" y="422"/>
                  </a:cubicBezTo>
                  <a:cubicBezTo>
                    <a:pt x="118" y="514"/>
                    <a:pt x="60" y="606"/>
                    <a:pt x="1" y="698"/>
                  </a:cubicBezTo>
                  <a:cubicBezTo>
                    <a:pt x="109" y="692"/>
                    <a:pt x="216" y="689"/>
                    <a:pt x="320" y="687"/>
                  </a:cubicBezTo>
                  <a:cubicBezTo>
                    <a:pt x="388" y="777"/>
                    <a:pt x="454" y="870"/>
                    <a:pt x="520" y="962"/>
                  </a:cubicBezTo>
                  <a:cubicBezTo>
                    <a:pt x="546" y="854"/>
                    <a:pt x="572" y="746"/>
                    <a:pt x="596" y="637"/>
                  </a:cubicBezTo>
                  <a:cubicBezTo>
                    <a:pt x="697" y="602"/>
                    <a:pt x="794" y="569"/>
                    <a:pt x="893" y="536"/>
                  </a:cubicBezTo>
                  <a:cubicBezTo>
                    <a:pt x="805" y="470"/>
                    <a:pt x="715" y="404"/>
                    <a:pt x="623" y="340"/>
                  </a:cubicBezTo>
                  <a:cubicBezTo>
                    <a:pt x="620" y="226"/>
                    <a:pt x="614" y="112"/>
                    <a:pt x="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71"/>
            <p:cNvSpPr/>
            <p:nvPr/>
          </p:nvSpPr>
          <p:spPr>
            <a:xfrm>
              <a:off x="4459959" y="1108584"/>
              <a:ext cx="18848" cy="22125"/>
            </a:xfrm>
            <a:custGeom>
              <a:avLst/>
              <a:gdLst/>
              <a:ahLst/>
              <a:cxnLst/>
              <a:rect l="l" t="t" r="r" b="b"/>
              <a:pathLst>
                <a:path w="851" h="999" extrusionOk="0">
                  <a:moveTo>
                    <a:pt x="590" y="0"/>
                  </a:moveTo>
                  <a:cubicBezTo>
                    <a:pt x="513" y="62"/>
                    <a:pt x="434" y="125"/>
                    <a:pt x="355" y="189"/>
                  </a:cubicBezTo>
                  <a:cubicBezTo>
                    <a:pt x="258" y="140"/>
                    <a:pt x="161" y="94"/>
                    <a:pt x="61" y="46"/>
                  </a:cubicBezTo>
                  <a:lnTo>
                    <a:pt x="61" y="46"/>
                  </a:lnTo>
                  <a:cubicBezTo>
                    <a:pt x="98" y="162"/>
                    <a:pt x="135" y="277"/>
                    <a:pt x="172" y="393"/>
                  </a:cubicBezTo>
                  <a:lnTo>
                    <a:pt x="1" y="661"/>
                  </a:lnTo>
                  <a:cubicBezTo>
                    <a:pt x="102" y="668"/>
                    <a:pt x="203" y="677"/>
                    <a:pt x="304" y="687"/>
                  </a:cubicBezTo>
                  <a:cubicBezTo>
                    <a:pt x="366" y="789"/>
                    <a:pt x="427" y="894"/>
                    <a:pt x="487" y="999"/>
                  </a:cubicBezTo>
                  <a:cubicBezTo>
                    <a:pt x="515" y="889"/>
                    <a:pt x="541" y="777"/>
                    <a:pt x="566" y="666"/>
                  </a:cubicBezTo>
                  <a:cubicBezTo>
                    <a:pt x="662" y="643"/>
                    <a:pt x="757" y="619"/>
                    <a:pt x="851" y="595"/>
                  </a:cubicBezTo>
                  <a:cubicBezTo>
                    <a:pt x="768" y="514"/>
                    <a:pt x="684" y="435"/>
                    <a:pt x="599" y="358"/>
                  </a:cubicBezTo>
                  <a:cubicBezTo>
                    <a:pt x="596" y="239"/>
                    <a:pt x="594" y="119"/>
                    <a:pt x="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71"/>
            <p:cNvSpPr/>
            <p:nvPr/>
          </p:nvSpPr>
          <p:spPr>
            <a:xfrm>
              <a:off x="4509237" y="1145992"/>
              <a:ext cx="18360" cy="22613"/>
            </a:xfrm>
            <a:custGeom>
              <a:avLst/>
              <a:gdLst/>
              <a:ahLst/>
              <a:cxnLst/>
              <a:rect l="l" t="t" r="r" b="b"/>
              <a:pathLst>
                <a:path w="829" h="1021" extrusionOk="0">
                  <a:moveTo>
                    <a:pt x="583" y="0"/>
                  </a:moveTo>
                  <a:cubicBezTo>
                    <a:pt x="506" y="59"/>
                    <a:pt x="427" y="118"/>
                    <a:pt x="352" y="176"/>
                  </a:cubicBezTo>
                  <a:cubicBezTo>
                    <a:pt x="258" y="119"/>
                    <a:pt x="163" y="64"/>
                    <a:pt x="69" y="7"/>
                  </a:cubicBezTo>
                  <a:lnTo>
                    <a:pt x="69" y="7"/>
                  </a:lnTo>
                  <a:cubicBezTo>
                    <a:pt x="104" y="129"/>
                    <a:pt x="137" y="252"/>
                    <a:pt x="172" y="373"/>
                  </a:cubicBezTo>
                  <a:cubicBezTo>
                    <a:pt x="115" y="461"/>
                    <a:pt x="58" y="549"/>
                    <a:pt x="1" y="637"/>
                  </a:cubicBezTo>
                  <a:cubicBezTo>
                    <a:pt x="100" y="654"/>
                    <a:pt x="197" y="670"/>
                    <a:pt x="295" y="687"/>
                  </a:cubicBezTo>
                  <a:cubicBezTo>
                    <a:pt x="353" y="797"/>
                    <a:pt x="412" y="909"/>
                    <a:pt x="471" y="1021"/>
                  </a:cubicBezTo>
                  <a:lnTo>
                    <a:pt x="552" y="685"/>
                  </a:lnTo>
                  <a:cubicBezTo>
                    <a:pt x="644" y="665"/>
                    <a:pt x="735" y="646"/>
                    <a:pt x="829" y="630"/>
                  </a:cubicBezTo>
                  <a:cubicBezTo>
                    <a:pt x="748" y="542"/>
                    <a:pt x="667" y="455"/>
                    <a:pt x="585" y="369"/>
                  </a:cubicBezTo>
                  <a:cubicBezTo>
                    <a:pt x="585" y="246"/>
                    <a:pt x="583" y="123"/>
                    <a:pt x="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7" name="Google Shape;8087;p71"/>
            <p:cNvSpPr/>
            <p:nvPr/>
          </p:nvSpPr>
          <p:spPr>
            <a:xfrm>
              <a:off x="4557054" y="1186433"/>
              <a:ext cx="18117" cy="23033"/>
            </a:xfrm>
            <a:custGeom>
              <a:avLst/>
              <a:gdLst/>
              <a:ahLst/>
              <a:cxnLst/>
              <a:rect l="l" t="t" r="r" b="b"/>
              <a:pathLst>
                <a:path w="818" h="1040" extrusionOk="0">
                  <a:moveTo>
                    <a:pt x="73" y="1"/>
                  </a:moveTo>
                  <a:cubicBezTo>
                    <a:pt x="106" y="126"/>
                    <a:pt x="139" y="250"/>
                    <a:pt x="170" y="377"/>
                  </a:cubicBezTo>
                  <a:cubicBezTo>
                    <a:pt x="115" y="463"/>
                    <a:pt x="58" y="550"/>
                    <a:pt x="1" y="638"/>
                  </a:cubicBezTo>
                  <a:cubicBezTo>
                    <a:pt x="98" y="658"/>
                    <a:pt x="194" y="676"/>
                    <a:pt x="291" y="697"/>
                  </a:cubicBezTo>
                  <a:cubicBezTo>
                    <a:pt x="348" y="812"/>
                    <a:pt x="405" y="926"/>
                    <a:pt x="464" y="1040"/>
                  </a:cubicBezTo>
                  <a:cubicBezTo>
                    <a:pt x="489" y="928"/>
                    <a:pt x="517" y="814"/>
                    <a:pt x="544" y="702"/>
                  </a:cubicBezTo>
                  <a:cubicBezTo>
                    <a:pt x="634" y="686"/>
                    <a:pt x="726" y="669"/>
                    <a:pt x="818" y="653"/>
                  </a:cubicBezTo>
                  <a:cubicBezTo>
                    <a:pt x="739" y="563"/>
                    <a:pt x="658" y="474"/>
                    <a:pt x="579" y="384"/>
                  </a:cubicBezTo>
                  <a:cubicBezTo>
                    <a:pt x="579" y="260"/>
                    <a:pt x="577" y="135"/>
                    <a:pt x="577" y="10"/>
                  </a:cubicBezTo>
                  <a:cubicBezTo>
                    <a:pt x="502" y="69"/>
                    <a:pt x="425" y="126"/>
                    <a:pt x="348" y="183"/>
                  </a:cubicBezTo>
                  <a:cubicBezTo>
                    <a:pt x="256" y="122"/>
                    <a:pt x="164" y="61"/>
                    <a:pt x="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8" name="Google Shape;8088;p71"/>
            <p:cNvSpPr/>
            <p:nvPr/>
          </p:nvSpPr>
          <p:spPr>
            <a:xfrm>
              <a:off x="4247232" y="1070181"/>
              <a:ext cx="23432" cy="18892"/>
            </a:xfrm>
            <a:custGeom>
              <a:avLst/>
              <a:gdLst/>
              <a:ahLst/>
              <a:cxnLst/>
              <a:rect l="l" t="t" r="r" b="b"/>
              <a:pathLst>
                <a:path w="1058" h="853" extrusionOk="0">
                  <a:moveTo>
                    <a:pt x="671" y="1"/>
                  </a:moveTo>
                  <a:cubicBezTo>
                    <a:pt x="579" y="95"/>
                    <a:pt x="487" y="190"/>
                    <a:pt x="395" y="285"/>
                  </a:cubicBezTo>
                  <a:cubicBezTo>
                    <a:pt x="268" y="309"/>
                    <a:pt x="140" y="333"/>
                    <a:pt x="11" y="361"/>
                  </a:cubicBezTo>
                  <a:cubicBezTo>
                    <a:pt x="70" y="423"/>
                    <a:pt x="129" y="486"/>
                    <a:pt x="188" y="548"/>
                  </a:cubicBezTo>
                  <a:cubicBezTo>
                    <a:pt x="125" y="651"/>
                    <a:pt x="63" y="752"/>
                    <a:pt x="0" y="853"/>
                  </a:cubicBezTo>
                  <a:cubicBezTo>
                    <a:pt x="129" y="798"/>
                    <a:pt x="257" y="741"/>
                    <a:pt x="384" y="688"/>
                  </a:cubicBezTo>
                  <a:cubicBezTo>
                    <a:pt x="472" y="728"/>
                    <a:pt x="560" y="770"/>
                    <a:pt x="647" y="812"/>
                  </a:cubicBezTo>
                  <a:cubicBezTo>
                    <a:pt x="669" y="713"/>
                    <a:pt x="689" y="614"/>
                    <a:pt x="711" y="517"/>
                  </a:cubicBezTo>
                  <a:cubicBezTo>
                    <a:pt x="827" y="442"/>
                    <a:pt x="942" y="368"/>
                    <a:pt x="1058" y="297"/>
                  </a:cubicBezTo>
                  <a:cubicBezTo>
                    <a:pt x="946" y="284"/>
                    <a:pt x="832" y="273"/>
                    <a:pt x="718" y="265"/>
                  </a:cubicBezTo>
                  <a:cubicBezTo>
                    <a:pt x="704" y="177"/>
                    <a:pt x="687" y="89"/>
                    <a:pt x="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9" name="Google Shape;8089;p71"/>
            <p:cNvSpPr/>
            <p:nvPr/>
          </p:nvSpPr>
          <p:spPr>
            <a:xfrm>
              <a:off x="4311194" y="1073636"/>
              <a:ext cx="21682" cy="19601"/>
            </a:xfrm>
            <a:custGeom>
              <a:avLst/>
              <a:gdLst/>
              <a:ahLst/>
              <a:cxnLst/>
              <a:rect l="l" t="t" r="r" b="b"/>
              <a:pathLst>
                <a:path w="979" h="885" extrusionOk="0">
                  <a:moveTo>
                    <a:pt x="641" y="1"/>
                  </a:moveTo>
                  <a:cubicBezTo>
                    <a:pt x="553" y="84"/>
                    <a:pt x="467" y="166"/>
                    <a:pt x="380" y="249"/>
                  </a:cubicBezTo>
                  <a:cubicBezTo>
                    <a:pt x="263" y="245"/>
                    <a:pt x="147" y="243"/>
                    <a:pt x="30" y="243"/>
                  </a:cubicBezTo>
                  <a:cubicBezTo>
                    <a:pt x="81" y="324"/>
                    <a:pt x="131" y="407"/>
                    <a:pt x="182" y="489"/>
                  </a:cubicBezTo>
                  <a:cubicBezTo>
                    <a:pt x="121" y="587"/>
                    <a:pt x="61" y="684"/>
                    <a:pt x="0" y="781"/>
                  </a:cubicBezTo>
                  <a:cubicBezTo>
                    <a:pt x="118" y="748"/>
                    <a:pt x="235" y="717"/>
                    <a:pt x="353" y="688"/>
                  </a:cubicBezTo>
                  <a:cubicBezTo>
                    <a:pt x="432" y="752"/>
                    <a:pt x="509" y="816"/>
                    <a:pt x="586" y="884"/>
                  </a:cubicBezTo>
                  <a:lnTo>
                    <a:pt x="656" y="572"/>
                  </a:lnTo>
                  <a:cubicBezTo>
                    <a:pt x="764" y="517"/>
                    <a:pt x="872" y="464"/>
                    <a:pt x="979" y="409"/>
                  </a:cubicBezTo>
                  <a:cubicBezTo>
                    <a:pt x="878" y="372"/>
                    <a:pt x="775" y="335"/>
                    <a:pt x="672" y="300"/>
                  </a:cubicBezTo>
                  <a:cubicBezTo>
                    <a:pt x="661" y="199"/>
                    <a:pt x="650" y="100"/>
                    <a:pt x="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71"/>
            <p:cNvSpPr/>
            <p:nvPr/>
          </p:nvSpPr>
          <p:spPr>
            <a:xfrm>
              <a:off x="4369465" y="1090313"/>
              <a:ext cx="20354" cy="20841"/>
            </a:xfrm>
            <a:custGeom>
              <a:avLst/>
              <a:gdLst/>
              <a:ahLst/>
              <a:cxnLst/>
              <a:rect l="l" t="t" r="r" b="b"/>
              <a:pathLst>
                <a:path w="919" h="941" extrusionOk="0">
                  <a:moveTo>
                    <a:pt x="615" y="1"/>
                  </a:moveTo>
                  <a:cubicBezTo>
                    <a:pt x="533" y="74"/>
                    <a:pt x="450" y="148"/>
                    <a:pt x="367" y="219"/>
                  </a:cubicBezTo>
                  <a:cubicBezTo>
                    <a:pt x="261" y="195"/>
                    <a:pt x="153" y="171"/>
                    <a:pt x="44" y="149"/>
                  </a:cubicBezTo>
                  <a:lnTo>
                    <a:pt x="44" y="149"/>
                  </a:lnTo>
                  <a:cubicBezTo>
                    <a:pt x="90" y="247"/>
                    <a:pt x="132" y="344"/>
                    <a:pt x="176" y="443"/>
                  </a:cubicBezTo>
                  <a:cubicBezTo>
                    <a:pt x="118" y="537"/>
                    <a:pt x="59" y="630"/>
                    <a:pt x="0" y="722"/>
                  </a:cubicBezTo>
                  <a:cubicBezTo>
                    <a:pt x="110" y="711"/>
                    <a:pt x="220" y="698"/>
                    <a:pt x="329" y="687"/>
                  </a:cubicBezTo>
                  <a:cubicBezTo>
                    <a:pt x="400" y="772"/>
                    <a:pt x="470" y="854"/>
                    <a:pt x="538" y="941"/>
                  </a:cubicBezTo>
                  <a:cubicBezTo>
                    <a:pt x="564" y="834"/>
                    <a:pt x="588" y="726"/>
                    <a:pt x="613" y="619"/>
                  </a:cubicBezTo>
                  <a:cubicBezTo>
                    <a:pt x="714" y="579"/>
                    <a:pt x="815" y="539"/>
                    <a:pt x="918" y="500"/>
                  </a:cubicBezTo>
                  <a:cubicBezTo>
                    <a:pt x="824" y="441"/>
                    <a:pt x="731" y="384"/>
                    <a:pt x="637" y="329"/>
                  </a:cubicBezTo>
                  <a:cubicBezTo>
                    <a:pt x="630" y="219"/>
                    <a:pt x="623" y="111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71"/>
            <p:cNvSpPr/>
            <p:nvPr/>
          </p:nvSpPr>
          <p:spPr>
            <a:xfrm>
              <a:off x="4423261" y="1117399"/>
              <a:ext cx="19290" cy="21815"/>
            </a:xfrm>
            <a:custGeom>
              <a:avLst/>
              <a:gdLst/>
              <a:ahLst/>
              <a:cxnLst/>
              <a:rect l="l" t="t" r="r" b="b"/>
              <a:pathLst>
                <a:path w="871" h="985" extrusionOk="0">
                  <a:moveTo>
                    <a:pt x="599" y="0"/>
                  </a:moveTo>
                  <a:cubicBezTo>
                    <a:pt x="520" y="67"/>
                    <a:pt x="439" y="133"/>
                    <a:pt x="360" y="197"/>
                  </a:cubicBezTo>
                  <a:cubicBezTo>
                    <a:pt x="259" y="156"/>
                    <a:pt x="158" y="116"/>
                    <a:pt x="59" y="76"/>
                  </a:cubicBezTo>
                  <a:lnTo>
                    <a:pt x="59" y="76"/>
                  </a:lnTo>
                  <a:cubicBezTo>
                    <a:pt x="97" y="186"/>
                    <a:pt x="136" y="296"/>
                    <a:pt x="174" y="408"/>
                  </a:cubicBezTo>
                  <a:lnTo>
                    <a:pt x="0" y="678"/>
                  </a:lnTo>
                  <a:cubicBezTo>
                    <a:pt x="105" y="682"/>
                    <a:pt x="207" y="683"/>
                    <a:pt x="312" y="687"/>
                  </a:cubicBezTo>
                  <a:cubicBezTo>
                    <a:pt x="376" y="786"/>
                    <a:pt x="439" y="883"/>
                    <a:pt x="503" y="984"/>
                  </a:cubicBezTo>
                  <a:cubicBezTo>
                    <a:pt x="529" y="874"/>
                    <a:pt x="554" y="764"/>
                    <a:pt x="580" y="654"/>
                  </a:cubicBezTo>
                  <a:cubicBezTo>
                    <a:pt x="677" y="625"/>
                    <a:pt x="775" y="597"/>
                    <a:pt x="870" y="570"/>
                  </a:cubicBezTo>
                  <a:cubicBezTo>
                    <a:pt x="784" y="496"/>
                    <a:pt x="698" y="423"/>
                    <a:pt x="610" y="351"/>
                  </a:cubicBezTo>
                  <a:cubicBezTo>
                    <a:pt x="606" y="234"/>
                    <a:pt x="602" y="118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71"/>
            <p:cNvSpPr/>
            <p:nvPr/>
          </p:nvSpPr>
          <p:spPr>
            <a:xfrm>
              <a:off x="4473801" y="1152038"/>
              <a:ext cx="18560" cy="22480"/>
            </a:xfrm>
            <a:custGeom>
              <a:avLst/>
              <a:gdLst/>
              <a:ahLst/>
              <a:cxnLst/>
              <a:rect l="l" t="t" r="r" b="b"/>
              <a:pathLst>
                <a:path w="838" h="1015" extrusionOk="0">
                  <a:moveTo>
                    <a:pt x="586" y="1"/>
                  </a:moveTo>
                  <a:cubicBezTo>
                    <a:pt x="507" y="61"/>
                    <a:pt x="430" y="122"/>
                    <a:pt x="351" y="182"/>
                  </a:cubicBezTo>
                  <a:cubicBezTo>
                    <a:pt x="257" y="131"/>
                    <a:pt x="162" y="78"/>
                    <a:pt x="66" y="26"/>
                  </a:cubicBezTo>
                  <a:lnTo>
                    <a:pt x="66" y="26"/>
                  </a:lnTo>
                  <a:cubicBezTo>
                    <a:pt x="101" y="144"/>
                    <a:pt x="136" y="263"/>
                    <a:pt x="171" y="382"/>
                  </a:cubicBezTo>
                  <a:cubicBezTo>
                    <a:pt x="114" y="471"/>
                    <a:pt x="57" y="561"/>
                    <a:pt x="0" y="649"/>
                  </a:cubicBezTo>
                  <a:cubicBezTo>
                    <a:pt x="99" y="662"/>
                    <a:pt x="198" y="674"/>
                    <a:pt x="297" y="687"/>
                  </a:cubicBezTo>
                  <a:cubicBezTo>
                    <a:pt x="358" y="796"/>
                    <a:pt x="419" y="904"/>
                    <a:pt x="477" y="1014"/>
                  </a:cubicBezTo>
                  <a:cubicBezTo>
                    <a:pt x="503" y="902"/>
                    <a:pt x="531" y="790"/>
                    <a:pt x="556" y="678"/>
                  </a:cubicBezTo>
                  <a:cubicBezTo>
                    <a:pt x="650" y="658"/>
                    <a:pt x="744" y="636"/>
                    <a:pt x="837" y="616"/>
                  </a:cubicBezTo>
                  <a:cubicBezTo>
                    <a:pt x="756" y="531"/>
                    <a:pt x="674" y="449"/>
                    <a:pt x="591" y="366"/>
                  </a:cubicBezTo>
                  <a:cubicBezTo>
                    <a:pt x="589" y="245"/>
                    <a:pt x="588" y="124"/>
                    <a:pt x="586" y="2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71"/>
            <p:cNvSpPr/>
            <p:nvPr/>
          </p:nvSpPr>
          <p:spPr>
            <a:xfrm>
              <a:off x="4522216" y="1191350"/>
              <a:ext cx="18205" cy="22834"/>
            </a:xfrm>
            <a:custGeom>
              <a:avLst/>
              <a:gdLst/>
              <a:ahLst/>
              <a:cxnLst/>
              <a:rect l="l" t="t" r="r" b="b"/>
              <a:pathLst>
                <a:path w="822" h="1031" extrusionOk="0">
                  <a:moveTo>
                    <a:pt x="70" y="1"/>
                  </a:moveTo>
                  <a:cubicBezTo>
                    <a:pt x="103" y="124"/>
                    <a:pt x="136" y="249"/>
                    <a:pt x="170" y="372"/>
                  </a:cubicBezTo>
                  <a:cubicBezTo>
                    <a:pt x="113" y="460"/>
                    <a:pt x="58" y="548"/>
                    <a:pt x="1" y="634"/>
                  </a:cubicBezTo>
                  <a:cubicBezTo>
                    <a:pt x="98" y="653"/>
                    <a:pt x="195" y="671"/>
                    <a:pt x="291" y="691"/>
                  </a:cubicBezTo>
                  <a:cubicBezTo>
                    <a:pt x="349" y="805"/>
                    <a:pt x="406" y="917"/>
                    <a:pt x="463" y="1031"/>
                  </a:cubicBezTo>
                  <a:cubicBezTo>
                    <a:pt x="491" y="919"/>
                    <a:pt x="518" y="807"/>
                    <a:pt x="546" y="693"/>
                  </a:cubicBezTo>
                  <a:cubicBezTo>
                    <a:pt x="638" y="677"/>
                    <a:pt x="729" y="660"/>
                    <a:pt x="821" y="643"/>
                  </a:cubicBezTo>
                  <a:cubicBezTo>
                    <a:pt x="740" y="554"/>
                    <a:pt x="662" y="465"/>
                    <a:pt x="581" y="375"/>
                  </a:cubicBezTo>
                  <a:cubicBezTo>
                    <a:pt x="579" y="252"/>
                    <a:pt x="579" y="128"/>
                    <a:pt x="579" y="5"/>
                  </a:cubicBezTo>
                  <a:lnTo>
                    <a:pt x="348" y="177"/>
                  </a:lnTo>
                  <a:cubicBezTo>
                    <a:pt x="256" y="118"/>
                    <a:pt x="164" y="60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71"/>
            <p:cNvSpPr/>
            <p:nvPr/>
          </p:nvSpPr>
          <p:spPr>
            <a:xfrm>
              <a:off x="4271750" y="1090977"/>
              <a:ext cx="22502" cy="18803"/>
            </a:xfrm>
            <a:custGeom>
              <a:avLst/>
              <a:gdLst/>
              <a:ahLst/>
              <a:cxnLst/>
              <a:rect l="l" t="t" r="r" b="b"/>
              <a:pathLst>
                <a:path w="1016" h="849" extrusionOk="0">
                  <a:moveTo>
                    <a:pt x="654" y="0"/>
                  </a:moveTo>
                  <a:cubicBezTo>
                    <a:pt x="654" y="1"/>
                    <a:pt x="654" y="1"/>
                    <a:pt x="654" y="2"/>
                  </a:cubicBezTo>
                  <a:lnTo>
                    <a:pt x="654" y="2"/>
                  </a:lnTo>
                  <a:cubicBezTo>
                    <a:pt x="655" y="1"/>
                    <a:pt x="655" y="1"/>
                    <a:pt x="656" y="0"/>
                  </a:cubicBezTo>
                  <a:close/>
                  <a:moveTo>
                    <a:pt x="654" y="2"/>
                  </a:moveTo>
                  <a:cubicBezTo>
                    <a:pt x="565" y="87"/>
                    <a:pt x="475" y="175"/>
                    <a:pt x="388" y="264"/>
                  </a:cubicBezTo>
                  <a:cubicBezTo>
                    <a:pt x="267" y="274"/>
                    <a:pt x="144" y="285"/>
                    <a:pt x="21" y="297"/>
                  </a:cubicBezTo>
                  <a:cubicBezTo>
                    <a:pt x="76" y="369"/>
                    <a:pt x="131" y="443"/>
                    <a:pt x="184" y="516"/>
                  </a:cubicBezTo>
                  <a:cubicBezTo>
                    <a:pt x="123" y="615"/>
                    <a:pt x="61" y="714"/>
                    <a:pt x="0" y="813"/>
                  </a:cubicBezTo>
                  <a:cubicBezTo>
                    <a:pt x="123" y="769"/>
                    <a:pt x="246" y="727"/>
                    <a:pt x="368" y="687"/>
                  </a:cubicBezTo>
                  <a:cubicBezTo>
                    <a:pt x="450" y="738"/>
                    <a:pt x="533" y="793"/>
                    <a:pt x="616" y="848"/>
                  </a:cubicBezTo>
                  <a:cubicBezTo>
                    <a:pt x="638" y="747"/>
                    <a:pt x="660" y="646"/>
                    <a:pt x="682" y="545"/>
                  </a:cubicBezTo>
                  <a:cubicBezTo>
                    <a:pt x="794" y="481"/>
                    <a:pt x="906" y="417"/>
                    <a:pt x="1016" y="354"/>
                  </a:cubicBezTo>
                  <a:cubicBezTo>
                    <a:pt x="909" y="329"/>
                    <a:pt x="803" y="305"/>
                    <a:pt x="694" y="281"/>
                  </a:cubicBezTo>
                  <a:cubicBezTo>
                    <a:pt x="682" y="188"/>
                    <a:pt x="669" y="95"/>
                    <a:pt x="65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71"/>
            <p:cNvSpPr/>
            <p:nvPr/>
          </p:nvSpPr>
          <p:spPr>
            <a:xfrm>
              <a:off x="4332655" y="1101453"/>
              <a:ext cx="20974" cy="20287"/>
            </a:xfrm>
            <a:custGeom>
              <a:avLst/>
              <a:gdLst/>
              <a:ahLst/>
              <a:cxnLst/>
              <a:rect l="l" t="t" r="r" b="b"/>
              <a:pathLst>
                <a:path w="947" h="916" extrusionOk="0">
                  <a:moveTo>
                    <a:pt x="629" y="1"/>
                  </a:moveTo>
                  <a:cubicBezTo>
                    <a:pt x="544" y="78"/>
                    <a:pt x="460" y="155"/>
                    <a:pt x="373" y="234"/>
                  </a:cubicBezTo>
                  <a:cubicBezTo>
                    <a:pt x="263" y="219"/>
                    <a:pt x="151" y="205"/>
                    <a:pt x="39" y="194"/>
                  </a:cubicBezTo>
                  <a:lnTo>
                    <a:pt x="39" y="194"/>
                  </a:lnTo>
                  <a:cubicBezTo>
                    <a:pt x="87" y="282"/>
                    <a:pt x="133" y="373"/>
                    <a:pt x="181" y="465"/>
                  </a:cubicBezTo>
                  <a:cubicBezTo>
                    <a:pt x="120" y="561"/>
                    <a:pt x="61" y="654"/>
                    <a:pt x="1" y="750"/>
                  </a:cubicBezTo>
                  <a:cubicBezTo>
                    <a:pt x="114" y="728"/>
                    <a:pt x="228" y="708"/>
                    <a:pt x="342" y="687"/>
                  </a:cubicBezTo>
                  <a:cubicBezTo>
                    <a:pt x="416" y="763"/>
                    <a:pt x="489" y="838"/>
                    <a:pt x="562" y="915"/>
                  </a:cubicBezTo>
                  <a:cubicBezTo>
                    <a:pt x="586" y="809"/>
                    <a:pt x="610" y="704"/>
                    <a:pt x="634" y="597"/>
                  </a:cubicBezTo>
                  <a:cubicBezTo>
                    <a:pt x="739" y="552"/>
                    <a:pt x="843" y="504"/>
                    <a:pt x="946" y="458"/>
                  </a:cubicBezTo>
                  <a:cubicBezTo>
                    <a:pt x="851" y="410"/>
                    <a:pt x="753" y="362"/>
                    <a:pt x="654" y="315"/>
                  </a:cubicBezTo>
                  <a:cubicBezTo>
                    <a:pt x="645" y="210"/>
                    <a:pt x="638" y="105"/>
                    <a:pt x="6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71"/>
            <p:cNvSpPr/>
            <p:nvPr/>
          </p:nvSpPr>
          <p:spPr>
            <a:xfrm>
              <a:off x="4388534" y="1123778"/>
              <a:ext cx="19778" cy="21372"/>
            </a:xfrm>
            <a:custGeom>
              <a:avLst/>
              <a:gdLst/>
              <a:ahLst/>
              <a:cxnLst/>
              <a:rect l="l" t="t" r="r" b="b"/>
              <a:pathLst>
                <a:path w="893" h="965" extrusionOk="0">
                  <a:moveTo>
                    <a:pt x="606" y="1"/>
                  </a:moveTo>
                  <a:cubicBezTo>
                    <a:pt x="525" y="69"/>
                    <a:pt x="444" y="138"/>
                    <a:pt x="362" y="208"/>
                  </a:cubicBezTo>
                  <a:cubicBezTo>
                    <a:pt x="259" y="173"/>
                    <a:pt x="156" y="140"/>
                    <a:pt x="52" y="109"/>
                  </a:cubicBezTo>
                  <a:lnTo>
                    <a:pt x="52" y="109"/>
                  </a:lnTo>
                  <a:cubicBezTo>
                    <a:pt x="94" y="214"/>
                    <a:pt x="134" y="318"/>
                    <a:pt x="175" y="423"/>
                  </a:cubicBezTo>
                  <a:cubicBezTo>
                    <a:pt x="118" y="515"/>
                    <a:pt x="59" y="606"/>
                    <a:pt x="0" y="698"/>
                  </a:cubicBezTo>
                  <a:cubicBezTo>
                    <a:pt x="107" y="695"/>
                    <a:pt x="213" y="691"/>
                    <a:pt x="320" y="687"/>
                  </a:cubicBezTo>
                  <a:cubicBezTo>
                    <a:pt x="386" y="779"/>
                    <a:pt x="454" y="871"/>
                    <a:pt x="520" y="964"/>
                  </a:cubicBezTo>
                  <a:cubicBezTo>
                    <a:pt x="544" y="854"/>
                    <a:pt x="569" y="746"/>
                    <a:pt x="595" y="638"/>
                  </a:cubicBezTo>
                  <a:cubicBezTo>
                    <a:pt x="694" y="605"/>
                    <a:pt x="793" y="572"/>
                    <a:pt x="892" y="539"/>
                  </a:cubicBezTo>
                  <a:cubicBezTo>
                    <a:pt x="802" y="471"/>
                    <a:pt x="713" y="405"/>
                    <a:pt x="623" y="340"/>
                  </a:cubicBezTo>
                  <a:cubicBezTo>
                    <a:pt x="617" y="226"/>
                    <a:pt x="612" y="114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71"/>
            <p:cNvSpPr/>
            <p:nvPr/>
          </p:nvSpPr>
          <p:spPr>
            <a:xfrm>
              <a:off x="4440536" y="1155050"/>
              <a:ext cx="18892" cy="22148"/>
            </a:xfrm>
            <a:custGeom>
              <a:avLst/>
              <a:gdLst/>
              <a:ahLst/>
              <a:cxnLst/>
              <a:rect l="l" t="t" r="r" b="b"/>
              <a:pathLst>
                <a:path w="853" h="1000" extrusionOk="0">
                  <a:moveTo>
                    <a:pt x="591" y="0"/>
                  </a:moveTo>
                  <a:cubicBezTo>
                    <a:pt x="513" y="63"/>
                    <a:pt x="434" y="125"/>
                    <a:pt x="355" y="190"/>
                  </a:cubicBezTo>
                  <a:cubicBezTo>
                    <a:pt x="257" y="142"/>
                    <a:pt x="160" y="94"/>
                    <a:pt x="63" y="48"/>
                  </a:cubicBezTo>
                  <a:lnTo>
                    <a:pt x="63" y="48"/>
                  </a:lnTo>
                  <a:cubicBezTo>
                    <a:pt x="99" y="162"/>
                    <a:pt x="136" y="278"/>
                    <a:pt x="173" y="393"/>
                  </a:cubicBezTo>
                  <a:lnTo>
                    <a:pt x="0" y="661"/>
                  </a:lnTo>
                  <a:cubicBezTo>
                    <a:pt x="101" y="669"/>
                    <a:pt x="202" y="678"/>
                    <a:pt x="303" y="687"/>
                  </a:cubicBezTo>
                  <a:cubicBezTo>
                    <a:pt x="366" y="792"/>
                    <a:pt x="426" y="895"/>
                    <a:pt x="489" y="999"/>
                  </a:cubicBezTo>
                  <a:cubicBezTo>
                    <a:pt x="514" y="889"/>
                    <a:pt x="540" y="779"/>
                    <a:pt x="568" y="667"/>
                  </a:cubicBezTo>
                  <a:cubicBezTo>
                    <a:pt x="661" y="643"/>
                    <a:pt x="757" y="619"/>
                    <a:pt x="852" y="595"/>
                  </a:cubicBezTo>
                  <a:cubicBezTo>
                    <a:pt x="768" y="516"/>
                    <a:pt x="683" y="437"/>
                    <a:pt x="599" y="358"/>
                  </a:cubicBezTo>
                  <a:cubicBezTo>
                    <a:pt x="595" y="239"/>
                    <a:pt x="593" y="120"/>
                    <a:pt x="5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71"/>
            <p:cNvSpPr/>
            <p:nvPr/>
          </p:nvSpPr>
          <p:spPr>
            <a:xfrm>
              <a:off x="4489814" y="1192457"/>
              <a:ext cx="18360" cy="22635"/>
            </a:xfrm>
            <a:custGeom>
              <a:avLst/>
              <a:gdLst/>
              <a:ahLst/>
              <a:cxnLst/>
              <a:rect l="l" t="t" r="r" b="b"/>
              <a:pathLst>
                <a:path w="829" h="1022" extrusionOk="0">
                  <a:moveTo>
                    <a:pt x="582" y="0"/>
                  </a:moveTo>
                  <a:cubicBezTo>
                    <a:pt x="505" y="59"/>
                    <a:pt x="428" y="118"/>
                    <a:pt x="351" y="177"/>
                  </a:cubicBezTo>
                  <a:cubicBezTo>
                    <a:pt x="257" y="122"/>
                    <a:pt x="164" y="65"/>
                    <a:pt x="70" y="8"/>
                  </a:cubicBezTo>
                  <a:lnTo>
                    <a:pt x="70" y="8"/>
                  </a:lnTo>
                  <a:cubicBezTo>
                    <a:pt x="103" y="131"/>
                    <a:pt x="138" y="252"/>
                    <a:pt x="171" y="375"/>
                  </a:cubicBezTo>
                  <a:cubicBezTo>
                    <a:pt x="114" y="461"/>
                    <a:pt x="57" y="549"/>
                    <a:pt x="0" y="638"/>
                  </a:cubicBezTo>
                  <a:cubicBezTo>
                    <a:pt x="100" y="654"/>
                    <a:pt x="197" y="671"/>
                    <a:pt x="296" y="687"/>
                  </a:cubicBezTo>
                  <a:cubicBezTo>
                    <a:pt x="353" y="799"/>
                    <a:pt x="412" y="909"/>
                    <a:pt x="470" y="1021"/>
                  </a:cubicBezTo>
                  <a:lnTo>
                    <a:pt x="551" y="685"/>
                  </a:lnTo>
                  <a:cubicBezTo>
                    <a:pt x="643" y="667"/>
                    <a:pt x="737" y="649"/>
                    <a:pt x="828" y="630"/>
                  </a:cubicBezTo>
                  <a:cubicBezTo>
                    <a:pt x="748" y="544"/>
                    <a:pt x="667" y="456"/>
                    <a:pt x="586" y="370"/>
                  </a:cubicBezTo>
                  <a:cubicBezTo>
                    <a:pt x="584" y="246"/>
                    <a:pt x="582" y="123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71"/>
            <p:cNvSpPr/>
            <p:nvPr/>
          </p:nvSpPr>
          <p:spPr>
            <a:xfrm>
              <a:off x="4537630" y="1232965"/>
              <a:ext cx="18161" cy="22989"/>
            </a:xfrm>
            <a:custGeom>
              <a:avLst/>
              <a:gdLst/>
              <a:ahLst/>
              <a:cxnLst/>
              <a:rect l="l" t="t" r="r" b="b"/>
              <a:pathLst>
                <a:path w="820" h="1038" extrusionOk="0">
                  <a:moveTo>
                    <a:pt x="577" y="9"/>
                  </a:moveTo>
                  <a:cubicBezTo>
                    <a:pt x="577" y="10"/>
                    <a:pt x="577" y="10"/>
                    <a:pt x="577" y="11"/>
                  </a:cubicBezTo>
                  <a:lnTo>
                    <a:pt x="577" y="11"/>
                  </a:lnTo>
                  <a:cubicBezTo>
                    <a:pt x="578" y="10"/>
                    <a:pt x="578" y="10"/>
                    <a:pt x="579" y="9"/>
                  </a:cubicBezTo>
                  <a:close/>
                  <a:moveTo>
                    <a:pt x="72" y="0"/>
                  </a:moveTo>
                  <a:cubicBezTo>
                    <a:pt x="105" y="125"/>
                    <a:pt x="138" y="250"/>
                    <a:pt x="171" y="375"/>
                  </a:cubicBezTo>
                  <a:cubicBezTo>
                    <a:pt x="114" y="461"/>
                    <a:pt x="57" y="549"/>
                    <a:pt x="0" y="635"/>
                  </a:cubicBezTo>
                  <a:cubicBezTo>
                    <a:pt x="98" y="655"/>
                    <a:pt x="195" y="676"/>
                    <a:pt x="290" y="696"/>
                  </a:cubicBezTo>
                  <a:cubicBezTo>
                    <a:pt x="347" y="810"/>
                    <a:pt x="406" y="924"/>
                    <a:pt x="463" y="1037"/>
                  </a:cubicBezTo>
                  <a:cubicBezTo>
                    <a:pt x="489" y="925"/>
                    <a:pt x="516" y="813"/>
                    <a:pt x="544" y="700"/>
                  </a:cubicBezTo>
                  <a:cubicBezTo>
                    <a:pt x="636" y="683"/>
                    <a:pt x="727" y="668"/>
                    <a:pt x="819" y="652"/>
                  </a:cubicBezTo>
                  <a:cubicBezTo>
                    <a:pt x="738" y="562"/>
                    <a:pt x="659" y="472"/>
                    <a:pt x="579" y="382"/>
                  </a:cubicBezTo>
                  <a:cubicBezTo>
                    <a:pt x="579" y="258"/>
                    <a:pt x="579" y="133"/>
                    <a:pt x="577" y="11"/>
                  </a:cubicBezTo>
                  <a:lnTo>
                    <a:pt x="577" y="11"/>
                  </a:lnTo>
                  <a:cubicBezTo>
                    <a:pt x="500" y="67"/>
                    <a:pt x="424" y="123"/>
                    <a:pt x="349" y="180"/>
                  </a:cubicBezTo>
                  <a:cubicBezTo>
                    <a:pt x="256" y="121"/>
                    <a:pt x="164" y="61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71"/>
            <p:cNvSpPr/>
            <p:nvPr/>
          </p:nvSpPr>
          <p:spPr>
            <a:xfrm>
              <a:off x="4227787" y="1116668"/>
              <a:ext cx="23454" cy="18936"/>
            </a:xfrm>
            <a:custGeom>
              <a:avLst/>
              <a:gdLst/>
              <a:ahLst/>
              <a:cxnLst/>
              <a:rect l="l" t="t" r="r" b="b"/>
              <a:pathLst>
                <a:path w="1059" h="855" extrusionOk="0">
                  <a:moveTo>
                    <a:pt x="673" y="0"/>
                  </a:moveTo>
                  <a:lnTo>
                    <a:pt x="673" y="2"/>
                  </a:lnTo>
                  <a:cubicBezTo>
                    <a:pt x="581" y="96"/>
                    <a:pt x="489" y="189"/>
                    <a:pt x="396" y="285"/>
                  </a:cubicBezTo>
                  <a:cubicBezTo>
                    <a:pt x="269" y="309"/>
                    <a:pt x="140" y="334"/>
                    <a:pt x="12" y="362"/>
                  </a:cubicBezTo>
                  <a:cubicBezTo>
                    <a:pt x="71" y="423"/>
                    <a:pt x="129" y="485"/>
                    <a:pt x="188" y="549"/>
                  </a:cubicBezTo>
                  <a:cubicBezTo>
                    <a:pt x="126" y="650"/>
                    <a:pt x="63" y="751"/>
                    <a:pt x="1" y="854"/>
                  </a:cubicBezTo>
                  <a:cubicBezTo>
                    <a:pt x="129" y="797"/>
                    <a:pt x="258" y="742"/>
                    <a:pt x="385" y="687"/>
                  </a:cubicBezTo>
                  <a:cubicBezTo>
                    <a:pt x="473" y="727"/>
                    <a:pt x="561" y="770"/>
                    <a:pt x="647" y="814"/>
                  </a:cubicBezTo>
                  <a:cubicBezTo>
                    <a:pt x="669" y="715"/>
                    <a:pt x="691" y="615"/>
                    <a:pt x="711" y="516"/>
                  </a:cubicBezTo>
                  <a:cubicBezTo>
                    <a:pt x="827" y="441"/>
                    <a:pt x="943" y="369"/>
                    <a:pt x="1058" y="296"/>
                  </a:cubicBezTo>
                  <a:cubicBezTo>
                    <a:pt x="946" y="283"/>
                    <a:pt x="833" y="274"/>
                    <a:pt x="719" y="265"/>
                  </a:cubicBezTo>
                  <a:cubicBezTo>
                    <a:pt x="704" y="177"/>
                    <a:pt x="688" y="88"/>
                    <a:pt x="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71"/>
            <p:cNvSpPr/>
            <p:nvPr/>
          </p:nvSpPr>
          <p:spPr>
            <a:xfrm>
              <a:off x="4291749" y="1120123"/>
              <a:ext cx="21749" cy="19578"/>
            </a:xfrm>
            <a:custGeom>
              <a:avLst/>
              <a:gdLst/>
              <a:ahLst/>
              <a:cxnLst/>
              <a:rect l="l" t="t" r="r" b="b"/>
              <a:pathLst>
                <a:path w="982" h="884" extrusionOk="0">
                  <a:moveTo>
                    <a:pt x="641" y="0"/>
                  </a:moveTo>
                  <a:cubicBezTo>
                    <a:pt x="555" y="83"/>
                    <a:pt x="467" y="166"/>
                    <a:pt x="381" y="248"/>
                  </a:cubicBezTo>
                  <a:cubicBezTo>
                    <a:pt x="265" y="245"/>
                    <a:pt x="148" y="243"/>
                    <a:pt x="30" y="243"/>
                  </a:cubicBezTo>
                  <a:cubicBezTo>
                    <a:pt x="82" y="324"/>
                    <a:pt x="133" y="406"/>
                    <a:pt x="183" y="489"/>
                  </a:cubicBezTo>
                  <a:cubicBezTo>
                    <a:pt x="122" y="586"/>
                    <a:pt x="61" y="683"/>
                    <a:pt x="1" y="781"/>
                  </a:cubicBezTo>
                  <a:cubicBezTo>
                    <a:pt x="120" y="748"/>
                    <a:pt x="238" y="716"/>
                    <a:pt x="355" y="687"/>
                  </a:cubicBezTo>
                  <a:cubicBezTo>
                    <a:pt x="432" y="751"/>
                    <a:pt x="511" y="817"/>
                    <a:pt x="588" y="883"/>
                  </a:cubicBezTo>
                  <a:lnTo>
                    <a:pt x="658" y="573"/>
                  </a:lnTo>
                  <a:cubicBezTo>
                    <a:pt x="764" y="518"/>
                    <a:pt x="873" y="463"/>
                    <a:pt x="981" y="410"/>
                  </a:cubicBezTo>
                  <a:cubicBezTo>
                    <a:pt x="878" y="371"/>
                    <a:pt x="777" y="335"/>
                    <a:pt x="675" y="300"/>
                  </a:cubicBezTo>
                  <a:cubicBezTo>
                    <a:pt x="664" y="201"/>
                    <a:pt x="652" y="100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71"/>
            <p:cNvSpPr/>
            <p:nvPr/>
          </p:nvSpPr>
          <p:spPr>
            <a:xfrm>
              <a:off x="4350019" y="1136822"/>
              <a:ext cx="20354" cy="20819"/>
            </a:xfrm>
            <a:custGeom>
              <a:avLst/>
              <a:gdLst/>
              <a:ahLst/>
              <a:cxnLst/>
              <a:rect l="l" t="t" r="r" b="b"/>
              <a:pathLst>
                <a:path w="919" h="940" extrusionOk="0">
                  <a:moveTo>
                    <a:pt x="617" y="1"/>
                  </a:moveTo>
                  <a:cubicBezTo>
                    <a:pt x="535" y="73"/>
                    <a:pt x="452" y="146"/>
                    <a:pt x="368" y="219"/>
                  </a:cubicBezTo>
                  <a:cubicBezTo>
                    <a:pt x="261" y="194"/>
                    <a:pt x="155" y="170"/>
                    <a:pt x="46" y="148"/>
                  </a:cubicBezTo>
                  <a:lnTo>
                    <a:pt x="46" y="148"/>
                  </a:lnTo>
                  <a:cubicBezTo>
                    <a:pt x="91" y="245"/>
                    <a:pt x="135" y="344"/>
                    <a:pt x="179" y="442"/>
                  </a:cubicBezTo>
                  <a:cubicBezTo>
                    <a:pt x="120" y="535"/>
                    <a:pt x="59" y="629"/>
                    <a:pt x="1" y="722"/>
                  </a:cubicBezTo>
                  <a:cubicBezTo>
                    <a:pt x="111" y="710"/>
                    <a:pt x="221" y="697"/>
                    <a:pt x="331" y="688"/>
                  </a:cubicBezTo>
                  <a:cubicBezTo>
                    <a:pt x="401" y="770"/>
                    <a:pt x="471" y="855"/>
                    <a:pt x="540" y="939"/>
                  </a:cubicBezTo>
                  <a:cubicBezTo>
                    <a:pt x="564" y="833"/>
                    <a:pt x="590" y="726"/>
                    <a:pt x="614" y="618"/>
                  </a:cubicBezTo>
                  <a:cubicBezTo>
                    <a:pt x="717" y="577"/>
                    <a:pt x="818" y="539"/>
                    <a:pt x="919" y="500"/>
                  </a:cubicBezTo>
                  <a:cubicBezTo>
                    <a:pt x="825" y="442"/>
                    <a:pt x="731" y="385"/>
                    <a:pt x="638" y="328"/>
                  </a:cubicBezTo>
                  <a:cubicBezTo>
                    <a:pt x="632" y="218"/>
                    <a:pt x="625" y="109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71"/>
            <p:cNvSpPr/>
            <p:nvPr/>
          </p:nvSpPr>
          <p:spPr>
            <a:xfrm>
              <a:off x="4403860" y="1163865"/>
              <a:ext cx="19290" cy="21815"/>
            </a:xfrm>
            <a:custGeom>
              <a:avLst/>
              <a:gdLst/>
              <a:ahLst/>
              <a:cxnLst/>
              <a:rect l="l" t="t" r="r" b="b"/>
              <a:pathLst>
                <a:path w="871" h="985" extrusionOk="0">
                  <a:moveTo>
                    <a:pt x="597" y="1"/>
                  </a:moveTo>
                  <a:cubicBezTo>
                    <a:pt x="518" y="67"/>
                    <a:pt x="437" y="133"/>
                    <a:pt x="358" y="199"/>
                  </a:cubicBezTo>
                  <a:cubicBezTo>
                    <a:pt x="257" y="157"/>
                    <a:pt x="158" y="117"/>
                    <a:pt x="57" y="76"/>
                  </a:cubicBezTo>
                  <a:lnTo>
                    <a:pt x="57" y="76"/>
                  </a:lnTo>
                  <a:cubicBezTo>
                    <a:pt x="96" y="186"/>
                    <a:pt x="134" y="298"/>
                    <a:pt x="173" y="408"/>
                  </a:cubicBezTo>
                  <a:lnTo>
                    <a:pt x="0" y="680"/>
                  </a:lnTo>
                  <a:cubicBezTo>
                    <a:pt x="103" y="682"/>
                    <a:pt x="208" y="686"/>
                    <a:pt x="311" y="689"/>
                  </a:cubicBezTo>
                  <a:cubicBezTo>
                    <a:pt x="375" y="787"/>
                    <a:pt x="439" y="886"/>
                    <a:pt x="502" y="985"/>
                  </a:cubicBezTo>
                  <a:cubicBezTo>
                    <a:pt x="527" y="875"/>
                    <a:pt x="553" y="765"/>
                    <a:pt x="580" y="654"/>
                  </a:cubicBezTo>
                  <a:cubicBezTo>
                    <a:pt x="676" y="627"/>
                    <a:pt x="773" y="598"/>
                    <a:pt x="871" y="570"/>
                  </a:cubicBezTo>
                  <a:cubicBezTo>
                    <a:pt x="784" y="497"/>
                    <a:pt x="696" y="423"/>
                    <a:pt x="610" y="352"/>
                  </a:cubicBezTo>
                  <a:cubicBezTo>
                    <a:pt x="606" y="234"/>
                    <a:pt x="602" y="118"/>
                    <a:pt x="597" y="3"/>
                  </a:cubicBezTo>
                  <a:lnTo>
                    <a:pt x="5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71"/>
            <p:cNvSpPr/>
            <p:nvPr/>
          </p:nvSpPr>
          <p:spPr>
            <a:xfrm>
              <a:off x="4454356" y="1198548"/>
              <a:ext cx="18604" cy="22435"/>
            </a:xfrm>
            <a:custGeom>
              <a:avLst/>
              <a:gdLst/>
              <a:ahLst/>
              <a:cxnLst/>
              <a:rect l="l" t="t" r="r" b="b"/>
              <a:pathLst>
                <a:path w="840" h="1013" extrusionOk="0">
                  <a:moveTo>
                    <a:pt x="586" y="1"/>
                  </a:moveTo>
                  <a:cubicBezTo>
                    <a:pt x="507" y="61"/>
                    <a:pt x="430" y="120"/>
                    <a:pt x="353" y="183"/>
                  </a:cubicBezTo>
                  <a:cubicBezTo>
                    <a:pt x="258" y="129"/>
                    <a:pt x="162" y="76"/>
                    <a:pt x="67" y="25"/>
                  </a:cubicBezTo>
                  <a:lnTo>
                    <a:pt x="67" y="25"/>
                  </a:lnTo>
                  <a:cubicBezTo>
                    <a:pt x="101" y="144"/>
                    <a:pt x="136" y="263"/>
                    <a:pt x="171" y="383"/>
                  </a:cubicBezTo>
                  <a:cubicBezTo>
                    <a:pt x="114" y="471"/>
                    <a:pt x="57" y="559"/>
                    <a:pt x="0" y="647"/>
                  </a:cubicBezTo>
                  <a:cubicBezTo>
                    <a:pt x="100" y="660"/>
                    <a:pt x="201" y="673"/>
                    <a:pt x="300" y="688"/>
                  </a:cubicBezTo>
                  <a:cubicBezTo>
                    <a:pt x="358" y="796"/>
                    <a:pt x="419" y="904"/>
                    <a:pt x="478" y="1012"/>
                  </a:cubicBezTo>
                  <a:cubicBezTo>
                    <a:pt x="505" y="900"/>
                    <a:pt x="531" y="788"/>
                    <a:pt x="559" y="676"/>
                  </a:cubicBezTo>
                  <a:cubicBezTo>
                    <a:pt x="652" y="656"/>
                    <a:pt x="746" y="636"/>
                    <a:pt x="840" y="616"/>
                  </a:cubicBezTo>
                  <a:cubicBezTo>
                    <a:pt x="757" y="531"/>
                    <a:pt x="674" y="447"/>
                    <a:pt x="592" y="364"/>
                  </a:cubicBezTo>
                  <a:cubicBezTo>
                    <a:pt x="590" y="243"/>
                    <a:pt x="588" y="122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71"/>
            <p:cNvSpPr/>
            <p:nvPr/>
          </p:nvSpPr>
          <p:spPr>
            <a:xfrm>
              <a:off x="4502792" y="1237837"/>
              <a:ext cx="18183" cy="22878"/>
            </a:xfrm>
            <a:custGeom>
              <a:avLst/>
              <a:gdLst/>
              <a:ahLst/>
              <a:cxnLst/>
              <a:rect l="l" t="t" r="r" b="b"/>
              <a:pathLst>
                <a:path w="821" h="1033" extrusionOk="0">
                  <a:moveTo>
                    <a:pt x="70" y="0"/>
                  </a:moveTo>
                  <a:cubicBezTo>
                    <a:pt x="103" y="125"/>
                    <a:pt x="138" y="248"/>
                    <a:pt x="171" y="373"/>
                  </a:cubicBezTo>
                  <a:cubicBezTo>
                    <a:pt x="114" y="459"/>
                    <a:pt x="57" y="547"/>
                    <a:pt x="0" y="636"/>
                  </a:cubicBezTo>
                  <a:cubicBezTo>
                    <a:pt x="97" y="654"/>
                    <a:pt x="195" y="672"/>
                    <a:pt x="292" y="691"/>
                  </a:cubicBezTo>
                  <a:cubicBezTo>
                    <a:pt x="349" y="804"/>
                    <a:pt x="406" y="918"/>
                    <a:pt x="465" y="1032"/>
                  </a:cubicBezTo>
                  <a:cubicBezTo>
                    <a:pt x="490" y="918"/>
                    <a:pt x="518" y="806"/>
                    <a:pt x="545" y="694"/>
                  </a:cubicBezTo>
                  <a:cubicBezTo>
                    <a:pt x="637" y="676"/>
                    <a:pt x="729" y="659"/>
                    <a:pt x="821" y="643"/>
                  </a:cubicBezTo>
                  <a:cubicBezTo>
                    <a:pt x="742" y="555"/>
                    <a:pt x="661" y="465"/>
                    <a:pt x="580" y="377"/>
                  </a:cubicBezTo>
                  <a:cubicBezTo>
                    <a:pt x="580" y="252"/>
                    <a:pt x="578" y="129"/>
                    <a:pt x="578" y="4"/>
                  </a:cubicBezTo>
                  <a:lnTo>
                    <a:pt x="349" y="178"/>
                  </a:lnTo>
                  <a:cubicBezTo>
                    <a:pt x="255" y="120"/>
                    <a:pt x="163" y="59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71"/>
            <p:cNvSpPr/>
            <p:nvPr/>
          </p:nvSpPr>
          <p:spPr>
            <a:xfrm>
              <a:off x="4252304" y="1137443"/>
              <a:ext cx="22546" cy="18848"/>
            </a:xfrm>
            <a:custGeom>
              <a:avLst/>
              <a:gdLst/>
              <a:ahLst/>
              <a:cxnLst/>
              <a:rect l="l" t="t" r="r" b="b"/>
              <a:pathLst>
                <a:path w="1018" h="851" extrusionOk="0">
                  <a:moveTo>
                    <a:pt x="656" y="1"/>
                  </a:moveTo>
                  <a:cubicBezTo>
                    <a:pt x="566" y="89"/>
                    <a:pt x="478" y="177"/>
                    <a:pt x="388" y="265"/>
                  </a:cubicBezTo>
                  <a:cubicBezTo>
                    <a:pt x="267" y="274"/>
                    <a:pt x="144" y="285"/>
                    <a:pt x="23" y="298"/>
                  </a:cubicBezTo>
                  <a:cubicBezTo>
                    <a:pt x="76" y="370"/>
                    <a:pt x="131" y="443"/>
                    <a:pt x="186" y="516"/>
                  </a:cubicBezTo>
                  <a:cubicBezTo>
                    <a:pt x="124" y="616"/>
                    <a:pt x="63" y="715"/>
                    <a:pt x="1" y="814"/>
                  </a:cubicBezTo>
                  <a:cubicBezTo>
                    <a:pt x="124" y="770"/>
                    <a:pt x="247" y="728"/>
                    <a:pt x="370" y="687"/>
                  </a:cubicBezTo>
                  <a:cubicBezTo>
                    <a:pt x="453" y="740"/>
                    <a:pt x="533" y="794"/>
                    <a:pt x="616" y="851"/>
                  </a:cubicBezTo>
                  <a:cubicBezTo>
                    <a:pt x="638" y="748"/>
                    <a:pt x="660" y="647"/>
                    <a:pt x="682" y="546"/>
                  </a:cubicBezTo>
                  <a:cubicBezTo>
                    <a:pt x="794" y="482"/>
                    <a:pt x="906" y="417"/>
                    <a:pt x="1018" y="355"/>
                  </a:cubicBezTo>
                  <a:cubicBezTo>
                    <a:pt x="910" y="329"/>
                    <a:pt x="803" y="305"/>
                    <a:pt x="695" y="283"/>
                  </a:cubicBezTo>
                  <a:cubicBezTo>
                    <a:pt x="682" y="188"/>
                    <a:pt x="669" y="94"/>
                    <a:pt x="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71"/>
            <p:cNvSpPr/>
            <p:nvPr/>
          </p:nvSpPr>
          <p:spPr>
            <a:xfrm>
              <a:off x="4313232" y="1147941"/>
              <a:ext cx="20996" cy="20265"/>
            </a:xfrm>
            <a:custGeom>
              <a:avLst/>
              <a:gdLst/>
              <a:ahLst/>
              <a:cxnLst/>
              <a:rect l="l" t="t" r="r" b="b"/>
              <a:pathLst>
                <a:path w="948" h="915" extrusionOk="0">
                  <a:moveTo>
                    <a:pt x="628" y="0"/>
                  </a:moveTo>
                  <a:lnTo>
                    <a:pt x="628" y="2"/>
                  </a:lnTo>
                  <a:cubicBezTo>
                    <a:pt x="544" y="77"/>
                    <a:pt x="459" y="156"/>
                    <a:pt x="375" y="233"/>
                  </a:cubicBezTo>
                  <a:cubicBezTo>
                    <a:pt x="263" y="219"/>
                    <a:pt x="151" y="204"/>
                    <a:pt x="39" y="193"/>
                  </a:cubicBezTo>
                  <a:lnTo>
                    <a:pt x="39" y="193"/>
                  </a:lnTo>
                  <a:cubicBezTo>
                    <a:pt x="86" y="283"/>
                    <a:pt x="134" y="373"/>
                    <a:pt x="180" y="465"/>
                  </a:cubicBezTo>
                  <a:cubicBezTo>
                    <a:pt x="119" y="560"/>
                    <a:pt x="61" y="656"/>
                    <a:pt x="0" y="749"/>
                  </a:cubicBezTo>
                  <a:cubicBezTo>
                    <a:pt x="114" y="727"/>
                    <a:pt x="228" y="707"/>
                    <a:pt x="342" y="687"/>
                  </a:cubicBezTo>
                  <a:cubicBezTo>
                    <a:pt x="415" y="762"/>
                    <a:pt x="488" y="837"/>
                    <a:pt x="562" y="914"/>
                  </a:cubicBezTo>
                  <a:cubicBezTo>
                    <a:pt x="586" y="808"/>
                    <a:pt x="610" y="703"/>
                    <a:pt x="633" y="599"/>
                  </a:cubicBezTo>
                  <a:cubicBezTo>
                    <a:pt x="738" y="551"/>
                    <a:pt x="843" y="503"/>
                    <a:pt x="947" y="457"/>
                  </a:cubicBezTo>
                  <a:cubicBezTo>
                    <a:pt x="850" y="410"/>
                    <a:pt x="753" y="362"/>
                    <a:pt x="654" y="316"/>
                  </a:cubicBezTo>
                  <a:cubicBezTo>
                    <a:pt x="646" y="209"/>
                    <a:pt x="637" y="105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71"/>
            <p:cNvSpPr/>
            <p:nvPr/>
          </p:nvSpPr>
          <p:spPr>
            <a:xfrm>
              <a:off x="4369088" y="1170265"/>
              <a:ext cx="19778" cy="21350"/>
            </a:xfrm>
            <a:custGeom>
              <a:avLst/>
              <a:gdLst/>
              <a:ahLst/>
              <a:cxnLst/>
              <a:rect l="l" t="t" r="r" b="b"/>
              <a:pathLst>
                <a:path w="893" h="964" extrusionOk="0">
                  <a:moveTo>
                    <a:pt x="608" y="0"/>
                  </a:moveTo>
                  <a:cubicBezTo>
                    <a:pt x="526" y="70"/>
                    <a:pt x="445" y="138"/>
                    <a:pt x="364" y="208"/>
                  </a:cubicBezTo>
                  <a:cubicBezTo>
                    <a:pt x="261" y="173"/>
                    <a:pt x="157" y="140"/>
                    <a:pt x="54" y="108"/>
                  </a:cubicBezTo>
                  <a:lnTo>
                    <a:pt x="54" y="108"/>
                  </a:lnTo>
                  <a:cubicBezTo>
                    <a:pt x="94" y="213"/>
                    <a:pt x="135" y="318"/>
                    <a:pt x="177" y="422"/>
                  </a:cubicBezTo>
                  <a:cubicBezTo>
                    <a:pt x="118" y="514"/>
                    <a:pt x="59" y="606"/>
                    <a:pt x="1" y="698"/>
                  </a:cubicBezTo>
                  <a:cubicBezTo>
                    <a:pt x="107" y="694"/>
                    <a:pt x="214" y="690"/>
                    <a:pt x="320" y="687"/>
                  </a:cubicBezTo>
                  <a:cubicBezTo>
                    <a:pt x="388" y="779"/>
                    <a:pt x="454" y="870"/>
                    <a:pt x="520" y="964"/>
                  </a:cubicBezTo>
                  <a:cubicBezTo>
                    <a:pt x="546" y="856"/>
                    <a:pt x="572" y="747"/>
                    <a:pt x="595" y="637"/>
                  </a:cubicBezTo>
                  <a:cubicBezTo>
                    <a:pt x="695" y="604"/>
                    <a:pt x="794" y="571"/>
                    <a:pt x="893" y="538"/>
                  </a:cubicBezTo>
                  <a:cubicBezTo>
                    <a:pt x="803" y="470"/>
                    <a:pt x="713" y="406"/>
                    <a:pt x="623" y="340"/>
                  </a:cubicBezTo>
                  <a:cubicBezTo>
                    <a:pt x="617" y="228"/>
                    <a:pt x="614" y="114"/>
                    <a:pt x="6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71"/>
            <p:cNvSpPr/>
            <p:nvPr/>
          </p:nvSpPr>
          <p:spPr>
            <a:xfrm>
              <a:off x="4421090" y="1201560"/>
              <a:ext cx="18892" cy="22148"/>
            </a:xfrm>
            <a:custGeom>
              <a:avLst/>
              <a:gdLst/>
              <a:ahLst/>
              <a:cxnLst/>
              <a:rect l="l" t="t" r="r" b="b"/>
              <a:pathLst>
                <a:path w="853" h="1000" extrusionOk="0">
                  <a:moveTo>
                    <a:pt x="592" y="1"/>
                  </a:moveTo>
                  <a:cubicBezTo>
                    <a:pt x="513" y="63"/>
                    <a:pt x="434" y="126"/>
                    <a:pt x="357" y="188"/>
                  </a:cubicBezTo>
                  <a:cubicBezTo>
                    <a:pt x="260" y="140"/>
                    <a:pt x="160" y="93"/>
                    <a:pt x="63" y="47"/>
                  </a:cubicBezTo>
                  <a:lnTo>
                    <a:pt x="63" y="47"/>
                  </a:lnTo>
                  <a:cubicBezTo>
                    <a:pt x="100" y="162"/>
                    <a:pt x="137" y="276"/>
                    <a:pt x="173" y="392"/>
                  </a:cubicBezTo>
                  <a:lnTo>
                    <a:pt x="1" y="660"/>
                  </a:lnTo>
                  <a:cubicBezTo>
                    <a:pt x="104" y="669"/>
                    <a:pt x="205" y="678"/>
                    <a:pt x="305" y="687"/>
                  </a:cubicBezTo>
                  <a:cubicBezTo>
                    <a:pt x="366" y="790"/>
                    <a:pt x="428" y="895"/>
                    <a:pt x="489" y="999"/>
                  </a:cubicBezTo>
                  <a:cubicBezTo>
                    <a:pt x="515" y="887"/>
                    <a:pt x="542" y="777"/>
                    <a:pt x="568" y="667"/>
                  </a:cubicBezTo>
                  <a:cubicBezTo>
                    <a:pt x="663" y="641"/>
                    <a:pt x="759" y="618"/>
                    <a:pt x="853" y="594"/>
                  </a:cubicBezTo>
                  <a:cubicBezTo>
                    <a:pt x="768" y="515"/>
                    <a:pt x="684" y="436"/>
                    <a:pt x="599" y="357"/>
                  </a:cubicBezTo>
                  <a:cubicBezTo>
                    <a:pt x="597" y="238"/>
                    <a:pt x="594" y="118"/>
                    <a:pt x="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71"/>
            <p:cNvSpPr/>
            <p:nvPr/>
          </p:nvSpPr>
          <p:spPr>
            <a:xfrm>
              <a:off x="4470413" y="1238922"/>
              <a:ext cx="18316" cy="22679"/>
            </a:xfrm>
            <a:custGeom>
              <a:avLst/>
              <a:gdLst/>
              <a:ahLst/>
              <a:cxnLst/>
              <a:rect l="l" t="t" r="r" b="b"/>
              <a:pathLst>
                <a:path w="827" h="1024" extrusionOk="0">
                  <a:moveTo>
                    <a:pt x="581" y="1"/>
                  </a:moveTo>
                  <a:lnTo>
                    <a:pt x="581" y="3"/>
                  </a:lnTo>
                  <a:cubicBezTo>
                    <a:pt x="504" y="60"/>
                    <a:pt x="427" y="120"/>
                    <a:pt x="349" y="179"/>
                  </a:cubicBezTo>
                  <a:cubicBezTo>
                    <a:pt x="256" y="122"/>
                    <a:pt x="162" y="65"/>
                    <a:pt x="69" y="10"/>
                  </a:cubicBezTo>
                  <a:lnTo>
                    <a:pt x="69" y="10"/>
                  </a:lnTo>
                  <a:cubicBezTo>
                    <a:pt x="102" y="131"/>
                    <a:pt x="137" y="252"/>
                    <a:pt x="170" y="375"/>
                  </a:cubicBezTo>
                  <a:cubicBezTo>
                    <a:pt x="115" y="464"/>
                    <a:pt x="58" y="552"/>
                    <a:pt x="1" y="638"/>
                  </a:cubicBezTo>
                  <a:cubicBezTo>
                    <a:pt x="98" y="655"/>
                    <a:pt x="197" y="671"/>
                    <a:pt x="294" y="688"/>
                  </a:cubicBezTo>
                  <a:cubicBezTo>
                    <a:pt x="353" y="800"/>
                    <a:pt x="412" y="912"/>
                    <a:pt x="469" y="1024"/>
                  </a:cubicBezTo>
                  <a:lnTo>
                    <a:pt x="550" y="686"/>
                  </a:lnTo>
                  <a:cubicBezTo>
                    <a:pt x="643" y="667"/>
                    <a:pt x="735" y="649"/>
                    <a:pt x="827" y="631"/>
                  </a:cubicBezTo>
                  <a:cubicBezTo>
                    <a:pt x="746" y="544"/>
                    <a:pt x="665" y="458"/>
                    <a:pt x="584" y="370"/>
                  </a:cubicBezTo>
                  <a:cubicBezTo>
                    <a:pt x="584" y="247"/>
                    <a:pt x="583" y="124"/>
                    <a:pt x="5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71"/>
            <p:cNvSpPr/>
            <p:nvPr/>
          </p:nvSpPr>
          <p:spPr>
            <a:xfrm>
              <a:off x="4518229" y="1279430"/>
              <a:ext cx="18117" cy="23033"/>
            </a:xfrm>
            <a:custGeom>
              <a:avLst/>
              <a:gdLst/>
              <a:ahLst/>
              <a:cxnLst/>
              <a:rect l="l" t="t" r="r" b="b"/>
              <a:pathLst>
                <a:path w="818" h="1040" extrusionOk="0">
                  <a:moveTo>
                    <a:pt x="70" y="0"/>
                  </a:moveTo>
                  <a:cubicBezTo>
                    <a:pt x="103" y="125"/>
                    <a:pt x="137" y="250"/>
                    <a:pt x="170" y="375"/>
                  </a:cubicBezTo>
                  <a:cubicBezTo>
                    <a:pt x="113" y="461"/>
                    <a:pt x="56" y="549"/>
                    <a:pt x="1" y="636"/>
                  </a:cubicBezTo>
                  <a:cubicBezTo>
                    <a:pt x="96" y="656"/>
                    <a:pt x="193" y="676"/>
                    <a:pt x="291" y="696"/>
                  </a:cubicBezTo>
                  <a:cubicBezTo>
                    <a:pt x="348" y="810"/>
                    <a:pt x="405" y="924"/>
                    <a:pt x="461" y="1040"/>
                  </a:cubicBezTo>
                  <a:cubicBezTo>
                    <a:pt x="489" y="926"/>
                    <a:pt x="515" y="814"/>
                    <a:pt x="542" y="700"/>
                  </a:cubicBezTo>
                  <a:cubicBezTo>
                    <a:pt x="634" y="685"/>
                    <a:pt x="726" y="669"/>
                    <a:pt x="818" y="652"/>
                  </a:cubicBezTo>
                  <a:cubicBezTo>
                    <a:pt x="739" y="562"/>
                    <a:pt x="658" y="472"/>
                    <a:pt x="579" y="382"/>
                  </a:cubicBezTo>
                  <a:cubicBezTo>
                    <a:pt x="577" y="258"/>
                    <a:pt x="577" y="135"/>
                    <a:pt x="577" y="10"/>
                  </a:cubicBezTo>
                  <a:cubicBezTo>
                    <a:pt x="500" y="67"/>
                    <a:pt x="425" y="123"/>
                    <a:pt x="348" y="180"/>
                  </a:cubicBezTo>
                  <a:cubicBezTo>
                    <a:pt x="256" y="122"/>
                    <a:pt x="164" y="61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71"/>
            <p:cNvSpPr/>
            <p:nvPr/>
          </p:nvSpPr>
          <p:spPr>
            <a:xfrm>
              <a:off x="4208408" y="1163178"/>
              <a:ext cx="23388" cy="18892"/>
            </a:xfrm>
            <a:custGeom>
              <a:avLst/>
              <a:gdLst/>
              <a:ahLst/>
              <a:cxnLst/>
              <a:rect l="l" t="t" r="r" b="b"/>
              <a:pathLst>
                <a:path w="1056" h="853" extrusionOk="0">
                  <a:moveTo>
                    <a:pt x="670" y="1"/>
                  </a:moveTo>
                  <a:cubicBezTo>
                    <a:pt x="578" y="94"/>
                    <a:pt x="487" y="188"/>
                    <a:pt x="395" y="283"/>
                  </a:cubicBezTo>
                  <a:cubicBezTo>
                    <a:pt x="266" y="307"/>
                    <a:pt x="140" y="333"/>
                    <a:pt x="11" y="360"/>
                  </a:cubicBezTo>
                  <a:cubicBezTo>
                    <a:pt x="70" y="421"/>
                    <a:pt x="129" y="483"/>
                    <a:pt x="187" y="548"/>
                  </a:cubicBezTo>
                  <a:cubicBezTo>
                    <a:pt x="125" y="649"/>
                    <a:pt x="63" y="752"/>
                    <a:pt x="0" y="852"/>
                  </a:cubicBezTo>
                  <a:cubicBezTo>
                    <a:pt x="129" y="796"/>
                    <a:pt x="255" y="741"/>
                    <a:pt x="384" y="687"/>
                  </a:cubicBezTo>
                  <a:cubicBezTo>
                    <a:pt x="472" y="728"/>
                    <a:pt x="558" y="768"/>
                    <a:pt x="646" y="812"/>
                  </a:cubicBezTo>
                  <a:cubicBezTo>
                    <a:pt x="667" y="713"/>
                    <a:pt x="689" y="614"/>
                    <a:pt x="711" y="515"/>
                  </a:cubicBezTo>
                  <a:cubicBezTo>
                    <a:pt x="826" y="441"/>
                    <a:pt x="942" y="368"/>
                    <a:pt x="1056" y="294"/>
                  </a:cubicBezTo>
                  <a:cubicBezTo>
                    <a:pt x="944" y="283"/>
                    <a:pt x="832" y="272"/>
                    <a:pt x="718" y="263"/>
                  </a:cubicBezTo>
                  <a:cubicBezTo>
                    <a:pt x="701" y="175"/>
                    <a:pt x="687" y="87"/>
                    <a:pt x="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71"/>
            <p:cNvSpPr/>
            <p:nvPr/>
          </p:nvSpPr>
          <p:spPr>
            <a:xfrm>
              <a:off x="4272326" y="1166589"/>
              <a:ext cx="21727" cy="19578"/>
            </a:xfrm>
            <a:custGeom>
              <a:avLst/>
              <a:gdLst/>
              <a:ahLst/>
              <a:cxnLst/>
              <a:rect l="l" t="t" r="r" b="b"/>
              <a:pathLst>
                <a:path w="981" h="884" extrusionOk="0">
                  <a:moveTo>
                    <a:pt x="641" y="1"/>
                  </a:moveTo>
                  <a:cubicBezTo>
                    <a:pt x="555" y="83"/>
                    <a:pt x="468" y="166"/>
                    <a:pt x="380" y="249"/>
                  </a:cubicBezTo>
                  <a:cubicBezTo>
                    <a:pt x="265" y="247"/>
                    <a:pt x="149" y="245"/>
                    <a:pt x="31" y="245"/>
                  </a:cubicBezTo>
                  <a:cubicBezTo>
                    <a:pt x="81" y="326"/>
                    <a:pt x="132" y="408"/>
                    <a:pt x="182" y="491"/>
                  </a:cubicBezTo>
                  <a:cubicBezTo>
                    <a:pt x="121" y="588"/>
                    <a:pt x="61" y="686"/>
                    <a:pt x="0" y="781"/>
                  </a:cubicBezTo>
                  <a:cubicBezTo>
                    <a:pt x="120" y="750"/>
                    <a:pt x="237" y="719"/>
                    <a:pt x="355" y="687"/>
                  </a:cubicBezTo>
                  <a:cubicBezTo>
                    <a:pt x="433" y="752"/>
                    <a:pt x="511" y="818"/>
                    <a:pt x="588" y="884"/>
                  </a:cubicBezTo>
                  <a:cubicBezTo>
                    <a:pt x="612" y="781"/>
                    <a:pt x="634" y="676"/>
                    <a:pt x="657" y="574"/>
                  </a:cubicBezTo>
                  <a:cubicBezTo>
                    <a:pt x="766" y="519"/>
                    <a:pt x="872" y="464"/>
                    <a:pt x="981" y="410"/>
                  </a:cubicBezTo>
                  <a:cubicBezTo>
                    <a:pt x="880" y="372"/>
                    <a:pt x="777" y="335"/>
                    <a:pt x="674" y="300"/>
                  </a:cubicBezTo>
                  <a:cubicBezTo>
                    <a:pt x="663" y="201"/>
                    <a:pt x="652" y="102"/>
                    <a:pt x="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71"/>
            <p:cNvSpPr/>
            <p:nvPr/>
          </p:nvSpPr>
          <p:spPr>
            <a:xfrm>
              <a:off x="4330618" y="1183310"/>
              <a:ext cx="20309" cy="20841"/>
            </a:xfrm>
            <a:custGeom>
              <a:avLst/>
              <a:gdLst/>
              <a:ahLst/>
              <a:cxnLst/>
              <a:rect l="l" t="t" r="r" b="b"/>
              <a:pathLst>
                <a:path w="917" h="941" extrusionOk="0">
                  <a:moveTo>
                    <a:pt x="616" y="0"/>
                  </a:moveTo>
                  <a:cubicBezTo>
                    <a:pt x="533" y="72"/>
                    <a:pt x="451" y="145"/>
                    <a:pt x="368" y="219"/>
                  </a:cubicBezTo>
                  <a:cubicBezTo>
                    <a:pt x="262" y="193"/>
                    <a:pt x="153" y="171"/>
                    <a:pt x="45" y="147"/>
                  </a:cubicBezTo>
                  <a:lnTo>
                    <a:pt x="45" y="147"/>
                  </a:lnTo>
                  <a:cubicBezTo>
                    <a:pt x="89" y="245"/>
                    <a:pt x="133" y="344"/>
                    <a:pt x="177" y="443"/>
                  </a:cubicBezTo>
                  <a:cubicBezTo>
                    <a:pt x="118" y="535"/>
                    <a:pt x="60" y="628"/>
                    <a:pt x="1" y="722"/>
                  </a:cubicBezTo>
                  <a:cubicBezTo>
                    <a:pt x="111" y="709"/>
                    <a:pt x="221" y="698"/>
                    <a:pt x="329" y="687"/>
                  </a:cubicBezTo>
                  <a:cubicBezTo>
                    <a:pt x="399" y="770"/>
                    <a:pt x="469" y="854"/>
                    <a:pt x="539" y="940"/>
                  </a:cubicBezTo>
                  <a:cubicBezTo>
                    <a:pt x="564" y="832"/>
                    <a:pt x="588" y="726"/>
                    <a:pt x="614" y="619"/>
                  </a:cubicBezTo>
                  <a:cubicBezTo>
                    <a:pt x="715" y="579"/>
                    <a:pt x="816" y="538"/>
                    <a:pt x="917" y="500"/>
                  </a:cubicBezTo>
                  <a:cubicBezTo>
                    <a:pt x="825" y="441"/>
                    <a:pt x="732" y="384"/>
                    <a:pt x="638" y="327"/>
                  </a:cubicBezTo>
                  <a:cubicBezTo>
                    <a:pt x="631" y="219"/>
                    <a:pt x="623" y="109"/>
                    <a:pt x="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71"/>
            <p:cNvSpPr/>
            <p:nvPr/>
          </p:nvSpPr>
          <p:spPr>
            <a:xfrm>
              <a:off x="4384414" y="1210396"/>
              <a:ext cx="19290" cy="21771"/>
            </a:xfrm>
            <a:custGeom>
              <a:avLst/>
              <a:gdLst/>
              <a:ahLst/>
              <a:cxnLst/>
              <a:rect l="l" t="t" r="r" b="b"/>
              <a:pathLst>
                <a:path w="871" h="983" extrusionOk="0">
                  <a:moveTo>
                    <a:pt x="599" y="0"/>
                  </a:moveTo>
                  <a:cubicBezTo>
                    <a:pt x="518" y="64"/>
                    <a:pt x="440" y="130"/>
                    <a:pt x="359" y="197"/>
                  </a:cubicBezTo>
                  <a:cubicBezTo>
                    <a:pt x="260" y="154"/>
                    <a:pt x="159" y="114"/>
                    <a:pt x="58" y="75"/>
                  </a:cubicBezTo>
                  <a:lnTo>
                    <a:pt x="58" y="75"/>
                  </a:lnTo>
                  <a:cubicBezTo>
                    <a:pt x="96" y="186"/>
                    <a:pt x="135" y="296"/>
                    <a:pt x="173" y="406"/>
                  </a:cubicBezTo>
                  <a:lnTo>
                    <a:pt x="1" y="678"/>
                  </a:lnTo>
                  <a:cubicBezTo>
                    <a:pt x="105" y="679"/>
                    <a:pt x="208" y="683"/>
                    <a:pt x="311" y="687"/>
                  </a:cubicBezTo>
                  <a:cubicBezTo>
                    <a:pt x="375" y="784"/>
                    <a:pt x="440" y="883"/>
                    <a:pt x="504" y="982"/>
                  </a:cubicBezTo>
                  <a:cubicBezTo>
                    <a:pt x="529" y="872"/>
                    <a:pt x="555" y="762"/>
                    <a:pt x="581" y="654"/>
                  </a:cubicBezTo>
                  <a:cubicBezTo>
                    <a:pt x="678" y="624"/>
                    <a:pt x="774" y="597"/>
                    <a:pt x="871" y="567"/>
                  </a:cubicBezTo>
                  <a:cubicBezTo>
                    <a:pt x="785" y="494"/>
                    <a:pt x="697" y="421"/>
                    <a:pt x="610" y="349"/>
                  </a:cubicBezTo>
                  <a:cubicBezTo>
                    <a:pt x="607" y="233"/>
                    <a:pt x="603" y="116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71"/>
            <p:cNvSpPr/>
            <p:nvPr/>
          </p:nvSpPr>
          <p:spPr>
            <a:xfrm>
              <a:off x="4434910" y="1245035"/>
              <a:ext cx="18604" cy="22413"/>
            </a:xfrm>
            <a:custGeom>
              <a:avLst/>
              <a:gdLst/>
              <a:ahLst/>
              <a:cxnLst/>
              <a:rect l="l" t="t" r="r" b="b"/>
              <a:pathLst>
                <a:path w="840" h="1012" extrusionOk="0">
                  <a:moveTo>
                    <a:pt x="587" y="0"/>
                  </a:moveTo>
                  <a:cubicBezTo>
                    <a:pt x="509" y="61"/>
                    <a:pt x="431" y="121"/>
                    <a:pt x="353" y="182"/>
                  </a:cubicBezTo>
                  <a:cubicBezTo>
                    <a:pt x="258" y="129"/>
                    <a:pt x="162" y="76"/>
                    <a:pt x="67" y="24"/>
                  </a:cubicBezTo>
                  <a:lnTo>
                    <a:pt x="67" y="24"/>
                  </a:lnTo>
                  <a:cubicBezTo>
                    <a:pt x="102" y="144"/>
                    <a:pt x="137" y="263"/>
                    <a:pt x="174" y="382"/>
                  </a:cubicBezTo>
                  <a:cubicBezTo>
                    <a:pt x="117" y="470"/>
                    <a:pt x="60" y="558"/>
                    <a:pt x="1" y="647"/>
                  </a:cubicBezTo>
                  <a:cubicBezTo>
                    <a:pt x="102" y="659"/>
                    <a:pt x="201" y="674"/>
                    <a:pt x="300" y="687"/>
                  </a:cubicBezTo>
                  <a:cubicBezTo>
                    <a:pt x="361" y="795"/>
                    <a:pt x="420" y="904"/>
                    <a:pt x="478" y="1012"/>
                  </a:cubicBezTo>
                  <a:cubicBezTo>
                    <a:pt x="506" y="900"/>
                    <a:pt x="532" y="788"/>
                    <a:pt x="559" y="678"/>
                  </a:cubicBezTo>
                  <a:cubicBezTo>
                    <a:pt x="653" y="656"/>
                    <a:pt x="746" y="636"/>
                    <a:pt x="840" y="615"/>
                  </a:cubicBezTo>
                  <a:cubicBezTo>
                    <a:pt x="757" y="531"/>
                    <a:pt x="675" y="448"/>
                    <a:pt x="592" y="364"/>
                  </a:cubicBezTo>
                  <a:cubicBezTo>
                    <a:pt x="590" y="243"/>
                    <a:pt x="588" y="121"/>
                    <a:pt x="5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71"/>
            <p:cNvSpPr/>
            <p:nvPr/>
          </p:nvSpPr>
          <p:spPr>
            <a:xfrm>
              <a:off x="4483391" y="1284347"/>
              <a:ext cx="18183" cy="22834"/>
            </a:xfrm>
            <a:custGeom>
              <a:avLst/>
              <a:gdLst/>
              <a:ahLst/>
              <a:cxnLst/>
              <a:rect l="l" t="t" r="r" b="b"/>
              <a:pathLst>
                <a:path w="821" h="1031" extrusionOk="0">
                  <a:moveTo>
                    <a:pt x="577" y="2"/>
                  </a:moveTo>
                  <a:cubicBezTo>
                    <a:pt x="577" y="4"/>
                    <a:pt x="577" y="5"/>
                    <a:pt x="577" y="6"/>
                  </a:cubicBezTo>
                  <a:lnTo>
                    <a:pt x="577" y="6"/>
                  </a:lnTo>
                  <a:lnTo>
                    <a:pt x="579" y="4"/>
                  </a:lnTo>
                  <a:lnTo>
                    <a:pt x="577" y="2"/>
                  </a:lnTo>
                  <a:close/>
                  <a:moveTo>
                    <a:pt x="70" y="1"/>
                  </a:moveTo>
                  <a:cubicBezTo>
                    <a:pt x="103" y="124"/>
                    <a:pt x="136" y="248"/>
                    <a:pt x="169" y="371"/>
                  </a:cubicBezTo>
                  <a:cubicBezTo>
                    <a:pt x="112" y="460"/>
                    <a:pt x="55" y="546"/>
                    <a:pt x="0" y="634"/>
                  </a:cubicBezTo>
                  <a:cubicBezTo>
                    <a:pt x="96" y="652"/>
                    <a:pt x="193" y="671"/>
                    <a:pt x="290" y="691"/>
                  </a:cubicBezTo>
                  <a:cubicBezTo>
                    <a:pt x="349" y="803"/>
                    <a:pt x="406" y="917"/>
                    <a:pt x="463" y="1031"/>
                  </a:cubicBezTo>
                  <a:cubicBezTo>
                    <a:pt x="491" y="919"/>
                    <a:pt x="516" y="805"/>
                    <a:pt x="544" y="693"/>
                  </a:cubicBezTo>
                  <a:cubicBezTo>
                    <a:pt x="636" y="676"/>
                    <a:pt x="729" y="658"/>
                    <a:pt x="821" y="641"/>
                  </a:cubicBezTo>
                  <a:cubicBezTo>
                    <a:pt x="740" y="553"/>
                    <a:pt x="659" y="463"/>
                    <a:pt x="580" y="375"/>
                  </a:cubicBezTo>
                  <a:cubicBezTo>
                    <a:pt x="579" y="251"/>
                    <a:pt x="579" y="129"/>
                    <a:pt x="577" y="6"/>
                  </a:cubicBezTo>
                  <a:lnTo>
                    <a:pt x="577" y="6"/>
                  </a:lnTo>
                  <a:lnTo>
                    <a:pt x="347" y="177"/>
                  </a:lnTo>
                  <a:cubicBezTo>
                    <a:pt x="256" y="118"/>
                    <a:pt x="162" y="59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71"/>
            <p:cNvSpPr/>
            <p:nvPr/>
          </p:nvSpPr>
          <p:spPr>
            <a:xfrm>
              <a:off x="4232925" y="1183908"/>
              <a:ext cx="22502" cy="18848"/>
            </a:xfrm>
            <a:custGeom>
              <a:avLst/>
              <a:gdLst/>
              <a:ahLst/>
              <a:cxnLst/>
              <a:rect l="l" t="t" r="r" b="b"/>
              <a:pathLst>
                <a:path w="1016" h="851" extrusionOk="0">
                  <a:moveTo>
                    <a:pt x="654" y="1"/>
                  </a:moveTo>
                  <a:cubicBezTo>
                    <a:pt x="566" y="89"/>
                    <a:pt x="476" y="177"/>
                    <a:pt x="386" y="265"/>
                  </a:cubicBezTo>
                  <a:cubicBezTo>
                    <a:pt x="265" y="274"/>
                    <a:pt x="143" y="286"/>
                    <a:pt x="20" y="298"/>
                  </a:cubicBezTo>
                  <a:cubicBezTo>
                    <a:pt x="75" y="370"/>
                    <a:pt x="131" y="443"/>
                    <a:pt x="184" y="517"/>
                  </a:cubicBezTo>
                  <a:cubicBezTo>
                    <a:pt x="123" y="616"/>
                    <a:pt x="61" y="717"/>
                    <a:pt x="0" y="816"/>
                  </a:cubicBezTo>
                  <a:cubicBezTo>
                    <a:pt x="123" y="772"/>
                    <a:pt x="246" y="728"/>
                    <a:pt x="367" y="688"/>
                  </a:cubicBezTo>
                  <a:cubicBezTo>
                    <a:pt x="450" y="741"/>
                    <a:pt x="533" y="796"/>
                    <a:pt x="613" y="851"/>
                  </a:cubicBezTo>
                  <a:cubicBezTo>
                    <a:pt x="637" y="750"/>
                    <a:pt x="659" y="647"/>
                    <a:pt x="681" y="546"/>
                  </a:cubicBezTo>
                  <a:cubicBezTo>
                    <a:pt x="793" y="482"/>
                    <a:pt x="903" y="420"/>
                    <a:pt x="1015" y="357"/>
                  </a:cubicBezTo>
                  <a:cubicBezTo>
                    <a:pt x="909" y="331"/>
                    <a:pt x="801" y="306"/>
                    <a:pt x="694" y="284"/>
                  </a:cubicBezTo>
                  <a:cubicBezTo>
                    <a:pt x="681" y="190"/>
                    <a:pt x="667" y="95"/>
                    <a:pt x="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71"/>
            <p:cNvSpPr/>
            <p:nvPr/>
          </p:nvSpPr>
          <p:spPr>
            <a:xfrm>
              <a:off x="4293831" y="1194450"/>
              <a:ext cx="20952" cy="20221"/>
            </a:xfrm>
            <a:custGeom>
              <a:avLst/>
              <a:gdLst/>
              <a:ahLst/>
              <a:cxnLst/>
              <a:rect l="l" t="t" r="r" b="b"/>
              <a:pathLst>
                <a:path w="946" h="913" extrusionOk="0">
                  <a:moveTo>
                    <a:pt x="628" y="0"/>
                  </a:moveTo>
                  <a:cubicBezTo>
                    <a:pt x="544" y="78"/>
                    <a:pt x="458" y="155"/>
                    <a:pt x="373" y="232"/>
                  </a:cubicBezTo>
                  <a:cubicBezTo>
                    <a:pt x="263" y="217"/>
                    <a:pt x="151" y="204"/>
                    <a:pt x="39" y="191"/>
                  </a:cubicBezTo>
                  <a:lnTo>
                    <a:pt x="39" y="191"/>
                  </a:lnTo>
                  <a:cubicBezTo>
                    <a:pt x="85" y="281"/>
                    <a:pt x="133" y="373"/>
                    <a:pt x="178" y="463"/>
                  </a:cubicBezTo>
                  <a:cubicBezTo>
                    <a:pt x="120" y="559"/>
                    <a:pt x="59" y="654"/>
                    <a:pt x="0" y="749"/>
                  </a:cubicBezTo>
                  <a:cubicBezTo>
                    <a:pt x="114" y="727"/>
                    <a:pt x="228" y="705"/>
                    <a:pt x="340" y="687"/>
                  </a:cubicBezTo>
                  <a:cubicBezTo>
                    <a:pt x="415" y="761"/>
                    <a:pt x="489" y="838"/>
                    <a:pt x="560" y="913"/>
                  </a:cubicBezTo>
                  <a:cubicBezTo>
                    <a:pt x="584" y="808"/>
                    <a:pt x="608" y="702"/>
                    <a:pt x="634" y="597"/>
                  </a:cubicBezTo>
                  <a:cubicBezTo>
                    <a:pt x="738" y="549"/>
                    <a:pt x="841" y="503"/>
                    <a:pt x="946" y="458"/>
                  </a:cubicBezTo>
                  <a:cubicBezTo>
                    <a:pt x="849" y="408"/>
                    <a:pt x="751" y="360"/>
                    <a:pt x="654" y="314"/>
                  </a:cubicBezTo>
                  <a:cubicBezTo>
                    <a:pt x="645" y="210"/>
                    <a:pt x="636" y="105"/>
                    <a:pt x="6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71"/>
            <p:cNvSpPr/>
            <p:nvPr/>
          </p:nvSpPr>
          <p:spPr>
            <a:xfrm>
              <a:off x="4349687" y="1216775"/>
              <a:ext cx="19756" cy="21328"/>
            </a:xfrm>
            <a:custGeom>
              <a:avLst/>
              <a:gdLst/>
              <a:ahLst/>
              <a:cxnLst/>
              <a:rect l="l" t="t" r="r" b="b"/>
              <a:pathLst>
                <a:path w="892" h="963" extrusionOk="0">
                  <a:moveTo>
                    <a:pt x="607" y="0"/>
                  </a:moveTo>
                  <a:cubicBezTo>
                    <a:pt x="526" y="68"/>
                    <a:pt x="445" y="138"/>
                    <a:pt x="363" y="206"/>
                  </a:cubicBezTo>
                  <a:cubicBezTo>
                    <a:pt x="260" y="173"/>
                    <a:pt x="157" y="140"/>
                    <a:pt x="52" y="107"/>
                  </a:cubicBezTo>
                  <a:lnTo>
                    <a:pt x="52" y="107"/>
                  </a:lnTo>
                  <a:cubicBezTo>
                    <a:pt x="95" y="211"/>
                    <a:pt x="135" y="318"/>
                    <a:pt x="175" y="423"/>
                  </a:cubicBezTo>
                  <a:cubicBezTo>
                    <a:pt x="117" y="514"/>
                    <a:pt x="60" y="606"/>
                    <a:pt x="1" y="698"/>
                  </a:cubicBezTo>
                  <a:cubicBezTo>
                    <a:pt x="107" y="692"/>
                    <a:pt x="214" y="689"/>
                    <a:pt x="320" y="687"/>
                  </a:cubicBezTo>
                  <a:cubicBezTo>
                    <a:pt x="386" y="779"/>
                    <a:pt x="453" y="871"/>
                    <a:pt x="519" y="962"/>
                  </a:cubicBezTo>
                  <a:cubicBezTo>
                    <a:pt x="544" y="854"/>
                    <a:pt x="570" y="746"/>
                    <a:pt x="596" y="637"/>
                  </a:cubicBezTo>
                  <a:cubicBezTo>
                    <a:pt x="695" y="603"/>
                    <a:pt x="794" y="569"/>
                    <a:pt x="891" y="536"/>
                  </a:cubicBezTo>
                  <a:cubicBezTo>
                    <a:pt x="803" y="470"/>
                    <a:pt x="713" y="404"/>
                    <a:pt x="623" y="340"/>
                  </a:cubicBezTo>
                  <a:cubicBezTo>
                    <a:pt x="618" y="226"/>
                    <a:pt x="612" y="112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71"/>
            <p:cNvSpPr/>
            <p:nvPr/>
          </p:nvSpPr>
          <p:spPr>
            <a:xfrm>
              <a:off x="4401711" y="1248047"/>
              <a:ext cx="18870" cy="22125"/>
            </a:xfrm>
            <a:custGeom>
              <a:avLst/>
              <a:gdLst/>
              <a:ahLst/>
              <a:cxnLst/>
              <a:rect l="l" t="t" r="r" b="b"/>
              <a:pathLst>
                <a:path w="852" h="999" extrusionOk="0">
                  <a:moveTo>
                    <a:pt x="589" y="0"/>
                  </a:moveTo>
                  <a:cubicBezTo>
                    <a:pt x="589" y="1"/>
                    <a:pt x="589" y="1"/>
                    <a:pt x="589" y="2"/>
                  </a:cubicBezTo>
                  <a:lnTo>
                    <a:pt x="589" y="2"/>
                  </a:lnTo>
                  <a:cubicBezTo>
                    <a:pt x="590" y="1"/>
                    <a:pt x="591" y="1"/>
                    <a:pt x="591" y="0"/>
                  </a:cubicBezTo>
                  <a:close/>
                  <a:moveTo>
                    <a:pt x="589" y="2"/>
                  </a:moveTo>
                  <a:lnTo>
                    <a:pt x="589" y="2"/>
                  </a:lnTo>
                  <a:cubicBezTo>
                    <a:pt x="511" y="64"/>
                    <a:pt x="433" y="125"/>
                    <a:pt x="354" y="187"/>
                  </a:cubicBezTo>
                  <a:cubicBezTo>
                    <a:pt x="257" y="140"/>
                    <a:pt x="160" y="94"/>
                    <a:pt x="61" y="46"/>
                  </a:cubicBezTo>
                  <a:lnTo>
                    <a:pt x="61" y="46"/>
                  </a:lnTo>
                  <a:cubicBezTo>
                    <a:pt x="99" y="162"/>
                    <a:pt x="136" y="277"/>
                    <a:pt x="171" y="393"/>
                  </a:cubicBezTo>
                  <a:lnTo>
                    <a:pt x="0" y="661"/>
                  </a:lnTo>
                  <a:cubicBezTo>
                    <a:pt x="101" y="668"/>
                    <a:pt x="202" y="678"/>
                    <a:pt x="303" y="687"/>
                  </a:cubicBezTo>
                  <a:cubicBezTo>
                    <a:pt x="365" y="790"/>
                    <a:pt x="426" y="894"/>
                    <a:pt x="488" y="999"/>
                  </a:cubicBezTo>
                  <a:cubicBezTo>
                    <a:pt x="514" y="889"/>
                    <a:pt x="540" y="777"/>
                    <a:pt x="565" y="667"/>
                  </a:cubicBezTo>
                  <a:cubicBezTo>
                    <a:pt x="661" y="643"/>
                    <a:pt x="756" y="617"/>
                    <a:pt x="852" y="595"/>
                  </a:cubicBezTo>
                  <a:cubicBezTo>
                    <a:pt x="767" y="514"/>
                    <a:pt x="683" y="435"/>
                    <a:pt x="599" y="358"/>
                  </a:cubicBezTo>
                  <a:cubicBezTo>
                    <a:pt x="595" y="239"/>
                    <a:pt x="593" y="120"/>
                    <a:pt x="589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71"/>
            <p:cNvSpPr/>
            <p:nvPr/>
          </p:nvSpPr>
          <p:spPr>
            <a:xfrm>
              <a:off x="4450989" y="1285454"/>
              <a:ext cx="18360" cy="22613"/>
            </a:xfrm>
            <a:custGeom>
              <a:avLst/>
              <a:gdLst/>
              <a:ahLst/>
              <a:cxnLst/>
              <a:rect l="l" t="t" r="r" b="b"/>
              <a:pathLst>
                <a:path w="829" h="1021" extrusionOk="0">
                  <a:moveTo>
                    <a:pt x="580" y="0"/>
                  </a:moveTo>
                  <a:cubicBezTo>
                    <a:pt x="503" y="59"/>
                    <a:pt x="426" y="118"/>
                    <a:pt x="349" y="176"/>
                  </a:cubicBezTo>
                  <a:cubicBezTo>
                    <a:pt x="255" y="120"/>
                    <a:pt x="162" y="64"/>
                    <a:pt x="68" y="8"/>
                  </a:cubicBezTo>
                  <a:lnTo>
                    <a:pt x="68" y="8"/>
                  </a:lnTo>
                  <a:cubicBezTo>
                    <a:pt x="103" y="129"/>
                    <a:pt x="136" y="252"/>
                    <a:pt x="171" y="373"/>
                  </a:cubicBezTo>
                  <a:cubicBezTo>
                    <a:pt x="114" y="461"/>
                    <a:pt x="57" y="549"/>
                    <a:pt x="0" y="637"/>
                  </a:cubicBezTo>
                  <a:cubicBezTo>
                    <a:pt x="97" y="654"/>
                    <a:pt x="197" y="670"/>
                    <a:pt x="294" y="687"/>
                  </a:cubicBezTo>
                  <a:cubicBezTo>
                    <a:pt x="353" y="797"/>
                    <a:pt x="411" y="909"/>
                    <a:pt x="470" y="1021"/>
                  </a:cubicBezTo>
                  <a:lnTo>
                    <a:pt x="549" y="685"/>
                  </a:lnTo>
                  <a:cubicBezTo>
                    <a:pt x="643" y="667"/>
                    <a:pt x="734" y="648"/>
                    <a:pt x="828" y="630"/>
                  </a:cubicBezTo>
                  <a:cubicBezTo>
                    <a:pt x="747" y="542"/>
                    <a:pt x="667" y="456"/>
                    <a:pt x="584" y="369"/>
                  </a:cubicBezTo>
                  <a:cubicBezTo>
                    <a:pt x="584" y="246"/>
                    <a:pt x="582" y="123"/>
                    <a:pt x="5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71"/>
            <p:cNvSpPr/>
            <p:nvPr/>
          </p:nvSpPr>
          <p:spPr>
            <a:xfrm>
              <a:off x="4498806" y="1325896"/>
              <a:ext cx="18117" cy="23056"/>
            </a:xfrm>
            <a:custGeom>
              <a:avLst/>
              <a:gdLst/>
              <a:ahLst/>
              <a:cxnLst/>
              <a:rect l="l" t="t" r="r" b="b"/>
              <a:pathLst>
                <a:path w="818" h="1041" extrusionOk="0">
                  <a:moveTo>
                    <a:pt x="72" y="1"/>
                  </a:moveTo>
                  <a:cubicBezTo>
                    <a:pt x="105" y="126"/>
                    <a:pt x="138" y="251"/>
                    <a:pt x="169" y="375"/>
                  </a:cubicBezTo>
                  <a:cubicBezTo>
                    <a:pt x="114" y="464"/>
                    <a:pt x="57" y="550"/>
                    <a:pt x="0" y="638"/>
                  </a:cubicBezTo>
                  <a:cubicBezTo>
                    <a:pt x="97" y="656"/>
                    <a:pt x="193" y="677"/>
                    <a:pt x="290" y="697"/>
                  </a:cubicBezTo>
                  <a:cubicBezTo>
                    <a:pt x="347" y="811"/>
                    <a:pt x="404" y="926"/>
                    <a:pt x="461" y="1040"/>
                  </a:cubicBezTo>
                  <a:cubicBezTo>
                    <a:pt x="488" y="928"/>
                    <a:pt x="516" y="814"/>
                    <a:pt x="544" y="702"/>
                  </a:cubicBezTo>
                  <a:cubicBezTo>
                    <a:pt x="634" y="686"/>
                    <a:pt x="725" y="669"/>
                    <a:pt x="817" y="653"/>
                  </a:cubicBezTo>
                  <a:cubicBezTo>
                    <a:pt x="738" y="563"/>
                    <a:pt x="657" y="473"/>
                    <a:pt x="578" y="385"/>
                  </a:cubicBezTo>
                  <a:cubicBezTo>
                    <a:pt x="578" y="260"/>
                    <a:pt x="577" y="135"/>
                    <a:pt x="577" y="10"/>
                  </a:cubicBezTo>
                  <a:cubicBezTo>
                    <a:pt x="501" y="67"/>
                    <a:pt x="424" y="124"/>
                    <a:pt x="347" y="183"/>
                  </a:cubicBezTo>
                  <a:cubicBezTo>
                    <a:pt x="255" y="122"/>
                    <a:pt x="164" y="62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71"/>
            <p:cNvSpPr/>
            <p:nvPr/>
          </p:nvSpPr>
          <p:spPr>
            <a:xfrm>
              <a:off x="4188962" y="1209666"/>
              <a:ext cx="23454" cy="18870"/>
            </a:xfrm>
            <a:custGeom>
              <a:avLst/>
              <a:gdLst/>
              <a:ahLst/>
              <a:cxnLst/>
              <a:rect l="l" t="t" r="r" b="b"/>
              <a:pathLst>
                <a:path w="1059" h="852" extrusionOk="0">
                  <a:moveTo>
                    <a:pt x="671" y="0"/>
                  </a:moveTo>
                  <a:cubicBezTo>
                    <a:pt x="579" y="94"/>
                    <a:pt x="487" y="189"/>
                    <a:pt x="395" y="285"/>
                  </a:cubicBezTo>
                  <a:cubicBezTo>
                    <a:pt x="269" y="307"/>
                    <a:pt x="140" y="332"/>
                    <a:pt x="12" y="360"/>
                  </a:cubicBezTo>
                  <a:cubicBezTo>
                    <a:pt x="70" y="422"/>
                    <a:pt x="129" y="485"/>
                    <a:pt x="188" y="547"/>
                  </a:cubicBezTo>
                  <a:cubicBezTo>
                    <a:pt x="125" y="650"/>
                    <a:pt x="63" y="751"/>
                    <a:pt x="1" y="852"/>
                  </a:cubicBezTo>
                  <a:cubicBezTo>
                    <a:pt x="129" y="795"/>
                    <a:pt x="258" y="740"/>
                    <a:pt x="384" y="687"/>
                  </a:cubicBezTo>
                  <a:cubicBezTo>
                    <a:pt x="472" y="727"/>
                    <a:pt x="561" y="769"/>
                    <a:pt x="647" y="812"/>
                  </a:cubicBezTo>
                  <a:cubicBezTo>
                    <a:pt x="669" y="712"/>
                    <a:pt x="689" y="613"/>
                    <a:pt x="711" y="514"/>
                  </a:cubicBezTo>
                  <a:cubicBezTo>
                    <a:pt x="827" y="441"/>
                    <a:pt x="942" y="367"/>
                    <a:pt x="1058" y="296"/>
                  </a:cubicBezTo>
                  <a:cubicBezTo>
                    <a:pt x="946" y="283"/>
                    <a:pt x="832" y="272"/>
                    <a:pt x="718" y="264"/>
                  </a:cubicBezTo>
                  <a:cubicBezTo>
                    <a:pt x="704" y="174"/>
                    <a:pt x="687" y="88"/>
                    <a:pt x="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71"/>
            <p:cNvSpPr/>
            <p:nvPr/>
          </p:nvSpPr>
          <p:spPr>
            <a:xfrm>
              <a:off x="4252924" y="1213121"/>
              <a:ext cx="21682" cy="19578"/>
            </a:xfrm>
            <a:custGeom>
              <a:avLst/>
              <a:gdLst/>
              <a:ahLst/>
              <a:cxnLst/>
              <a:rect l="l" t="t" r="r" b="b"/>
              <a:pathLst>
                <a:path w="979" h="884" extrusionOk="0">
                  <a:moveTo>
                    <a:pt x="641" y="0"/>
                  </a:moveTo>
                  <a:cubicBezTo>
                    <a:pt x="553" y="83"/>
                    <a:pt x="467" y="165"/>
                    <a:pt x="380" y="248"/>
                  </a:cubicBezTo>
                  <a:cubicBezTo>
                    <a:pt x="263" y="244"/>
                    <a:pt x="147" y="242"/>
                    <a:pt x="30" y="242"/>
                  </a:cubicBezTo>
                  <a:cubicBezTo>
                    <a:pt x="81" y="323"/>
                    <a:pt x="131" y="406"/>
                    <a:pt x="182" y="488"/>
                  </a:cubicBezTo>
                  <a:cubicBezTo>
                    <a:pt x="122" y="586"/>
                    <a:pt x="61" y="683"/>
                    <a:pt x="0" y="780"/>
                  </a:cubicBezTo>
                  <a:cubicBezTo>
                    <a:pt x="118" y="747"/>
                    <a:pt x="235" y="716"/>
                    <a:pt x="353" y="687"/>
                  </a:cubicBezTo>
                  <a:cubicBezTo>
                    <a:pt x="432" y="751"/>
                    <a:pt x="509" y="815"/>
                    <a:pt x="586" y="883"/>
                  </a:cubicBezTo>
                  <a:lnTo>
                    <a:pt x="656" y="571"/>
                  </a:lnTo>
                  <a:cubicBezTo>
                    <a:pt x="764" y="516"/>
                    <a:pt x="873" y="461"/>
                    <a:pt x="979" y="408"/>
                  </a:cubicBezTo>
                  <a:cubicBezTo>
                    <a:pt x="878" y="369"/>
                    <a:pt x="775" y="334"/>
                    <a:pt x="672" y="299"/>
                  </a:cubicBezTo>
                  <a:cubicBezTo>
                    <a:pt x="663" y="198"/>
                    <a:pt x="652" y="99"/>
                    <a:pt x="6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71"/>
            <p:cNvSpPr/>
            <p:nvPr/>
          </p:nvSpPr>
          <p:spPr>
            <a:xfrm>
              <a:off x="4311194" y="1229776"/>
              <a:ext cx="20354" cy="20841"/>
            </a:xfrm>
            <a:custGeom>
              <a:avLst/>
              <a:gdLst/>
              <a:ahLst/>
              <a:cxnLst/>
              <a:rect l="l" t="t" r="r" b="b"/>
              <a:pathLst>
                <a:path w="919" h="941" extrusionOk="0">
                  <a:moveTo>
                    <a:pt x="617" y="1"/>
                  </a:moveTo>
                  <a:cubicBezTo>
                    <a:pt x="533" y="74"/>
                    <a:pt x="450" y="146"/>
                    <a:pt x="367" y="219"/>
                  </a:cubicBezTo>
                  <a:cubicBezTo>
                    <a:pt x="261" y="195"/>
                    <a:pt x="153" y="172"/>
                    <a:pt x="46" y="148"/>
                  </a:cubicBezTo>
                  <a:lnTo>
                    <a:pt x="46" y="148"/>
                  </a:lnTo>
                  <a:cubicBezTo>
                    <a:pt x="90" y="247"/>
                    <a:pt x="134" y="344"/>
                    <a:pt x="177" y="443"/>
                  </a:cubicBezTo>
                  <a:cubicBezTo>
                    <a:pt x="118" y="537"/>
                    <a:pt x="59" y="631"/>
                    <a:pt x="0" y="722"/>
                  </a:cubicBezTo>
                  <a:cubicBezTo>
                    <a:pt x="110" y="710"/>
                    <a:pt x="221" y="698"/>
                    <a:pt x="331" y="687"/>
                  </a:cubicBezTo>
                  <a:cubicBezTo>
                    <a:pt x="401" y="770"/>
                    <a:pt x="470" y="855"/>
                    <a:pt x="540" y="941"/>
                  </a:cubicBezTo>
                  <a:cubicBezTo>
                    <a:pt x="564" y="833"/>
                    <a:pt x="590" y="726"/>
                    <a:pt x="613" y="620"/>
                  </a:cubicBezTo>
                  <a:cubicBezTo>
                    <a:pt x="714" y="579"/>
                    <a:pt x="817" y="539"/>
                    <a:pt x="918" y="500"/>
                  </a:cubicBezTo>
                  <a:cubicBezTo>
                    <a:pt x="825" y="441"/>
                    <a:pt x="731" y="385"/>
                    <a:pt x="637" y="329"/>
                  </a:cubicBezTo>
                  <a:cubicBezTo>
                    <a:pt x="630" y="219"/>
                    <a:pt x="625" y="109"/>
                    <a:pt x="6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71"/>
            <p:cNvSpPr/>
            <p:nvPr/>
          </p:nvSpPr>
          <p:spPr>
            <a:xfrm>
              <a:off x="4364991" y="1256862"/>
              <a:ext cx="19290" cy="21771"/>
            </a:xfrm>
            <a:custGeom>
              <a:avLst/>
              <a:gdLst/>
              <a:ahLst/>
              <a:cxnLst/>
              <a:rect l="l" t="t" r="r" b="b"/>
              <a:pathLst>
                <a:path w="871" h="983" extrusionOk="0">
                  <a:moveTo>
                    <a:pt x="599" y="1"/>
                  </a:moveTo>
                  <a:cubicBezTo>
                    <a:pt x="520" y="67"/>
                    <a:pt x="439" y="133"/>
                    <a:pt x="360" y="197"/>
                  </a:cubicBezTo>
                  <a:cubicBezTo>
                    <a:pt x="259" y="157"/>
                    <a:pt x="160" y="116"/>
                    <a:pt x="59" y="76"/>
                  </a:cubicBezTo>
                  <a:lnTo>
                    <a:pt x="59" y="76"/>
                  </a:lnTo>
                  <a:cubicBezTo>
                    <a:pt x="97" y="186"/>
                    <a:pt x="136" y="296"/>
                    <a:pt x="175" y="408"/>
                  </a:cubicBezTo>
                  <a:lnTo>
                    <a:pt x="0" y="678"/>
                  </a:lnTo>
                  <a:cubicBezTo>
                    <a:pt x="105" y="682"/>
                    <a:pt x="208" y="684"/>
                    <a:pt x="312" y="687"/>
                  </a:cubicBezTo>
                  <a:cubicBezTo>
                    <a:pt x="377" y="786"/>
                    <a:pt x="439" y="884"/>
                    <a:pt x="503" y="983"/>
                  </a:cubicBezTo>
                  <a:cubicBezTo>
                    <a:pt x="529" y="874"/>
                    <a:pt x="555" y="764"/>
                    <a:pt x="580" y="654"/>
                  </a:cubicBezTo>
                  <a:cubicBezTo>
                    <a:pt x="678" y="625"/>
                    <a:pt x="775" y="597"/>
                    <a:pt x="870" y="570"/>
                  </a:cubicBezTo>
                  <a:cubicBezTo>
                    <a:pt x="784" y="496"/>
                    <a:pt x="698" y="423"/>
                    <a:pt x="610" y="351"/>
                  </a:cubicBezTo>
                  <a:cubicBezTo>
                    <a:pt x="606" y="234"/>
                    <a:pt x="602" y="118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71"/>
            <p:cNvSpPr/>
            <p:nvPr/>
          </p:nvSpPr>
          <p:spPr>
            <a:xfrm>
              <a:off x="4415531" y="1291501"/>
              <a:ext cx="18560" cy="22435"/>
            </a:xfrm>
            <a:custGeom>
              <a:avLst/>
              <a:gdLst/>
              <a:ahLst/>
              <a:cxnLst/>
              <a:rect l="l" t="t" r="r" b="b"/>
              <a:pathLst>
                <a:path w="838" h="1013" extrusionOk="0">
                  <a:moveTo>
                    <a:pt x="584" y="1"/>
                  </a:moveTo>
                  <a:cubicBezTo>
                    <a:pt x="507" y="61"/>
                    <a:pt x="430" y="122"/>
                    <a:pt x="351" y="183"/>
                  </a:cubicBezTo>
                  <a:cubicBezTo>
                    <a:pt x="255" y="129"/>
                    <a:pt x="160" y="78"/>
                    <a:pt x="64" y="26"/>
                  </a:cubicBezTo>
                  <a:lnTo>
                    <a:pt x="64" y="26"/>
                  </a:lnTo>
                  <a:cubicBezTo>
                    <a:pt x="101" y="146"/>
                    <a:pt x="136" y="263"/>
                    <a:pt x="171" y="383"/>
                  </a:cubicBezTo>
                  <a:cubicBezTo>
                    <a:pt x="114" y="473"/>
                    <a:pt x="57" y="561"/>
                    <a:pt x="0" y="649"/>
                  </a:cubicBezTo>
                  <a:cubicBezTo>
                    <a:pt x="99" y="662"/>
                    <a:pt x="198" y="675"/>
                    <a:pt x="298" y="689"/>
                  </a:cubicBezTo>
                  <a:cubicBezTo>
                    <a:pt x="358" y="796"/>
                    <a:pt x="417" y="904"/>
                    <a:pt x="478" y="1012"/>
                  </a:cubicBezTo>
                  <a:cubicBezTo>
                    <a:pt x="503" y="902"/>
                    <a:pt x="531" y="790"/>
                    <a:pt x="556" y="678"/>
                  </a:cubicBezTo>
                  <a:cubicBezTo>
                    <a:pt x="650" y="658"/>
                    <a:pt x="744" y="636"/>
                    <a:pt x="837" y="616"/>
                  </a:cubicBezTo>
                  <a:cubicBezTo>
                    <a:pt x="757" y="531"/>
                    <a:pt x="674" y="449"/>
                    <a:pt x="591" y="366"/>
                  </a:cubicBezTo>
                  <a:cubicBezTo>
                    <a:pt x="590" y="245"/>
                    <a:pt x="588" y="122"/>
                    <a:pt x="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71"/>
            <p:cNvSpPr/>
            <p:nvPr/>
          </p:nvSpPr>
          <p:spPr>
            <a:xfrm>
              <a:off x="4463946" y="1330835"/>
              <a:ext cx="18205" cy="22834"/>
            </a:xfrm>
            <a:custGeom>
              <a:avLst/>
              <a:gdLst/>
              <a:ahLst/>
              <a:cxnLst/>
              <a:rect l="l" t="t" r="r" b="b"/>
              <a:pathLst>
                <a:path w="822" h="1031" extrusionOk="0">
                  <a:moveTo>
                    <a:pt x="71" y="0"/>
                  </a:moveTo>
                  <a:cubicBezTo>
                    <a:pt x="104" y="123"/>
                    <a:pt x="137" y="248"/>
                    <a:pt x="170" y="371"/>
                  </a:cubicBezTo>
                  <a:cubicBezTo>
                    <a:pt x="115" y="459"/>
                    <a:pt x="58" y="545"/>
                    <a:pt x="1" y="633"/>
                  </a:cubicBezTo>
                  <a:cubicBezTo>
                    <a:pt x="98" y="652"/>
                    <a:pt x="195" y="670"/>
                    <a:pt x="293" y="690"/>
                  </a:cubicBezTo>
                  <a:cubicBezTo>
                    <a:pt x="350" y="802"/>
                    <a:pt x="407" y="916"/>
                    <a:pt x="465" y="1030"/>
                  </a:cubicBezTo>
                  <a:cubicBezTo>
                    <a:pt x="491" y="918"/>
                    <a:pt x="518" y="806"/>
                    <a:pt x="546" y="692"/>
                  </a:cubicBezTo>
                  <a:cubicBezTo>
                    <a:pt x="638" y="676"/>
                    <a:pt x="730" y="659"/>
                    <a:pt x="821" y="643"/>
                  </a:cubicBezTo>
                  <a:cubicBezTo>
                    <a:pt x="741" y="553"/>
                    <a:pt x="662" y="465"/>
                    <a:pt x="581" y="375"/>
                  </a:cubicBezTo>
                  <a:cubicBezTo>
                    <a:pt x="581" y="252"/>
                    <a:pt x="579" y="127"/>
                    <a:pt x="579" y="4"/>
                  </a:cubicBezTo>
                  <a:lnTo>
                    <a:pt x="350" y="176"/>
                  </a:lnTo>
                  <a:cubicBezTo>
                    <a:pt x="256" y="118"/>
                    <a:pt x="164" y="59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71"/>
            <p:cNvSpPr/>
            <p:nvPr/>
          </p:nvSpPr>
          <p:spPr>
            <a:xfrm>
              <a:off x="3939914" y="932379"/>
              <a:ext cx="360074" cy="826456"/>
            </a:xfrm>
            <a:custGeom>
              <a:avLst/>
              <a:gdLst/>
              <a:ahLst/>
              <a:cxnLst/>
              <a:rect l="l" t="t" r="r" b="b"/>
              <a:pathLst>
                <a:path w="16258" h="37316" extrusionOk="0">
                  <a:moveTo>
                    <a:pt x="15009" y="0"/>
                  </a:moveTo>
                  <a:cubicBezTo>
                    <a:pt x="14997" y="0"/>
                    <a:pt x="14985" y="1"/>
                    <a:pt x="14972" y="1"/>
                  </a:cubicBezTo>
                  <a:cubicBezTo>
                    <a:pt x="14293" y="19"/>
                    <a:pt x="13759" y="589"/>
                    <a:pt x="13779" y="1271"/>
                  </a:cubicBezTo>
                  <a:cubicBezTo>
                    <a:pt x="13788" y="1600"/>
                    <a:pt x="13926" y="1892"/>
                    <a:pt x="14139" y="2109"/>
                  </a:cubicBezTo>
                  <a:lnTo>
                    <a:pt x="1" y="36862"/>
                  </a:lnTo>
                  <a:cubicBezTo>
                    <a:pt x="294" y="36995"/>
                    <a:pt x="585" y="37147"/>
                    <a:pt x="867" y="37316"/>
                  </a:cubicBezTo>
                  <a:lnTo>
                    <a:pt x="15044" y="2474"/>
                  </a:lnTo>
                  <a:cubicBezTo>
                    <a:pt x="15722" y="2454"/>
                    <a:pt x="16258" y="1885"/>
                    <a:pt x="16237" y="1202"/>
                  </a:cubicBezTo>
                  <a:cubicBezTo>
                    <a:pt x="16219" y="531"/>
                    <a:pt x="15672" y="0"/>
                    <a:pt x="150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0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3" grpId="0"/>
    </p:bldLst>
  </p:timing>
</p:sld>
</file>

<file path=ppt/theme/theme1.xml><?xml version="1.0" encoding="utf-8"?>
<a:theme xmlns:a="http://schemas.openxmlformats.org/drawingml/2006/main" name="USA Presidential History XL by Slidesgo">
  <a:themeElements>
    <a:clrScheme name="Simple Light">
      <a:dk1>
        <a:srgbClr val="FFFFFF"/>
      </a:dk1>
      <a:lt1>
        <a:srgbClr val="30251B"/>
      </a:lt1>
      <a:dk2>
        <a:srgbClr val="DBD4C5"/>
      </a:dk2>
      <a:lt2>
        <a:srgbClr val="C5A647"/>
      </a:lt2>
      <a:accent1>
        <a:srgbClr val="3E6996"/>
      </a:accent1>
      <a:accent2>
        <a:srgbClr val="063170"/>
      </a:accent2>
      <a:accent3>
        <a:srgbClr val="A91D29"/>
      </a:accent3>
      <a:accent4>
        <a:srgbClr val="F23136"/>
      </a:accent4>
      <a:accent5>
        <a:srgbClr val="954512"/>
      </a:accent5>
      <a:accent6>
        <a:srgbClr val="4C2A1B"/>
      </a:accent6>
      <a:hlink>
        <a:srgbClr val="3025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270</Words>
  <Application>Microsoft Office PowerPoint</Application>
  <PresentationFormat>Экран (16:9)</PresentationFormat>
  <Paragraphs>66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Amatic SC</vt:lpstr>
      <vt:lpstr>Secular One</vt:lpstr>
      <vt:lpstr>Open Sans</vt:lpstr>
      <vt:lpstr>Arial</vt:lpstr>
      <vt:lpstr>USA Presidential History XL by Slidesgo</vt:lpstr>
      <vt:lpstr>TEAM MEMBERS</vt:lpstr>
      <vt:lpstr>FACTS ABOUT U.S.A.</vt:lpstr>
      <vt:lpstr> </vt:lpstr>
      <vt:lpstr> </vt:lpstr>
      <vt:lpstr>16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cp:lastModifiedBy>АРЕН</cp:lastModifiedBy>
  <cp:revision>6</cp:revision>
  <dcterms:modified xsi:type="dcterms:W3CDTF">2025-02-10T19:53:02Z</dcterms:modified>
</cp:coreProperties>
</file>