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73" r:id="rId10"/>
    <p:sldId id="265" r:id="rId11"/>
  </p:sldIdLst>
  <p:sldSz cx="9144000" cy="5143500" type="screen16x9"/>
  <p:notesSz cx="6858000" cy="9144000"/>
  <p:embeddedFontLst>
    <p:embeddedFont>
      <p:font typeface="Quicksand" panose="00000500000000000000" pitchFamily="2" charset="0"/>
      <p:regular r:id="rId13"/>
    </p:embeddedFont>
    <p:embeddedFont>
      <p:font typeface="Anaheim" panose="020B0604020202020204" charset="0"/>
      <p:regular r:id="rId14"/>
      <p:bold r:id="rId15"/>
    </p:embeddedFont>
    <p:embeddedFont>
      <p:font typeface="DM Sans" panose="020B0604020202020204" charset="0"/>
      <p:regular r:id="rId16"/>
      <p:bold r:id="rId17"/>
      <p:italic r:id="rId18"/>
      <p:boldItalic r:id="rId19"/>
    </p:embeddedFont>
    <p:embeddedFont>
      <p:font typeface="Quicksand Medium" panose="00000600000000000000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6DF5AF-F55B-4C3A-8034-452D33080259}">
  <a:tblStyle styleId="{B56DF5AF-F55B-4C3A-8034-452D33080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708385-0EE9-4F15-B52F-EF66470602F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5803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07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44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2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4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1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2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1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3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25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1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7771201" y="0"/>
            <a:ext cx="1562047" cy="4772134"/>
          </a:xfrm>
          <a:custGeom>
            <a:avLst/>
            <a:gdLst/>
            <a:ahLst/>
            <a:cxnLst/>
            <a:rect l="l" t="t" r="r" b="b"/>
            <a:pathLst>
              <a:path w="6583" h="32909" extrusionOk="0">
                <a:moveTo>
                  <a:pt x="1715" y="1"/>
                </a:moveTo>
                <a:cubicBezTo>
                  <a:pt x="2369" y="10953"/>
                  <a:pt x="1" y="22284"/>
                  <a:pt x="1741" y="32909"/>
                </a:cubicBezTo>
                <a:lnTo>
                  <a:pt x="6517" y="32909"/>
                </a:lnTo>
                <a:cubicBezTo>
                  <a:pt x="6583" y="30750"/>
                  <a:pt x="6360" y="28551"/>
                  <a:pt x="6020" y="26432"/>
                </a:cubicBezTo>
                <a:cubicBezTo>
                  <a:pt x="5444" y="22964"/>
                  <a:pt x="4528" y="19588"/>
                  <a:pt x="3992" y="16121"/>
                </a:cubicBezTo>
                <a:cubicBezTo>
                  <a:pt x="3154" y="10822"/>
                  <a:pt x="3181" y="5405"/>
                  <a:pt x="3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245226" y="-2"/>
            <a:ext cx="1518387" cy="4772134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" y="937"/>
            <a:ext cx="1027919" cy="4770249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63161" y="-533400"/>
            <a:ext cx="9817841" cy="1730289"/>
          </a:xfrm>
          <a:custGeom>
            <a:avLst/>
            <a:gdLst/>
            <a:ahLst/>
            <a:cxnLst/>
            <a:rect l="l" t="t" r="r" b="b"/>
            <a:pathLst>
              <a:path w="90010" h="24051" extrusionOk="0">
                <a:moveTo>
                  <a:pt x="26824" y="14093"/>
                </a:moveTo>
                <a:lnTo>
                  <a:pt x="26824" y="14093"/>
                </a:lnTo>
                <a:cubicBezTo>
                  <a:pt x="26850" y="14158"/>
                  <a:pt x="26863" y="14211"/>
                  <a:pt x="26876" y="14276"/>
                </a:cubicBezTo>
                <a:cubicBezTo>
                  <a:pt x="26863" y="14211"/>
                  <a:pt x="26824" y="14158"/>
                  <a:pt x="26824" y="14093"/>
                </a:cubicBezTo>
                <a:close/>
                <a:moveTo>
                  <a:pt x="33994" y="14145"/>
                </a:moveTo>
                <a:cubicBezTo>
                  <a:pt x="33994" y="14237"/>
                  <a:pt x="33981" y="14342"/>
                  <a:pt x="33942" y="14420"/>
                </a:cubicBezTo>
                <a:cubicBezTo>
                  <a:pt x="33942" y="14328"/>
                  <a:pt x="33955" y="14224"/>
                  <a:pt x="33994" y="14145"/>
                </a:cubicBezTo>
                <a:close/>
                <a:moveTo>
                  <a:pt x="55126" y="16069"/>
                </a:moveTo>
                <a:lnTo>
                  <a:pt x="55126" y="16069"/>
                </a:lnTo>
                <a:cubicBezTo>
                  <a:pt x="55139" y="16134"/>
                  <a:pt x="55152" y="16186"/>
                  <a:pt x="55178" y="16252"/>
                </a:cubicBezTo>
                <a:cubicBezTo>
                  <a:pt x="55152" y="16186"/>
                  <a:pt x="55126" y="16134"/>
                  <a:pt x="55126" y="16069"/>
                </a:cubicBezTo>
                <a:close/>
                <a:moveTo>
                  <a:pt x="62283" y="16121"/>
                </a:moveTo>
                <a:cubicBezTo>
                  <a:pt x="62283" y="16226"/>
                  <a:pt x="62270" y="16317"/>
                  <a:pt x="62244" y="16396"/>
                </a:cubicBezTo>
                <a:cubicBezTo>
                  <a:pt x="62244" y="16304"/>
                  <a:pt x="62257" y="16200"/>
                  <a:pt x="62283" y="16121"/>
                </a:cubicBezTo>
                <a:close/>
                <a:moveTo>
                  <a:pt x="13451" y="17429"/>
                </a:moveTo>
                <a:cubicBezTo>
                  <a:pt x="13504" y="17521"/>
                  <a:pt x="13530" y="17613"/>
                  <a:pt x="13530" y="17704"/>
                </a:cubicBezTo>
                <a:cubicBezTo>
                  <a:pt x="13477" y="17626"/>
                  <a:pt x="13464" y="17521"/>
                  <a:pt x="13451" y="17429"/>
                </a:cubicBezTo>
                <a:close/>
                <a:moveTo>
                  <a:pt x="7118" y="20792"/>
                </a:moveTo>
                <a:lnTo>
                  <a:pt x="7249" y="20923"/>
                </a:lnTo>
                <a:cubicBezTo>
                  <a:pt x="7197" y="20884"/>
                  <a:pt x="7158" y="20845"/>
                  <a:pt x="7118" y="20792"/>
                </a:cubicBezTo>
                <a:close/>
                <a:moveTo>
                  <a:pt x="1073" y="21551"/>
                </a:moveTo>
                <a:cubicBezTo>
                  <a:pt x="1086" y="21682"/>
                  <a:pt x="1073" y="21800"/>
                  <a:pt x="982" y="21891"/>
                </a:cubicBezTo>
                <a:cubicBezTo>
                  <a:pt x="1008" y="21787"/>
                  <a:pt x="1034" y="21669"/>
                  <a:pt x="1073" y="21551"/>
                </a:cubicBezTo>
                <a:close/>
                <a:moveTo>
                  <a:pt x="2866" y="22467"/>
                </a:moveTo>
                <a:cubicBezTo>
                  <a:pt x="2944" y="22532"/>
                  <a:pt x="2997" y="22598"/>
                  <a:pt x="3010" y="22663"/>
                </a:cubicBezTo>
                <a:lnTo>
                  <a:pt x="2866" y="22467"/>
                </a:lnTo>
                <a:close/>
                <a:moveTo>
                  <a:pt x="89917" y="1"/>
                </a:moveTo>
                <a:lnTo>
                  <a:pt x="0" y="145"/>
                </a:lnTo>
                <a:lnTo>
                  <a:pt x="0" y="22389"/>
                </a:lnTo>
                <a:cubicBezTo>
                  <a:pt x="419" y="22349"/>
                  <a:pt x="825" y="22153"/>
                  <a:pt x="982" y="21891"/>
                </a:cubicBezTo>
                <a:lnTo>
                  <a:pt x="982" y="21891"/>
                </a:lnTo>
                <a:cubicBezTo>
                  <a:pt x="942" y="22179"/>
                  <a:pt x="955" y="22454"/>
                  <a:pt x="1086" y="22729"/>
                </a:cubicBezTo>
                <a:cubicBezTo>
                  <a:pt x="1265" y="23074"/>
                  <a:pt x="1715" y="23365"/>
                  <a:pt x="2199" y="23365"/>
                </a:cubicBezTo>
                <a:cubicBezTo>
                  <a:pt x="2246" y="23365"/>
                  <a:pt x="2294" y="23363"/>
                  <a:pt x="2342" y="23357"/>
                </a:cubicBezTo>
                <a:cubicBezTo>
                  <a:pt x="2787" y="23304"/>
                  <a:pt x="3088" y="22951"/>
                  <a:pt x="3010" y="22663"/>
                </a:cubicBezTo>
                <a:lnTo>
                  <a:pt x="3010" y="22663"/>
                </a:lnTo>
                <a:cubicBezTo>
                  <a:pt x="3507" y="23278"/>
                  <a:pt x="4305" y="23789"/>
                  <a:pt x="5260" y="24050"/>
                </a:cubicBezTo>
                <a:lnTo>
                  <a:pt x="5260" y="22088"/>
                </a:lnTo>
                <a:cubicBezTo>
                  <a:pt x="5705" y="22710"/>
                  <a:pt x="6654" y="23122"/>
                  <a:pt x="7631" y="23122"/>
                </a:cubicBezTo>
                <a:cubicBezTo>
                  <a:pt x="7660" y="23122"/>
                  <a:pt x="7690" y="23122"/>
                  <a:pt x="7720" y="23121"/>
                </a:cubicBezTo>
                <a:cubicBezTo>
                  <a:pt x="8021" y="22389"/>
                  <a:pt x="7825" y="21564"/>
                  <a:pt x="7249" y="20923"/>
                </a:cubicBezTo>
                <a:lnTo>
                  <a:pt x="7249" y="20923"/>
                </a:lnTo>
                <a:cubicBezTo>
                  <a:pt x="7500" y="21135"/>
                  <a:pt x="7899" y="21262"/>
                  <a:pt x="8285" y="21262"/>
                </a:cubicBezTo>
                <a:cubicBezTo>
                  <a:pt x="8424" y="21262"/>
                  <a:pt x="8561" y="21245"/>
                  <a:pt x="8688" y="21211"/>
                </a:cubicBezTo>
                <a:cubicBezTo>
                  <a:pt x="9264" y="21054"/>
                  <a:pt x="9644" y="20596"/>
                  <a:pt x="9526" y="20177"/>
                </a:cubicBezTo>
                <a:lnTo>
                  <a:pt x="9526" y="20177"/>
                </a:lnTo>
                <a:cubicBezTo>
                  <a:pt x="9651" y="20219"/>
                  <a:pt x="9779" y="20238"/>
                  <a:pt x="9907" y="20238"/>
                </a:cubicBezTo>
                <a:cubicBezTo>
                  <a:pt x="10742" y="20238"/>
                  <a:pt x="11536" y="19428"/>
                  <a:pt x="10991" y="18895"/>
                </a:cubicBezTo>
                <a:lnTo>
                  <a:pt x="10991" y="18895"/>
                </a:lnTo>
                <a:cubicBezTo>
                  <a:pt x="11209" y="18987"/>
                  <a:pt x="11444" y="19027"/>
                  <a:pt x="11680" y="19027"/>
                </a:cubicBezTo>
                <a:cubicBezTo>
                  <a:pt x="12625" y="19027"/>
                  <a:pt x="13593" y="18374"/>
                  <a:pt x="13530" y="17704"/>
                </a:cubicBezTo>
                <a:lnTo>
                  <a:pt x="13530" y="17704"/>
                </a:lnTo>
                <a:cubicBezTo>
                  <a:pt x="13832" y="18342"/>
                  <a:pt x="14833" y="18759"/>
                  <a:pt x="15783" y="18759"/>
                </a:cubicBezTo>
                <a:cubicBezTo>
                  <a:pt x="16275" y="18759"/>
                  <a:pt x="16754" y="18648"/>
                  <a:pt x="17115" y="18398"/>
                </a:cubicBezTo>
                <a:lnTo>
                  <a:pt x="17115" y="18398"/>
                </a:lnTo>
                <a:cubicBezTo>
                  <a:pt x="16578" y="18803"/>
                  <a:pt x="16683" y="19549"/>
                  <a:pt x="17337" y="19863"/>
                </a:cubicBezTo>
                <a:cubicBezTo>
                  <a:pt x="17548" y="19964"/>
                  <a:pt x="17797" y="20011"/>
                  <a:pt x="18048" y="20011"/>
                </a:cubicBezTo>
                <a:cubicBezTo>
                  <a:pt x="18575" y="20011"/>
                  <a:pt x="19111" y="19804"/>
                  <a:pt x="19325" y="19460"/>
                </a:cubicBezTo>
                <a:lnTo>
                  <a:pt x="19325" y="19460"/>
                </a:lnTo>
                <a:cubicBezTo>
                  <a:pt x="19279" y="19540"/>
                  <a:pt x="19589" y="19746"/>
                  <a:pt x="19666" y="19798"/>
                </a:cubicBezTo>
                <a:cubicBezTo>
                  <a:pt x="19823" y="19876"/>
                  <a:pt x="20020" y="19942"/>
                  <a:pt x="20216" y="19942"/>
                </a:cubicBezTo>
                <a:cubicBezTo>
                  <a:pt x="20399" y="19942"/>
                  <a:pt x="20674" y="19902"/>
                  <a:pt x="20792" y="19785"/>
                </a:cubicBezTo>
                <a:cubicBezTo>
                  <a:pt x="20923" y="19654"/>
                  <a:pt x="20988" y="19405"/>
                  <a:pt x="21053" y="19248"/>
                </a:cubicBezTo>
                <a:cubicBezTo>
                  <a:pt x="21141" y="19263"/>
                  <a:pt x="21228" y="19270"/>
                  <a:pt x="21313" y="19270"/>
                </a:cubicBezTo>
                <a:cubicBezTo>
                  <a:pt x="22350" y="19270"/>
                  <a:pt x="23170" y="18230"/>
                  <a:pt x="22493" y="17626"/>
                </a:cubicBezTo>
                <a:lnTo>
                  <a:pt x="22493" y="17626"/>
                </a:lnTo>
                <a:cubicBezTo>
                  <a:pt x="22664" y="17659"/>
                  <a:pt x="22841" y="17676"/>
                  <a:pt x="23018" y="17676"/>
                </a:cubicBezTo>
                <a:cubicBezTo>
                  <a:pt x="23664" y="17676"/>
                  <a:pt x="24311" y="17459"/>
                  <a:pt x="24691" y="17089"/>
                </a:cubicBezTo>
                <a:cubicBezTo>
                  <a:pt x="25162" y="16605"/>
                  <a:pt x="25149" y="15912"/>
                  <a:pt x="24652" y="15428"/>
                </a:cubicBezTo>
                <a:lnTo>
                  <a:pt x="24652" y="15428"/>
                </a:lnTo>
                <a:cubicBezTo>
                  <a:pt x="24724" y="15441"/>
                  <a:pt x="24792" y="15447"/>
                  <a:pt x="24863" y="15447"/>
                </a:cubicBezTo>
                <a:cubicBezTo>
                  <a:pt x="24933" y="15447"/>
                  <a:pt x="25005" y="15441"/>
                  <a:pt x="25083" y="15428"/>
                </a:cubicBezTo>
                <a:cubicBezTo>
                  <a:pt x="25371" y="15820"/>
                  <a:pt x="25803" y="16173"/>
                  <a:pt x="26274" y="16409"/>
                </a:cubicBezTo>
                <a:cubicBezTo>
                  <a:pt x="26876" y="15912"/>
                  <a:pt x="27112" y="15100"/>
                  <a:pt x="26876" y="14276"/>
                </a:cubicBezTo>
                <a:lnTo>
                  <a:pt x="26876" y="14276"/>
                </a:lnTo>
                <a:cubicBezTo>
                  <a:pt x="27046" y="14682"/>
                  <a:pt x="27517" y="15074"/>
                  <a:pt x="28001" y="15205"/>
                </a:cubicBezTo>
                <a:cubicBezTo>
                  <a:pt x="28120" y="15235"/>
                  <a:pt x="28237" y="15249"/>
                  <a:pt x="28351" y="15249"/>
                </a:cubicBezTo>
                <a:cubicBezTo>
                  <a:pt x="28788" y="15249"/>
                  <a:pt x="29158" y="15038"/>
                  <a:pt x="29231" y="14695"/>
                </a:cubicBezTo>
                <a:cubicBezTo>
                  <a:pt x="29499" y="14983"/>
                  <a:pt x="29883" y="15111"/>
                  <a:pt x="30239" y="15111"/>
                </a:cubicBezTo>
                <a:cubicBezTo>
                  <a:pt x="30802" y="15111"/>
                  <a:pt x="31294" y="14790"/>
                  <a:pt x="31142" y="14276"/>
                </a:cubicBezTo>
                <a:lnTo>
                  <a:pt x="31142" y="14276"/>
                </a:lnTo>
                <a:cubicBezTo>
                  <a:pt x="31532" y="14755"/>
                  <a:pt x="32190" y="14987"/>
                  <a:pt x="32777" y="14987"/>
                </a:cubicBezTo>
                <a:cubicBezTo>
                  <a:pt x="33311" y="14987"/>
                  <a:pt x="33786" y="14794"/>
                  <a:pt x="33942" y="14420"/>
                </a:cubicBezTo>
                <a:lnTo>
                  <a:pt x="33942" y="14420"/>
                </a:lnTo>
                <a:cubicBezTo>
                  <a:pt x="33892" y="15433"/>
                  <a:pt x="35346" y="16732"/>
                  <a:pt x="36594" y="16732"/>
                </a:cubicBezTo>
                <a:cubicBezTo>
                  <a:pt x="36653" y="16732"/>
                  <a:pt x="36711" y="16729"/>
                  <a:pt x="36768" y="16723"/>
                </a:cubicBezTo>
                <a:lnTo>
                  <a:pt x="36768" y="16723"/>
                </a:lnTo>
                <a:cubicBezTo>
                  <a:pt x="36101" y="16828"/>
                  <a:pt x="35852" y="17547"/>
                  <a:pt x="36284" y="18136"/>
                </a:cubicBezTo>
                <a:cubicBezTo>
                  <a:pt x="36588" y="18564"/>
                  <a:pt x="37202" y="18832"/>
                  <a:pt x="37716" y="18832"/>
                </a:cubicBezTo>
                <a:cubicBezTo>
                  <a:pt x="37907" y="18832"/>
                  <a:pt x="38084" y="18795"/>
                  <a:pt x="38226" y="18716"/>
                </a:cubicBezTo>
                <a:lnTo>
                  <a:pt x="38226" y="18716"/>
                </a:lnTo>
                <a:cubicBezTo>
                  <a:pt x="38151" y="18771"/>
                  <a:pt x="38313" y="19107"/>
                  <a:pt x="38364" y="19183"/>
                </a:cubicBezTo>
                <a:cubicBezTo>
                  <a:pt x="38456" y="19327"/>
                  <a:pt x="38600" y="19471"/>
                  <a:pt x="38783" y="19575"/>
                </a:cubicBezTo>
                <a:cubicBezTo>
                  <a:pt x="38922" y="19639"/>
                  <a:pt x="39122" y="19704"/>
                  <a:pt x="39276" y="19704"/>
                </a:cubicBezTo>
                <a:cubicBezTo>
                  <a:pt x="39311" y="19704"/>
                  <a:pt x="39343" y="19700"/>
                  <a:pt x="39372" y="19693"/>
                </a:cubicBezTo>
                <a:cubicBezTo>
                  <a:pt x="39555" y="19641"/>
                  <a:pt x="39712" y="19445"/>
                  <a:pt x="39869" y="19340"/>
                </a:cubicBezTo>
                <a:cubicBezTo>
                  <a:pt x="40165" y="19568"/>
                  <a:pt x="40516" y="19668"/>
                  <a:pt x="40845" y="19668"/>
                </a:cubicBezTo>
                <a:cubicBezTo>
                  <a:pt x="41537" y="19668"/>
                  <a:pt x="42132" y="19227"/>
                  <a:pt x="41910" y="18607"/>
                </a:cubicBezTo>
                <a:lnTo>
                  <a:pt x="41910" y="18607"/>
                </a:lnTo>
                <a:cubicBezTo>
                  <a:pt x="42380" y="19007"/>
                  <a:pt x="43024" y="19238"/>
                  <a:pt x="43594" y="19238"/>
                </a:cubicBezTo>
                <a:cubicBezTo>
                  <a:pt x="43771" y="19238"/>
                  <a:pt x="43941" y="19216"/>
                  <a:pt x="44095" y="19170"/>
                </a:cubicBezTo>
                <a:cubicBezTo>
                  <a:pt x="44750" y="18973"/>
                  <a:pt x="45064" y="18345"/>
                  <a:pt x="44867" y="17691"/>
                </a:cubicBezTo>
                <a:lnTo>
                  <a:pt x="44867" y="17691"/>
                </a:lnTo>
                <a:cubicBezTo>
                  <a:pt x="45219" y="17933"/>
                  <a:pt x="45621" y="18040"/>
                  <a:pt x="45998" y="18040"/>
                </a:cubicBezTo>
                <a:cubicBezTo>
                  <a:pt x="46826" y="18040"/>
                  <a:pt x="47536" y="17523"/>
                  <a:pt x="47341" y="16779"/>
                </a:cubicBezTo>
                <a:lnTo>
                  <a:pt x="47341" y="16779"/>
                </a:lnTo>
                <a:cubicBezTo>
                  <a:pt x="47363" y="16846"/>
                  <a:pt x="47656" y="17011"/>
                  <a:pt x="47733" y="17037"/>
                </a:cubicBezTo>
                <a:cubicBezTo>
                  <a:pt x="47877" y="17115"/>
                  <a:pt x="48021" y="17181"/>
                  <a:pt x="48165" y="17220"/>
                </a:cubicBezTo>
                <a:cubicBezTo>
                  <a:pt x="48227" y="17231"/>
                  <a:pt x="48284" y="17236"/>
                  <a:pt x="48336" y="17236"/>
                </a:cubicBezTo>
                <a:cubicBezTo>
                  <a:pt x="48658" y="17236"/>
                  <a:pt x="48807" y="17043"/>
                  <a:pt x="48976" y="16841"/>
                </a:cubicBezTo>
                <a:lnTo>
                  <a:pt x="49460" y="15899"/>
                </a:lnTo>
                <a:cubicBezTo>
                  <a:pt x="49538" y="15964"/>
                  <a:pt x="49643" y="16003"/>
                  <a:pt x="49735" y="16056"/>
                </a:cubicBezTo>
                <a:cubicBezTo>
                  <a:pt x="49854" y="16104"/>
                  <a:pt x="49974" y="16126"/>
                  <a:pt x="50086" y="16126"/>
                </a:cubicBezTo>
                <a:cubicBezTo>
                  <a:pt x="50369" y="16126"/>
                  <a:pt x="50604" y="15987"/>
                  <a:pt x="50651" y="15781"/>
                </a:cubicBezTo>
                <a:cubicBezTo>
                  <a:pt x="50638" y="15702"/>
                  <a:pt x="50624" y="15611"/>
                  <a:pt x="50624" y="15532"/>
                </a:cubicBezTo>
                <a:lnTo>
                  <a:pt x="50624" y="15532"/>
                </a:lnTo>
                <a:cubicBezTo>
                  <a:pt x="50677" y="15611"/>
                  <a:pt x="50677" y="15715"/>
                  <a:pt x="50651" y="15781"/>
                </a:cubicBezTo>
                <a:cubicBezTo>
                  <a:pt x="50782" y="16566"/>
                  <a:pt x="51266" y="17403"/>
                  <a:pt x="51959" y="18071"/>
                </a:cubicBezTo>
                <a:cubicBezTo>
                  <a:pt x="52273" y="17495"/>
                  <a:pt x="52587" y="16906"/>
                  <a:pt x="52888" y="16330"/>
                </a:cubicBezTo>
                <a:cubicBezTo>
                  <a:pt x="52980" y="17115"/>
                  <a:pt x="53673" y="17966"/>
                  <a:pt x="54563" y="18411"/>
                </a:cubicBezTo>
                <a:cubicBezTo>
                  <a:pt x="55178" y="17901"/>
                  <a:pt x="55387" y="17102"/>
                  <a:pt x="55178" y="16252"/>
                </a:cubicBezTo>
                <a:lnTo>
                  <a:pt x="55178" y="16252"/>
                </a:lnTo>
                <a:cubicBezTo>
                  <a:pt x="55335" y="16658"/>
                  <a:pt x="55806" y="17050"/>
                  <a:pt x="56303" y="17181"/>
                </a:cubicBezTo>
                <a:cubicBezTo>
                  <a:pt x="56425" y="17214"/>
                  <a:pt x="56546" y="17230"/>
                  <a:pt x="56662" y="17230"/>
                </a:cubicBezTo>
                <a:cubicBezTo>
                  <a:pt x="57092" y="17230"/>
                  <a:pt x="57451" y="17014"/>
                  <a:pt x="57533" y="16684"/>
                </a:cubicBezTo>
                <a:cubicBezTo>
                  <a:pt x="57794" y="16965"/>
                  <a:pt x="58171" y="17090"/>
                  <a:pt x="58523" y="17090"/>
                </a:cubicBezTo>
                <a:cubicBezTo>
                  <a:pt x="59088" y="17090"/>
                  <a:pt x="59589" y="16768"/>
                  <a:pt x="59443" y="16252"/>
                </a:cubicBezTo>
                <a:lnTo>
                  <a:pt x="59443" y="16252"/>
                </a:lnTo>
                <a:cubicBezTo>
                  <a:pt x="59827" y="16731"/>
                  <a:pt x="60486" y="16963"/>
                  <a:pt x="61074" y="16963"/>
                </a:cubicBezTo>
                <a:cubicBezTo>
                  <a:pt x="61610" y="16963"/>
                  <a:pt x="62088" y="16770"/>
                  <a:pt x="62244" y="16396"/>
                </a:cubicBezTo>
                <a:lnTo>
                  <a:pt x="62244" y="16396"/>
                </a:lnTo>
                <a:cubicBezTo>
                  <a:pt x="62194" y="17421"/>
                  <a:pt x="63636" y="18720"/>
                  <a:pt x="64895" y="18720"/>
                </a:cubicBezTo>
                <a:cubicBezTo>
                  <a:pt x="64954" y="18720"/>
                  <a:pt x="65012" y="18718"/>
                  <a:pt x="65070" y="18712"/>
                </a:cubicBezTo>
                <a:lnTo>
                  <a:pt x="65070" y="18712"/>
                </a:lnTo>
                <a:cubicBezTo>
                  <a:pt x="64403" y="18803"/>
                  <a:pt x="64154" y="19523"/>
                  <a:pt x="64573" y="20112"/>
                </a:cubicBezTo>
                <a:cubicBezTo>
                  <a:pt x="64885" y="20538"/>
                  <a:pt x="65494" y="20814"/>
                  <a:pt x="66004" y="20814"/>
                </a:cubicBezTo>
                <a:cubicBezTo>
                  <a:pt x="66198" y="20814"/>
                  <a:pt x="66378" y="20774"/>
                  <a:pt x="66522" y="20688"/>
                </a:cubicBezTo>
                <a:lnTo>
                  <a:pt x="66522" y="20688"/>
                </a:lnTo>
                <a:cubicBezTo>
                  <a:pt x="66444" y="20740"/>
                  <a:pt x="66601" y="21080"/>
                  <a:pt x="66653" y="21159"/>
                </a:cubicBezTo>
                <a:cubicBezTo>
                  <a:pt x="66758" y="21303"/>
                  <a:pt x="66902" y="21460"/>
                  <a:pt x="67085" y="21551"/>
                </a:cubicBezTo>
                <a:cubicBezTo>
                  <a:pt x="67210" y="21614"/>
                  <a:pt x="67401" y="21684"/>
                  <a:pt x="67559" y="21684"/>
                </a:cubicBezTo>
                <a:cubicBezTo>
                  <a:pt x="67600" y="21684"/>
                  <a:pt x="67639" y="21680"/>
                  <a:pt x="67674" y="21669"/>
                </a:cubicBezTo>
                <a:cubicBezTo>
                  <a:pt x="67844" y="21617"/>
                  <a:pt x="68014" y="21420"/>
                  <a:pt x="68158" y="21329"/>
                </a:cubicBezTo>
                <a:cubicBezTo>
                  <a:pt x="68450" y="21550"/>
                  <a:pt x="68798" y="21648"/>
                  <a:pt x="69125" y="21648"/>
                </a:cubicBezTo>
                <a:cubicBezTo>
                  <a:pt x="69820" y="21648"/>
                  <a:pt x="70422" y="21206"/>
                  <a:pt x="70199" y="20583"/>
                </a:cubicBezTo>
                <a:lnTo>
                  <a:pt x="70199" y="20583"/>
                </a:lnTo>
                <a:cubicBezTo>
                  <a:pt x="70678" y="20982"/>
                  <a:pt x="71326" y="21214"/>
                  <a:pt x="71896" y="21214"/>
                </a:cubicBezTo>
                <a:cubicBezTo>
                  <a:pt x="72073" y="21214"/>
                  <a:pt x="72242" y="21192"/>
                  <a:pt x="72397" y="21146"/>
                </a:cubicBezTo>
                <a:cubicBezTo>
                  <a:pt x="73051" y="20949"/>
                  <a:pt x="73365" y="20321"/>
                  <a:pt x="73169" y="19667"/>
                </a:cubicBezTo>
                <a:lnTo>
                  <a:pt x="73169" y="19667"/>
                </a:lnTo>
                <a:cubicBezTo>
                  <a:pt x="73521" y="19908"/>
                  <a:pt x="73923" y="20015"/>
                  <a:pt x="74299" y="20015"/>
                </a:cubicBezTo>
                <a:cubicBezTo>
                  <a:pt x="75128" y="20015"/>
                  <a:pt x="75836" y="19498"/>
                  <a:pt x="75629" y="18751"/>
                </a:cubicBezTo>
                <a:lnTo>
                  <a:pt x="75629" y="18751"/>
                </a:lnTo>
                <a:cubicBezTo>
                  <a:pt x="75655" y="18816"/>
                  <a:pt x="75943" y="18987"/>
                  <a:pt x="76022" y="19013"/>
                </a:cubicBezTo>
                <a:cubicBezTo>
                  <a:pt x="76179" y="19104"/>
                  <a:pt x="76323" y="19170"/>
                  <a:pt x="76467" y="19196"/>
                </a:cubicBezTo>
                <a:cubicBezTo>
                  <a:pt x="76529" y="19207"/>
                  <a:pt x="76585" y="19212"/>
                  <a:pt x="76637" y="19212"/>
                </a:cubicBezTo>
                <a:cubicBezTo>
                  <a:pt x="76956" y="19212"/>
                  <a:pt x="77096" y="19019"/>
                  <a:pt x="77265" y="18816"/>
                </a:cubicBezTo>
                <a:lnTo>
                  <a:pt x="77317" y="18738"/>
                </a:lnTo>
                <a:lnTo>
                  <a:pt x="77317" y="18751"/>
                </a:lnTo>
                <a:cubicBezTo>
                  <a:pt x="77630" y="19178"/>
                  <a:pt x="78238" y="19453"/>
                  <a:pt x="78748" y="19453"/>
                </a:cubicBezTo>
                <a:cubicBezTo>
                  <a:pt x="78942" y="19453"/>
                  <a:pt x="79121" y="19414"/>
                  <a:pt x="79265" y="19328"/>
                </a:cubicBezTo>
                <a:lnTo>
                  <a:pt x="79265" y="19328"/>
                </a:lnTo>
                <a:cubicBezTo>
                  <a:pt x="79177" y="19383"/>
                  <a:pt x="79345" y="19720"/>
                  <a:pt x="79397" y="19798"/>
                </a:cubicBezTo>
                <a:cubicBezTo>
                  <a:pt x="79489" y="19955"/>
                  <a:pt x="79633" y="20099"/>
                  <a:pt x="79816" y="20190"/>
                </a:cubicBezTo>
                <a:cubicBezTo>
                  <a:pt x="79948" y="20262"/>
                  <a:pt x="80136" y="20325"/>
                  <a:pt x="80287" y="20325"/>
                </a:cubicBezTo>
                <a:cubicBezTo>
                  <a:pt x="80330" y="20325"/>
                  <a:pt x="80370" y="20320"/>
                  <a:pt x="80405" y="20308"/>
                </a:cubicBezTo>
                <a:cubicBezTo>
                  <a:pt x="80588" y="20256"/>
                  <a:pt x="80758" y="20059"/>
                  <a:pt x="80902" y="19968"/>
                </a:cubicBezTo>
                <a:cubicBezTo>
                  <a:pt x="81198" y="20196"/>
                  <a:pt x="81549" y="20296"/>
                  <a:pt x="81879" y="20296"/>
                </a:cubicBezTo>
                <a:cubicBezTo>
                  <a:pt x="82570" y="20296"/>
                  <a:pt x="83165" y="19856"/>
                  <a:pt x="82943" y="19235"/>
                </a:cubicBezTo>
                <a:lnTo>
                  <a:pt x="82943" y="19235"/>
                </a:lnTo>
                <a:cubicBezTo>
                  <a:pt x="83409" y="19632"/>
                  <a:pt x="84055" y="19855"/>
                  <a:pt x="84625" y="19855"/>
                </a:cubicBezTo>
                <a:cubicBezTo>
                  <a:pt x="84808" y="19855"/>
                  <a:pt x="84983" y="19832"/>
                  <a:pt x="85142" y="19785"/>
                </a:cubicBezTo>
                <a:cubicBezTo>
                  <a:pt x="85796" y="19588"/>
                  <a:pt x="86097" y="18973"/>
                  <a:pt x="85901" y="18319"/>
                </a:cubicBezTo>
                <a:lnTo>
                  <a:pt x="85901" y="18319"/>
                </a:lnTo>
                <a:cubicBezTo>
                  <a:pt x="86254" y="18555"/>
                  <a:pt x="86655" y="18659"/>
                  <a:pt x="87031" y="18659"/>
                </a:cubicBezTo>
                <a:cubicBezTo>
                  <a:pt x="87866" y="18659"/>
                  <a:pt x="88578" y="18145"/>
                  <a:pt x="88375" y="17407"/>
                </a:cubicBezTo>
                <a:lnTo>
                  <a:pt x="88375" y="17407"/>
                </a:lnTo>
                <a:cubicBezTo>
                  <a:pt x="88398" y="17475"/>
                  <a:pt x="88689" y="17627"/>
                  <a:pt x="88766" y="17665"/>
                </a:cubicBezTo>
                <a:cubicBezTo>
                  <a:pt x="88910" y="17744"/>
                  <a:pt x="89067" y="17809"/>
                  <a:pt x="89211" y="17835"/>
                </a:cubicBezTo>
                <a:cubicBezTo>
                  <a:pt x="89279" y="17849"/>
                  <a:pt x="89340" y="17855"/>
                  <a:pt x="89395" y="17855"/>
                </a:cubicBezTo>
                <a:cubicBezTo>
                  <a:pt x="89704" y="17855"/>
                  <a:pt x="89843" y="17657"/>
                  <a:pt x="90009" y="17469"/>
                </a:cubicBezTo>
                <a:lnTo>
                  <a:pt x="899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3558828"/>
            <a:ext cx="5568528" cy="1190330"/>
          </a:xfrm>
          <a:custGeom>
            <a:avLst/>
            <a:gdLst/>
            <a:ahLst/>
            <a:cxnLst/>
            <a:rect l="l" t="t" r="r" b="b"/>
            <a:pathLst>
              <a:path w="38745" h="8282" extrusionOk="0">
                <a:moveTo>
                  <a:pt x="21781" y="0"/>
                </a:moveTo>
                <a:cubicBezTo>
                  <a:pt x="20731" y="0"/>
                  <a:pt x="19674" y="369"/>
                  <a:pt x="18882" y="1072"/>
                </a:cubicBezTo>
                <a:cubicBezTo>
                  <a:pt x="18283" y="532"/>
                  <a:pt x="17478" y="240"/>
                  <a:pt x="16677" y="240"/>
                </a:cubicBezTo>
                <a:cubicBezTo>
                  <a:pt x="16392" y="240"/>
                  <a:pt x="16107" y="277"/>
                  <a:pt x="15833" y="353"/>
                </a:cubicBezTo>
                <a:cubicBezTo>
                  <a:pt x="14786" y="654"/>
                  <a:pt x="13910" y="1504"/>
                  <a:pt x="13582" y="2551"/>
                </a:cubicBezTo>
                <a:cubicBezTo>
                  <a:pt x="12804" y="1998"/>
                  <a:pt x="11859" y="1733"/>
                  <a:pt x="10908" y="1733"/>
                </a:cubicBezTo>
                <a:cubicBezTo>
                  <a:pt x="9431" y="1733"/>
                  <a:pt x="7940" y="2372"/>
                  <a:pt x="7040" y="3558"/>
                </a:cubicBezTo>
                <a:cubicBezTo>
                  <a:pt x="6506" y="2827"/>
                  <a:pt x="5598" y="2436"/>
                  <a:pt x="4700" y="2436"/>
                </a:cubicBezTo>
                <a:cubicBezTo>
                  <a:pt x="4104" y="2436"/>
                  <a:pt x="3512" y="2609"/>
                  <a:pt x="3036" y="2970"/>
                </a:cubicBezTo>
                <a:cubicBezTo>
                  <a:pt x="2447" y="1674"/>
                  <a:pt x="1322" y="654"/>
                  <a:pt x="1" y="143"/>
                </a:cubicBezTo>
                <a:lnTo>
                  <a:pt x="1" y="8282"/>
                </a:lnTo>
                <a:lnTo>
                  <a:pt x="38744" y="8282"/>
                </a:lnTo>
                <a:cubicBezTo>
                  <a:pt x="37946" y="7418"/>
                  <a:pt x="36808" y="6843"/>
                  <a:pt x="35630" y="6764"/>
                </a:cubicBezTo>
                <a:cubicBezTo>
                  <a:pt x="35480" y="6754"/>
                  <a:pt x="35329" y="6750"/>
                  <a:pt x="35177" y="6750"/>
                </a:cubicBezTo>
                <a:cubicBezTo>
                  <a:pt x="34898" y="6750"/>
                  <a:pt x="34616" y="6762"/>
                  <a:pt x="34338" y="6762"/>
                </a:cubicBezTo>
                <a:cubicBezTo>
                  <a:pt x="33825" y="6762"/>
                  <a:pt x="33324" y="6723"/>
                  <a:pt x="32869" y="6502"/>
                </a:cubicBezTo>
                <a:cubicBezTo>
                  <a:pt x="32189" y="6162"/>
                  <a:pt x="31744" y="5495"/>
                  <a:pt x="31181" y="4972"/>
                </a:cubicBezTo>
                <a:cubicBezTo>
                  <a:pt x="30422" y="4277"/>
                  <a:pt x="29397" y="3923"/>
                  <a:pt x="28375" y="3923"/>
                </a:cubicBezTo>
                <a:cubicBezTo>
                  <a:pt x="27530" y="3923"/>
                  <a:pt x="26687" y="4166"/>
                  <a:pt x="26000" y="4658"/>
                </a:cubicBezTo>
                <a:cubicBezTo>
                  <a:pt x="26170" y="2957"/>
                  <a:pt x="25188" y="1203"/>
                  <a:pt x="23658" y="431"/>
                </a:cubicBezTo>
                <a:cubicBezTo>
                  <a:pt x="23078" y="141"/>
                  <a:pt x="22431" y="0"/>
                  <a:pt x="217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18875" y="1103115"/>
            <a:ext cx="6391800" cy="1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93200" y="301241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738550" y="3558828"/>
            <a:ext cx="5566516" cy="1190330"/>
          </a:xfrm>
          <a:custGeom>
            <a:avLst/>
            <a:gdLst/>
            <a:ahLst/>
            <a:cxnLst/>
            <a:rect l="l" t="t" r="r" b="b"/>
            <a:pathLst>
              <a:path w="38731" h="8282" extrusionOk="0">
                <a:moveTo>
                  <a:pt x="16953" y="0"/>
                </a:moveTo>
                <a:cubicBezTo>
                  <a:pt x="16302" y="0"/>
                  <a:pt x="15654" y="141"/>
                  <a:pt x="15074" y="431"/>
                </a:cubicBezTo>
                <a:cubicBezTo>
                  <a:pt x="13556" y="1203"/>
                  <a:pt x="12575" y="2957"/>
                  <a:pt x="12732" y="4658"/>
                </a:cubicBezTo>
                <a:cubicBezTo>
                  <a:pt x="12044" y="4166"/>
                  <a:pt x="11201" y="3923"/>
                  <a:pt x="10356" y="3923"/>
                </a:cubicBezTo>
                <a:cubicBezTo>
                  <a:pt x="9334" y="3923"/>
                  <a:pt x="8309" y="4277"/>
                  <a:pt x="7550" y="4972"/>
                </a:cubicBezTo>
                <a:cubicBezTo>
                  <a:pt x="7001" y="5495"/>
                  <a:pt x="6556" y="6162"/>
                  <a:pt x="5862" y="6502"/>
                </a:cubicBezTo>
                <a:cubicBezTo>
                  <a:pt x="5414" y="6723"/>
                  <a:pt x="4912" y="6762"/>
                  <a:pt x="4398" y="6762"/>
                </a:cubicBezTo>
                <a:cubicBezTo>
                  <a:pt x="4119" y="6762"/>
                  <a:pt x="3835" y="6750"/>
                  <a:pt x="3555" y="6750"/>
                </a:cubicBezTo>
                <a:cubicBezTo>
                  <a:pt x="3403" y="6750"/>
                  <a:pt x="3251" y="6754"/>
                  <a:pt x="3101" y="6764"/>
                </a:cubicBezTo>
                <a:cubicBezTo>
                  <a:pt x="1924" y="6843"/>
                  <a:pt x="799" y="7418"/>
                  <a:pt x="0" y="8282"/>
                </a:cubicBezTo>
                <a:lnTo>
                  <a:pt x="38731" y="8282"/>
                </a:lnTo>
                <a:lnTo>
                  <a:pt x="38731" y="143"/>
                </a:lnTo>
                <a:cubicBezTo>
                  <a:pt x="37422" y="654"/>
                  <a:pt x="36284" y="1674"/>
                  <a:pt x="35695" y="2970"/>
                </a:cubicBezTo>
                <a:cubicBezTo>
                  <a:pt x="35220" y="2609"/>
                  <a:pt x="34630" y="2436"/>
                  <a:pt x="34035" y="2436"/>
                </a:cubicBezTo>
                <a:cubicBezTo>
                  <a:pt x="33139" y="2436"/>
                  <a:pt x="32234" y="2827"/>
                  <a:pt x="31691" y="3558"/>
                </a:cubicBezTo>
                <a:cubicBezTo>
                  <a:pt x="30799" y="2372"/>
                  <a:pt x="29312" y="1733"/>
                  <a:pt x="27833" y="1733"/>
                </a:cubicBezTo>
                <a:cubicBezTo>
                  <a:pt x="26881" y="1733"/>
                  <a:pt x="25933" y="1998"/>
                  <a:pt x="25149" y="2551"/>
                </a:cubicBezTo>
                <a:cubicBezTo>
                  <a:pt x="24822" y="1504"/>
                  <a:pt x="23958" y="654"/>
                  <a:pt x="22911" y="353"/>
                </a:cubicBezTo>
                <a:cubicBezTo>
                  <a:pt x="22637" y="277"/>
                  <a:pt x="22353" y="240"/>
                  <a:pt x="22068" y="240"/>
                </a:cubicBezTo>
                <a:cubicBezTo>
                  <a:pt x="21265" y="240"/>
                  <a:pt x="20458" y="532"/>
                  <a:pt x="19850" y="1072"/>
                </a:cubicBezTo>
                <a:cubicBezTo>
                  <a:pt x="19065" y="369"/>
                  <a:pt x="18006" y="0"/>
                  <a:pt x="169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87000" y="4281425"/>
            <a:ext cx="10034733" cy="2480883"/>
          </a:xfrm>
          <a:custGeom>
            <a:avLst/>
            <a:gdLst/>
            <a:ahLst/>
            <a:cxnLst/>
            <a:rect l="l" t="t" r="r" b="b"/>
            <a:pathLst>
              <a:path w="69624" h="19948" extrusionOk="0">
                <a:moveTo>
                  <a:pt x="1913" y="1"/>
                </a:moveTo>
                <a:cubicBezTo>
                  <a:pt x="1488" y="1"/>
                  <a:pt x="1068" y="14"/>
                  <a:pt x="654" y="44"/>
                </a:cubicBezTo>
                <a:cubicBezTo>
                  <a:pt x="0" y="3655"/>
                  <a:pt x="1086" y="8326"/>
                  <a:pt x="1348" y="12042"/>
                </a:cubicBezTo>
                <a:cubicBezTo>
                  <a:pt x="1505" y="13979"/>
                  <a:pt x="1727" y="16099"/>
                  <a:pt x="3114" y="17459"/>
                </a:cubicBezTo>
                <a:cubicBezTo>
                  <a:pt x="4541" y="18846"/>
                  <a:pt x="6752" y="18964"/>
                  <a:pt x="8741" y="19016"/>
                </a:cubicBezTo>
                <a:cubicBezTo>
                  <a:pt x="22636" y="19304"/>
                  <a:pt x="36532" y="19618"/>
                  <a:pt x="50441" y="19906"/>
                </a:cubicBezTo>
                <a:cubicBezTo>
                  <a:pt x="51307" y="19928"/>
                  <a:pt x="52176" y="19947"/>
                  <a:pt x="53045" y="19947"/>
                </a:cubicBezTo>
                <a:cubicBezTo>
                  <a:pt x="55279" y="19947"/>
                  <a:pt x="57513" y="19822"/>
                  <a:pt x="59679" y="19304"/>
                </a:cubicBezTo>
                <a:cubicBezTo>
                  <a:pt x="62688" y="18585"/>
                  <a:pt x="65619" y="16975"/>
                  <a:pt x="67255" y="14332"/>
                </a:cubicBezTo>
                <a:cubicBezTo>
                  <a:pt x="69623" y="10538"/>
                  <a:pt x="68511" y="4911"/>
                  <a:pt x="64769" y="2464"/>
                </a:cubicBezTo>
                <a:cubicBezTo>
                  <a:pt x="62783" y="1154"/>
                  <a:pt x="60436" y="788"/>
                  <a:pt x="58022" y="788"/>
                </a:cubicBezTo>
                <a:cubicBezTo>
                  <a:pt x="56460" y="788"/>
                  <a:pt x="54870" y="941"/>
                  <a:pt x="53333" y="1091"/>
                </a:cubicBezTo>
                <a:cubicBezTo>
                  <a:pt x="46159" y="1786"/>
                  <a:pt x="38950" y="2122"/>
                  <a:pt x="31749" y="2122"/>
                </a:cubicBezTo>
                <a:cubicBezTo>
                  <a:pt x="30137" y="2122"/>
                  <a:pt x="28526" y="2105"/>
                  <a:pt x="26915" y="2072"/>
                </a:cubicBezTo>
                <a:cubicBezTo>
                  <a:pt x="22375" y="1967"/>
                  <a:pt x="17834" y="1719"/>
                  <a:pt x="13307" y="1326"/>
                </a:cubicBezTo>
                <a:cubicBezTo>
                  <a:pt x="9670" y="1021"/>
                  <a:pt x="5601" y="1"/>
                  <a:pt x="1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923835" y="-200770"/>
            <a:ext cx="2326544" cy="1352277"/>
          </a:xfrm>
          <a:custGeom>
            <a:avLst/>
            <a:gdLst/>
            <a:ahLst/>
            <a:cxnLst/>
            <a:rect l="l" t="t" r="r" b="b"/>
            <a:pathLst>
              <a:path w="21917" h="12739" extrusionOk="0">
                <a:moveTo>
                  <a:pt x="7987" y="1"/>
                </a:moveTo>
                <a:cubicBezTo>
                  <a:pt x="6760" y="1"/>
                  <a:pt x="5525" y="54"/>
                  <a:pt x="4318" y="242"/>
                </a:cubicBezTo>
                <a:cubicBezTo>
                  <a:pt x="4137" y="271"/>
                  <a:pt x="3951" y="281"/>
                  <a:pt x="3760" y="281"/>
                </a:cubicBezTo>
                <a:cubicBezTo>
                  <a:pt x="3265" y="281"/>
                  <a:pt x="2745" y="211"/>
                  <a:pt x="2243" y="211"/>
                </a:cubicBezTo>
                <a:cubicBezTo>
                  <a:pt x="1707" y="211"/>
                  <a:pt x="1190" y="291"/>
                  <a:pt x="746" y="622"/>
                </a:cubicBezTo>
                <a:cubicBezTo>
                  <a:pt x="288" y="962"/>
                  <a:pt x="0" y="1551"/>
                  <a:pt x="131" y="2113"/>
                </a:cubicBezTo>
                <a:cubicBezTo>
                  <a:pt x="249" y="2545"/>
                  <a:pt x="615" y="2898"/>
                  <a:pt x="1021" y="3069"/>
                </a:cubicBezTo>
                <a:cubicBezTo>
                  <a:pt x="1353" y="3219"/>
                  <a:pt x="1730" y="3272"/>
                  <a:pt x="2107" y="3272"/>
                </a:cubicBezTo>
                <a:cubicBezTo>
                  <a:pt x="2190" y="3272"/>
                  <a:pt x="2273" y="3270"/>
                  <a:pt x="2355" y="3265"/>
                </a:cubicBezTo>
                <a:lnTo>
                  <a:pt x="2355" y="3265"/>
                </a:lnTo>
                <a:cubicBezTo>
                  <a:pt x="2264" y="4102"/>
                  <a:pt x="2892" y="4259"/>
                  <a:pt x="3350" y="4730"/>
                </a:cubicBezTo>
                <a:lnTo>
                  <a:pt x="3389" y="4783"/>
                </a:lnTo>
                <a:cubicBezTo>
                  <a:pt x="3821" y="5254"/>
                  <a:pt x="3913" y="5777"/>
                  <a:pt x="4567" y="6065"/>
                </a:cubicBezTo>
                <a:cubicBezTo>
                  <a:pt x="4686" y="6328"/>
                  <a:pt x="4977" y="6475"/>
                  <a:pt x="5259" y="6475"/>
                </a:cubicBezTo>
                <a:cubicBezTo>
                  <a:pt x="5439" y="6475"/>
                  <a:pt x="5617" y="6415"/>
                  <a:pt x="5744" y="6287"/>
                </a:cubicBezTo>
                <a:lnTo>
                  <a:pt x="5744" y="6287"/>
                </a:lnTo>
                <a:cubicBezTo>
                  <a:pt x="5980" y="6758"/>
                  <a:pt x="5666" y="7413"/>
                  <a:pt x="5156" y="7530"/>
                </a:cubicBezTo>
                <a:cubicBezTo>
                  <a:pt x="5362" y="7701"/>
                  <a:pt x="5627" y="7781"/>
                  <a:pt x="5896" y="7781"/>
                </a:cubicBezTo>
                <a:cubicBezTo>
                  <a:pt x="6308" y="7781"/>
                  <a:pt x="6726" y="7591"/>
                  <a:pt x="6948" y="7243"/>
                </a:cubicBezTo>
                <a:lnTo>
                  <a:pt x="6948" y="7243"/>
                </a:lnTo>
                <a:cubicBezTo>
                  <a:pt x="6556" y="7910"/>
                  <a:pt x="7027" y="8891"/>
                  <a:pt x="7786" y="9009"/>
                </a:cubicBezTo>
                <a:cubicBezTo>
                  <a:pt x="7498" y="8407"/>
                  <a:pt x="7969" y="7583"/>
                  <a:pt x="8636" y="7557"/>
                </a:cubicBezTo>
                <a:lnTo>
                  <a:pt x="8636" y="7557"/>
                </a:lnTo>
                <a:cubicBezTo>
                  <a:pt x="8531" y="8080"/>
                  <a:pt x="8505" y="8695"/>
                  <a:pt x="8885" y="9074"/>
                </a:cubicBezTo>
                <a:cubicBezTo>
                  <a:pt x="9013" y="9203"/>
                  <a:pt x="9196" y="9261"/>
                  <a:pt x="9380" y="9261"/>
                </a:cubicBezTo>
                <a:cubicBezTo>
                  <a:pt x="9713" y="9261"/>
                  <a:pt x="10048" y="9070"/>
                  <a:pt x="10064" y="8763"/>
                </a:cubicBezTo>
                <a:lnTo>
                  <a:pt x="10064" y="8763"/>
                </a:lnTo>
                <a:cubicBezTo>
                  <a:pt x="10094" y="9156"/>
                  <a:pt x="10469" y="9475"/>
                  <a:pt x="10848" y="9475"/>
                </a:cubicBezTo>
                <a:cubicBezTo>
                  <a:pt x="10918" y="9475"/>
                  <a:pt x="10989" y="9464"/>
                  <a:pt x="11057" y="9441"/>
                </a:cubicBezTo>
                <a:lnTo>
                  <a:pt x="11057" y="9441"/>
                </a:lnTo>
                <a:cubicBezTo>
                  <a:pt x="11031" y="9866"/>
                  <a:pt x="11424" y="10292"/>
                  <a:pt x="11861" y="10292"/>
                </a:cubicBezTo>
                <a:cubicBezTo>
                  <a:pt x="11868" y="10292"/>
                  <a:pt x="11874" y="10291"/>
                  <a:pt x="11881" y="10291"/>
                </a:cubicBezTo>
                <a:cubicBezTo>
                  <a:pt x="12211" y="10282"/>
                  <a:pt x="12497" y="10020"/>
                  <a:pt x="12602" y="9710"/>
                </a:cubicBezTo>
                <a:lnTo>
                  <a:pt x="12602" y="9710"/>
                </a:lnTo>
                <a:cubicBezTo>
                  <a:pt x="12631" y="9992"/>
                  <a:pt x="12802" y="10267"/>
                  <a:pt x="13072" y="10370"/>
                </a:cubicBezTo>
                <a:cubicBezTo>
                  <a:pt x="13160" y="10403"/>
                  <a:pt x="13254" y="10419"/>
                  <a:pt x="13347" y="10419"/>
                </a:cubicBezTo>
                <a:cubicBezTo>
                  <a:pt x="13654" y="10419"/>
                  <a:pt x="13962" y="10248"/>
                  <a:pt x="14092" y="9977"/>
                </a:cubicBezTo>
                <a:lnTo>
                  <a:pt x="14092" y="9977"/>
                </a:lnTo>
                <a:cubicBezTo>
                  <a:pt x="13961" y="10357"/>
                  <a:pt x="14184" y="10815"/>
                  <a:pt x="14563" y="10919"/>
                </a:cubicBezTo>
                <a:cubicBezTo>
                  <a:pt x="14626" y="10939"/>
                  <a:pt x="14690" y="10948"/>
                  <a:pt x="14754" y="10948"/>
                </a:cubicBezTo>
                <a:cubicBezTo>
                  <a:pt x="15083" y="10948"/>
                  <a:pt x="15414" y="10711"/>
                  <a:pt x="15479" y="10383"/>
                </a:cubicBezTo>
                <a:lnTo>
                  <a:pt x="15479" y="10383"/>
                </a:lnTo>
                <a:cubicBezTo>
                  <a:pt x="15885" y="10828"/>
                  <a:pt x="15819" y="11626"/>
                  <a:pt x="15348" y="12005"/>
                </a:cubicBezTo>
                <a:lnTo>
                  <a:pt x="17010" y="11508"/>
                </a:lnTo>
                <a:lnTo>
                  <a:pt x="17010" y="11508"/>
                </a:lnTo>
                <a:cubicBezTo>
                  <a:pt x="16775" y="12037"/>
                  <a:pt x="17279" y="12713"/>
                  <a:pt x="17839" y="12713"/>
                </a:cubicBezTo>
                <a:cubicBezTo>
                  <a:pt x="17902" y="12713"/>
                  <a:pt x="17967" y="12704"/>
                  <a:pt x="18031" y="12686"/>
                </a:cubicBezTo>
                <a:cubicBezTo>
                  <a:pt x="18043" y="12489"/>
                  <a:pt x="18059" y="12293"/>
                  <a:pt x="18075" y="12098"/>
                </a:cubicBezTo>
                <a:lnTo>
                  <a:pt x="18075" y="12098"/>
                </a:lnTo>
                <a:cubicBezTo>
                  <a:pt x="18120" y="12188"/>
                  <a:pt x="18189" y="12266"/>
                  <a:pt x="18279" y="12319"/>
                </a:cubicBezTo>
                <a:cubicBezTo>
                  <a:pt x="18363" y="12367"/>
                  <a:pt x="18458" y="12389"/>
                  <a:pt x="18554" y="12389"/>
                </a:cubicBezTo>
                <a:cubicBezTo>
                  <a:pt x="18775" y="12389"/>
                  <a:pt x="18999" y="12271"/>
                  <a:pt x="19091" y="12071"/>
                </a:cubicBezTo>
                <a:cubicBezTo>
                  <a:pt x="19483" y="12293"/>
                  <a:pt x="19876" y="12516"/>
                  <a:pt x="20268" y="12738"/>
                </a:cubicBezTo>
                <a:cubicBezTo>
                  <a:pt x="21760" y="10134"/>
                  <a:pt x="21851" y="6981"/>
                  <a:pt x="21904" y="3984"/>
                </a:cubicBezTo>
                <a:cubicBezTo>
                  <a:pt x="21917" y="3369"/>
                  <a:pt x="21904" y="2702"/>
                  <a:pt x="21524" y="2205"/>
                </a:cubicBezTo>
                <a:cubicBezTo>
                  <a:pt x="21171" y="1747"/>
                  <a:pt x="20569" y="1564"/>
                  <a:pt x="19993" y="1420"/>
                </a:cubicBezTo>
                <a:cubicBezTo>
                  <a:pt x="16539" y="556"/>
                  <a:pt x="12980" y="85"/>
                  <a:pt x="9408" y="20"/>
                </a:cubicBezTo>
                <a:cubicBezTo>
                  <a:pt x="8937" y="9"/>
                  <a:pt x="8463" y="1"/>
                  <a:pt x="79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500525" y="-410637"/>
            <a:ext cx="2683535" cy="1679757"/>
          </a:xfrm>
          <a:custGeom>
            <a:avLst/>
            <a:gdLst/>
            <a:ahLst/>
            <a:cxnLst/>
            <a:rect l="l" t="t" r="r" b="b"/>
            <a:pathLst>
              <a:path w="25280" h="15824" extrusionOk="0">
                <a:moveTo>
                  <a:pt x="10264" y="1"/>
                </a:moveTo>
                <a:cubicBezTo>
                  <a:pt x="9799" y="1"/>
                  <a:pt x="9335" y="6"/>
                  <a:pt x="8871" y="17"/>
                </a:cubicBezTo>
                <a:cubicBezTo>
                  <a:pt x="7170" y="69"/>
                  <a:pt x="5339" y="239"/>
                  <a:pt x="3965" y="1286"/>
                </a:cubicBezTo>
                <a:cubicBezTo>
                  <a:pt x="2565" y="2346"/>
                  <a:pt x="1884" y="4099"/>
                  <a:pt x="1413" y="5800"/>
                </a:cubicBezTo>
                <a:cubicBezTo>
                  <a:pt x="1034" y="7135"/>
                  <a:pt x="0" y="9856"/>
                  <a:pt x="510" y="11165"/>
                </a:cubicBezTo>
                <a:cubicBezTo>
                  <a:pt x="811" y="11963"/>
                  <a:pt x="1858" y="12827"/>
                  <a:pt x="2395" y="13481"/>
                </a:cubicBezTo>
                <a:cubicBezTo>
                  <a:pt x="3010" y="14266"/>
                  <a:pt x="3651" y="15038"/>
                  <a:pt x="4279" y="15823"/>
                </a:cubicBezTo>
                <a:lnTo>
                  <a:pt x="4292" y="15221"/>
                </a:lnTo>
                <a:cubicBezTo>
                  <a:pt x="4515" y="15421"/>
                  <a:pt x="4799" y="15511"/>
                  <a:pt x="5088" y="15511"/>
                </a:cubicBezTo>
                <a:cubicBezTo>
                  <a:pt x="5747" y="15511"/>
                  <a:pt x="6438" y="15044"/>
                  <a:pt x="6529" y="14344"/>
                </a:cubicBezTo>
                <a:cubicBezTo>
                  <a:pt x="6687" y="14429"/>
                  <a:pt x="6863" y="14468"/>
                  <a:pt x="7040" y="14468"/>
                </a:cubicBezTo>
                <a:cubicBezTo>
                  <a:pt x="7526" y="14468"/>
                  <a:pt x="8026" y="14176"/>
                  <a:pt x="8217" y="13716"/>
                </a:cubicBezTo>
                <a:cubicBezTo>
                  <a:pt x="8352" y="13818"/>
                  <a:pt x="8519" y="13870"/>
                  <a:pt x="8685" y="13870"/>
                </a:cubicBezTo>
                <a:cubicBezTo>
                  <a:pt x="8840" y="13870"/>
                  <a:pt x="8994" y="13824"/>
                  <a:pt x="9120" y="13729"/>
                </a:cubicBezTo>
                <a:cubicBezTo>
                  <a:pt x="9369" y="13533"/>
                  <a:pt x="9513" y="13167"/>
                  <a:pt x="9421" y="12840"/>
                </a:cubicBezTo>
                <a:lnTo>
                  <a:pt x="9421" y="12840"/>
                </a:lnTo>
                <a:cubicBezTo>
                  <a:pt x="9853" y="13036"/>
                  <a:pt x="10141" y="13533"/>
                  <a:pt x="10101" y="14017"/>
                </a:cubicBezTo>
                <a:cubicBezTo>
                  <a:pt x="10559" y="13834"/>
                  <a:pt x="10782" y="13219"/>
                  <a:pt x="10572" y="12761"/>
                </a:cubicBezTo>
                <a:lnTo>
                  <a:pt x="10572" y="12761"/>
                </a:lnTo>
                <a:cubicBezTo>
                  <a:pt x="10723" y="12902"/>
                  <a:pt x="10919" y="12967"/>
                  <a:pt x="11118" y="12967"/>
                </a:cubicBezTo>
                <a:cubicBezTo>
                  <a:pt x="11454" y="12967"/>
                  <a:pt x="11798" y="12781"/>
                  <a:pt x="11946" y="12460"/>
                </a:cubicBezTo>
                <a:lnTo>
                  <a:pt x="11946" y="12460"/>
                </a:lnTo>
                <a:cubicBezTo>
                  <a:pt x="11894" y="12474"/>
                  <a:pt x="11841" y="12481"/>
                  <a:pt x="11788" y="12481"/>
                </a:cubicBezTo>
                <a:cubicBezTo>
                  <a:pt x="11496" y="12481"/>
                  <a:pt x="11209" y="12279"/>
                  <a:pt x="11109" y="12002"/>
                </a:cubicBezTo>
                <a:lnTo>
                  <a:pt x="11109" y="12002"/>
                </a:lnTo>
                <a:cubicBezTo>
                  <a:pt x="11165" y="12024"/>
                  <a:pt x="11221" y="12034"/>
                  <a:pt x="11276" y="12034"/>
                </a:cubicBezTo>
                <a:cubicBezTo>
                  <a:pt x="11726" y="12034"/>
                  <a:pt x="12117" y="11378"/>
                  <a:pt x="11802" y="10982"/>
                </a:cubicBezTo>
                <a:lnTo>
                  <a:pt x="11802" y="10982"/>
                </a:lnTo>
                <a:cubicBezTo>
                  <a:pt x="11863" y="10997"/>
                  <a:pt x="11924" y="11005"/>
                  <a:pt x="11984" y="11005"/>
                </a:cubicBezTo>
                <a:cubicBezTo>
                  <a:pt x="12384" y="11005"/>
                  <a:pt x="12770" y="10684"/>
                  <a:pt x="12849" y="10275"/>
                </a:cubicBezTo>
                <a:cubicBezTo>
                  <a:pt x="13056" y="10548"/>
                  <a:pt x="13381" y="10675"/>
                  <a:pt x="13713" y="10675"/>
                </a:cubicBezTo>
                <a:cubicBezTo>
                  <a:pt x="14177" y="10675"/>
                  <a:pt x="14655" y="10425"/>
                  <a:pt x="14838" y="9974"/>
                </a:cubicBezTo>
                <a:cubicBezTo>
                  <a:pt x="14995" y="10163"/>
                  <a:pt x="15225" y="10248"/>
                  <a:pt x="15459" y="10248"/>
                </a:cubicBezTo>
                <a:cubicBezTo>
                  <a:pt x="15808" y="10248"/>
                  <a:pt x="16165" y="10055"/>
                  <a:pt x="16290" y="9726"/>
                </a:cubicBezTo>
                <a:cubicBezTo>
                  <a:pt x="16338" y="9734"/>
                  <a:pt x="16385" y="9738"/>
                  <a:pt x="16433" y="9738"/>
                </a:cubicBezTo>
                <a:cubicBezTo>
                  <a:pt x="16751" y="9738"/>
                  <a:pt x="17058" y="9552"/>
                  <a:pt x="17206" y="9268"/>
                </a:cubicBezTo>
                <a:cubicBezTo>
                  <a:pt x="17320" y="9050"/>
                  <a:pt x="17334" y="8780"/>
                  <a:pt x="17258" y="8546"/>
                </a:cubicBezTo>
                <a:lnTo>
                  <a:pt x="17258" y="8546"/>
                </a:lnTo>
                <a:cubicBezTo>
                  <a:pt x="17358" y="8679"/>
                  <a:pt x="17481" y="8788"/>
                  <a:pt x="17625" y="8849"/>
                </a:cubicBezTo>
                <a:cubicBezTo>
                  <a:pt x="17707" y="8890"/>
                  <a:pt x="17802" y="8910"/>
                  <a:pt x="17899" y="8910"/>
                </a:cubicBezTo>
                <a:cubicBezTo>
                  <a:pt x="18082" y="8910"/>
                  <a:pt x="18268" y="8837"/>
                  <a:pt x="18371" y="8692"/>
                </a:cubicBezTo>
                <a:cubicBezTo>
                  <a:pt x="18483" y="8498"/>
                  <a:pt x="18420" y="8217"/>
                  <a:pt x="18257" y="8096"/>
                </a:cubicBezTo>
                <a:lnTo>
                  <a:pt x="18257" y="8096"/>
                </a:lnTo>
                <a:cubicBezTo>
                  <a:pt x="18357" y="8124"/>
                  <a:pt x="18460" y="8137"/>
                  <a:pt x="18563" y="8137"/>
                </a:cubicBezTo>
                <a:cubicBezTo>
                  <a:pt x="18900" y="8137"/>
                  <a:pt x="19239" y="7994"/>
                  <a:pt x="19470" y="7737"/>
                </a:cubicBezTo>
                <a:cubicBezTo>
                  <a:pt x="19025" y="7711"/>
                  <a:pt x="18619" y="7436"/>
                  <a:pt x="18423" y="7043"/>
                </a:cubicBezTo>
                <a:cubicBezTo>
                  <a:pt x="18606" y="6886"/>
                  <a:pt x="18803" y="6742"/>
                  <a:pt x="18973" y="6598"/>
                </a:cubicBezTo>
                <a:cubicBezTo>
                  <a:pt x="19156" y="6742"/>
                  <a:pt x="19339" y="6912"/>
                  <a:pt x="19535" y="7056"/>
                </a:cubicBezTo>
                <a:cubicBezTo>
                  <a:pt x="19823" y="6821"/>
                  <a:pt x="19980" y="6415"/>
                  <a:pt x="19876" y="6062"/>
                </a:cubicBezTo>
                <a:lnTo>
                  <a:pt x="19876" y="6062"/>
                </a:lnTo>
                <a:cubicBezTo>
                  <a:pt x="20063" y="6110"/>
                  <a:pt x="20254" y="6133"/>
                  <a:pt x="20444" y="6133"/>
                </a:cubicBezTo>
                <a:cubicBezTo>
                  <a:pt x="20823" y="6133"/>
                  <a:pt x="21201" y="6040"/>
                  <a:pt x="21550" y="5866"/>
                </a:cubicBezTo>
                <a:cubicBezTo>
                  <a:pt x="21792" y="5908"/>
                  <a:pt x="22037" y="5929"/>
                  <a:pt x="22281" y="5929"/>
                </a:cubicBezTo>
                <a:cubicBezTo>
                  <a:pt x="23026" y="5929"/>
                  <a:pt x="23768" y="5730"/>
                  <a:pt x="24429" y="5316"/>
                </a:cubicBezTo>
                <a:cubicBezTo>
                  <a:pt x="24691" y="5159"/>
                  <a:pt x="24926" y="4963"/>
                  <a:pt x="25044" y="4662"/>
                </a:cubicBezTo>
                <a:cubicBezTo>
                  <a:pt x="25280" y="4099"/>
                  <a:pt x="24848" y="3471"/>
                  <a:pt x="24390" y="3052"/>
                </a:cubicBezTo>
                <a:cubicBezTo>
                  <a:pt x="22492" y="1299"/>
                  <a:pt x="19849" y="736"/>
                  <a:pt x="17311" y="436"/>
                </a:cubicBezTo>
                <a:cubicBezTo>
                  <a:pt x="14973" y="140"/>
                  <a:pt x="12616" y="1"/>
                  <a:pt x="102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77715" y="539500"/>
            <a:ext cx="1127360" cy="1969762"/>
          </a:xfrm>
          <a:custGeom>
            <a:avLst/>
            <a:gdLst/>
            <a:ahLst/>
            <a:cxnLst/>
            <a:rect l="l" t="t" r="r" b="b"/>
            <a:pathLst>
              <a:path w="6936" h="12119" extrusionOk="0">
                <a:moveTo>
                  <a:pt x="5797" y="0"/>
                </a:moveTo>
                <a:cubicBezTo>
                  <a:pt x="5819" y="37"/>
                  <a:pt x="5840" y="75"/>
                  <a:pt x="5861" y="112"/>
                </a:cubicBezTo>
                <a:lnTo>
                  <a:pt x="5861" y="112"/>
                </a:lnTo>
                <a:cubicBezTo>
                  <a:pt x="5846" y="75"/>
                  <a:pt x="5824" y="38"/>
                  <a:pt x="5797" y="0"/>
                </a:cubicBezTo>
                <a:close/>
                <a:moveTo>
                  <a:pt x="5861" y="112"/>
                </a:moveTo>
                <a:cubicBezTo>
                  <a:pt x="6108" y="685"/>
                  <a:pt x="5086" y="1215"/>
                  <a:pt x="4607" y="1387"/>
                </a:cubicBezTo>
                <a:cubicBezTo>
                  <a:pt x="4358" y="1466"/>
                  <a:pt x="4057" y="1583"/>
                  <a:pt x="4018" y="1845"/>
                </a:cubicBezTo>
                <a:cubicBezTo>
                  <a:pt x="3992" y="2107"/>
                  <a:pt x="4280" y="2290"/>
                  <a:pt x="4554" y="2329"/>
                </a:cubicBezTo>
                <a:cubicBezTo>
                  <a:pt x="4619" y="2339"/>
                  <a:pt x="4684" y="2343"/>
                  <a:pt x="4749" y="2343"/>
                </a:cubicBezTo>
                <a:cubicBezTo>
                  <a:pt x="5315" y="2343"/>
                  <a:pt x="5877" y="1995"/>
                  <a:pt x="6111" y="1479"/>
                </a:cubicBezTo>
                <a:lnTo>
                  <a:pt x="6111" y="1479"/>
                </a:lnTo>
                <a:cubicBezTo>
                  <a:pt x="6131" y="1702"/>
                  <a:pt x="6075" y="1916"/>
                  <a:pt x="5969" y="2110"/>
                </a:cubicBezTo>
                <a:lnTo>
                  <a:pt x="5969" y="2110"/>
                </a:lnTo>
                <a:cubicBezTo>
                  <a:pt x="5969" y="2109"/>
                  <a:pt x="5968" y="2108"/>
                  <a:pt x="5967" y="2107"/>
                </a:cubicBezTo>
                <a:lnTo>
                  <a:pt x="5967" y="2107"/>
                </a:lnTo>
                <a:cubicBezTo>
                  <a:pt x="5968" y="2109"/>
                  <a:pt x="5968" y="2110"/>
                  <a:pt x="5968" y="2112"/>
                </a:cubicBezTo>
                <a:lnTo>
                  <a:pt x="5968" y="2112"/>
                </a:lnTo>
                <a:cubicBezTo>
                  <a:pt x="5968" y="2111"/>
                  <a:pt x="5969" y="2110"/>
                  <a:pt x="5969" y="2110"/>
                </a:cubicBezTo>
                <a:lnTo>
                  <a:pt x="5969" y="2110"/>
                </a:lnTo>
                <a:cubicBezTo>
                  <a:pt x="6098" y="2306"/>
                  <a:pt x="6086" y="2566"/>
                  <a:pt x="6151" y="2800"/>
                </a:cubicBezTo>
                <a:cubicBezTo>
                  <a:pt x="6209" y="2998"/>
                  <a:pt x="6370" y="3217"/>
                  <a:pt x="6562" y="3217"/>
                </a:cubicBezTo>
                <a:cubicBezTo>
                  <a:pt x="6586" y="3217"/>
                  <a:pt x="6610" y="3213"/>
                  <a:pt x="6635" y="3206"/>
                </a:cubicBezTo>
                <a:cubicBezTo>
                  <a:pt x="6883" y="3141"/>
                  <a:pt x="6936" y="2800"/>
                  <a:pt x="6883" y="2552"/>
                </a:cubicBezTo>
                <a:cubicBezTo>
                  <a:pt x="6759" y="1666"/>
                  <a:pt x="6301" y="875"/>
                  <a:pt x="5861" y="112"/>
                </a:cubicBezTo>
                <a:close/>
                <a:moveTo>
                  <a:pt x="5968" y="2112"/>
                </a:moveTo>
                <a:cubicBezTo>
                  <a:pt x="5863" y="2303"/>
                  <a:pt x="5711" y="2474"/>
                  <a:pt x="5536" y="2617"/>
                </a:cubicBezTo>
                <a:cubicBezTo>
                  <a:pt x="5195" y="2879"/>
                  <a:pt x="4777" y="3023"/>
                  <a:pt x="4358" y="3154"/>
                </a:cubicBezTo>
                <a:cubicBezTo>
                  <a:pt x="4162" y="3219"/>
                  <a:pt x="3952" y="3271"/>
                  <a:pt x="3795" y="3402"/>
                </a:cubicBezTo>
                <a:cubicBezTo>
                  <a:pt x="3625" y="3533"/>
                  <a:pt x="3494" y="3729"/>
                  <a:pt x="3534" y="3939"/>
                </a:cubicBezTo>
                <a:cubicBezTo>
                  <a:pt x="3564" y="4213"/>
                  <a:pt x="3871" y="4353"/>
                  <a:pt x="4165" y="4353"/>
                </a:cubicBezTo>
                <a:cubicBezTo>
                  <a:pt x="4250" y="4353"/>
                  <a:pt x="4334" y="4342"/>
                  <a:pt x="4410" y="4318"/>
                </a:cubicBezTo>
                <a:cubicBezTo>
                  <a:pt x="4751" y="4200"/>
                  <a:pt x="5038" y="3926"/>
                  <a:pt x="5366" y="3756"/>
                </a:cubicBezTo>
                <a:lnTo>
                  <a:pt x="5366" y="3756"/>
                </a:lnTo>
                <a:cubicBezTo>
                  <a:pt x="4816" y="4423"/>
                  <a:pt x="4031" y="4881"/>
                  <a:pt x="3180" y="5012"/>
                </a:cubicBezTo>
                <a:cubicBezTo>
                  <a:pt x="2997" y="5051"/>
                  <a:pt x="2827" y="5064"/>
                  <a:pt x="2657" y="5129"/>
                </a:cubicBezTo>
                <a:cubicBezTo>
                  <a:pt x="2500" y="5195"/>
                  <a:pt x="2356" y="5339"/>
                  <a:pt x="2330" y="5522"/>
                </a:cubicBezTo>
                <a:cubicBezTo>
                  <a:pt x="2304" y="5814"/>
                  <a:pt x="2588" y="6033"/>
                  <a:pt x="2880" y="6033"/>
                </a:cubicBezTo>
                <a:cubicBezTo>
                  <a:pt x="2889" y="6033"/>
                  <a:pt x="2897" y="6033"/>
                  <a:pt x="2906" y="6032"/>
                </a:cubicBezTo>
                <a:cubicBezTo>
                  <a:pt x="3087" y="6024"/>
                  <a:pt x="3249" y="5959"/>
                  <a:pt x="3401" y="5869"/>
                </a:cubicBezTo>
                <a:lnTo>
                  <a:pt x="3401" y="5869"/>
                </a:lnTo>
                <a:cubicBezTo>
                  <a:pt x="2858" y="6228"/>
                  <a:pt x="2253" y="6503"/>
                  <a:pt x="1610" y="6647"/>
                </a:cubicBezTo>
                <a:cubicBezTo>
                  <a:pt x="1322" y="6726"/>
                  <a:pt x="943" y="6830"/>
                  <a:pt x="891" y="7144"/>
                </a:cubicBezTo>
                <a:cubicBezTo>
                  <a:pt x="854" y="7411"/>
                  <a:pt x="1144" y="7633"/>
                  <a:pt x="1415" y="7633"/>
                </a:cubicBezTo>
                <a:cubicBezTo>
                  <a:pt x="1437" y="7633"/>
                  <a:pt x="1458" y="7631"/>
                  <a:pt x="1479" y="7629"/>
                </a:cubicBezTo>
                <a:cubicBezTo>
                  <a:pt x="1548" y="7623"/>
                  <a:pt x="1614" y="7608"/>
                  <a:pt x="1677" y="7586"/>
                </a:cubicBezTo>
                <a:lnTo>
                  <a:pt x="1677" y="7586"/>
                </a:lnTo>
                <a:cubicBezTo>
                  <a:pt x="1280" y="7853"/>
                  <a:pt x="886" y="8120"/>
                  <a:pt x="485" y="8387"/>
                </a:cubicBezTo>
                <a:cubicBezTo>
                  <a:pt x="263" y="8531"/>
                  <a:pt x="1" y="8767"/>
                  <a:pt x="40" y="9042"/>
                </a:cubicBezTo>
                <a:cubicBezTo>
                  <a:pt x="79" y="9245"/>
                  <a:pt x="296" y="9362"/>
                  <a:pt x="512" y="9362"/>
                </a:cubicBezTo>
                <a:cubicBezTo>
                  <a:pt x="589" y="9362"/>
                  <a:pt x="665" y="9347"/>
                  <a:pt x="734" y="9316"/>
                </a:cubicBezTo>
                <a:cubicBezTo>
                  <a:pt x="957" y="9227"/>
                  <a:pt x="1105" y="9032"/>
                  <a:pt x="1241" y="8822"/>
                </a:cubicBezTo>
                <a:lnTo>
                  <a:pt x="1241" y="8822"/>
                </a:lnTo>
                <a:lnTo>
                  <a:pt x="276" y="10337"/>
                </a:lnTo>
                <a:cubicBezTo>
                  <a:pt x="171" y="10494"/>
                  <a:pt x="79" y="10717"/>
                  <a:pt x="197" y="10860"/>
                </a:cubicBezTo>
                <a:cubicBezTo>
                  <a:pt x="243" y="10919"/>
                  <a:pt x="303" y="10943"/>
                  <a:pt x="368" y="10943"/>
                </a:cubicBezTo>
                <a:cubicBezTo>
                  <a:pt x="507" y="10943"/>
                  <a:pt x="666" y="10833"/>
                  <a:pt x="747" y="10717"/>
                </a:cubicBezTo>
                <a:cubicBezTo>
                  <a:pt x="864" y="10520"/>
                  <a:pt x="917" y="10285"/>
                  <a:pt x="1074" y="10141"/>
                </a:cubicBezTo>
                <a:lnTo>
                  <a:pt x="1074" y="10141"/>
                </a:lnTo>
                <a:cubicBezTo>
                  <a:pt x="851" y="10651"/>
                  <a:pt x="629" y="11214"/>
                  <a:pt x="851" y="11724"/>
                </a:cubicBezTo>
                <a:cubicBezTo>
                  <a:pt x="917" y="11894"/>
                  <a:pt x="1048" y="12025"/>
                  <a:pt x="1205" y="12090"/>
                </a:cubicBezTo>
                <a:cubicBezTo>
                  <a:pt x="1253" y="12109"/>
                  <a:pt x="1305" y="12118"/>
                  <a:pt x="1357" y="12118"/>
                </a:cubicBezTo>
                <a:cubicBezTo>
                  <a:pt x="1484" y="12118"/>
                  <a:pt x="1607" y="12062"/>
                  <a:pt x="1663" y="11960"/>
                </a:cubicBezTo>
                <a:cubicBezTo>
                  <a:pt x="1741" y="11829"/>
                  <a:pt x="1715" y="11646"/>
                  <a:pt x="1676" y="11502"/>
                </a:cubicBezTo>
                <a:cubicBezTo>
                  <a:pt x="1545" y="11004"/>
                  <a:pt x="1349" y="10546"/>
                  <a:pt x="1074" y="10128"/>
                </a:cubicBezTo>
                <a:lnTo>
                  <a:pt x="1074" y="10128"/>
                </a:lnTo>
                <a:cubicBezTo>
                  <a:pt x="1178" y="10272"/>
                  <a:pt x="1257" y="10416"/>
                  <a:pt x="1401" y="10520"/>
                </a:cubicBezTo>
                <a:cubicBezTo>
                  <a:pt x="1480" y="10575"/>
                  <a:pt x="1582" y="10612"/>
                  <a:pt x="1683" y="10612"/>
                </a:cubicBezTo>
                <a:cubicBezTo>
                  <a:pt x="1749" y="10612"/>
                  <a:pt x="1815" y="10596"/>
                  <a:pt x="1872" y="10559"/>
                </a:cubicBezTo>
                <a:cubicBezTo>
                  <a:pt x="2003" y="10481"/>
                  <a:pt x="2068" y="10298"/>
                  <a:pt x="2055" y="10141"/>
                </a:cubicBezTo>
                <a:cubicBezTo>
                  <a:pt x="2042" y="9971"/>
                  <a:pt x="1977" y="9827"/>
                  <a:pt x="1924" y="9670"/>
                </a:cubicBezTo>
                <a:cubicBezTo>
                  <a:pt x="1715" y="9042"/>
                  <a:pt x="1676" y="8335"/>
                  <a:pt x="1846" y="7707"/>
                </a:cubicBezTo>
                <a:lnTo>
                  <a:pt x="1846" y="7707"/>
                </a:lnTo>
                <a:cubicBezTo>
                  <a:pt x="1846" y="7929"/>
                  <a:pt x="1846" y="8165"/>
                  <a:pt x="1937" y="8374"/>
                </a:cubicBezTo>
                <a:cubicBezTo>
                  <a:pt x="2025" y="8549"/>
                  <a:pt x="2194" y="8678"/>
                  <a:pt x="2385" y="8678"/>
                </a:cubicBezTo>
                <a:cubicBezTo>
                  <a:pt x="2422" y="8678"/>
                  <a:pt x="2461" y="8673"/>
                  <a:pt x="2500" y="8662"/>
                </a:cubicBezTo>
                <a:cubicBezTo>
                  <a:pt x="2683" y="8623"/>
                  <a:pt x="2788" y="8440"/>
                  <a:pt x="2840" y="8257"/>
                </a:cubicBezTo>
                <a:cubicBezTo>
                  <a:pt x="2893" y="8073"/>
                  <a:pt x="2879" y="7903"/>
                  <a:pt x="2879" y="7707"/>
                </a:cubicBezTo>
                <a:cubicBezTo>
                  <a:pt x="2893" y="6961"/>
                  <a:pt x="3220" y="6268"/>
                  <a:pt x="3756" y="5771"/>
                </a:cubicBezTo>
                <a:lnTo>
                  <a:pt x="3756" y="5771"/>
                </a:lnTo>
                <a:cubicBezTo>
                  <a:pt x="3730" y="5954"/>
                  <a:pt x="3704" y="6137"/>
                  <a:pt x="3743" y="6307"/>
                </a:cubicBezTo>
                <a:cubicBezTo>
                  <a:pt x="3795" y="6490"/>
                  <a:pt x="3900" y="6647"/>
                  <a:pt x="4070" y="6700"/>
                </a:cubicBezTo>
                <a:cubicBezTo>
                  <a:pt x="4110" y="6713"/>
                  <a:pt x="4149" y="6720"/>
                  <a:pt x="4189" y="6720"/>
                </a:cubicBezTo>
                <a:cubicBezTo>
                  <a:pt x="4414" y="6720"/>
                  <a:pt x="4635" y="6516"/>
                  <a:pt x="4724" y="6294"/>
                </a:cubicBezTo>
                <a:cubicBezTo>
                  <a:pt x="4816" y="6032"/>
                  <a:pt x="4790" y="5744"/>
                  <a:pt x="4790" y="5457"/>
                </a:cubicBezTo>
                <a:cubicBezTo>
                  <a:pt x="4803" y="4972"/>
                  <a:pt x="4934" y="4475"/>
                  <a:pt x="5169" y="4056"/>
                </a:cubicBezTo>
                <a:lnTo>
                  <a:pt x="5169" y="4056"/>
                </a:lnTo>
                <a:cubicBezTo>
                  <a:pt x="5117" y="4266"/>
                  <a:pt x="5065" y="4475"/>
                  <a:pt x="5104" y="4698"/>
                </a:cubicBezTo>
                <a:cubicBezTo>
                  <a:pt x="5130" y="4907"/>
                  <a:pt x="5261" y="5116"/>
                  <a:pt x="5470" y="5182"/>
                </a:cubicBezTo>
                <a:cubicBezTo>
                  <a:pt x="5505" y="5190"/>
                  <a:pt x="5539" y="5194"/>
                  <a:pt x="5573" y="5194"/>
                </a:cubicBezTo>
                <a:cubicBezTo>
                  <a:pt x="5798" y="5194"/>
                  <a:pt x="6009" y="5016"/>
                  <a:pt x="6111" y="4789"/>
                </a:cubicBezTo>
                <a:cubicBezTo>
                  <a:pt x="6216" y="4541"/>
                  <a:pt x="6177" y="4266"/>
                  <a:pt x="6164" y="3991"/>
                </a:cubicBezTo>
                <a:cubicBezTo>
                  <a:pt x="6098" y="3365"/>
                  <a:pt x="6033" y="2738"/>
                  <a:pt x="5968" y="2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460524">
            <a:off x="7547972" y="-246270"/>
            <a:ext cx="1516469" cy="1258831"/>
          </a:xfrm>
          <a:custGeom>
            <a:avLst/>
            <a:gdLst/>
            <a:ahLst/>
            <a:cxnLst/>
            <a:rect l="l" t="t" r="r" b="b"/>
            <a:pathLst>
              <a:path w="9330" h="7745" extrusionOk="0">
                <a:moveTo>
                  <a:pt x="5317" y="1"/>
                </a:moveTo>
                <a:cubicBezTo>
                  <a:pt x="4817" y="1"/>
                  <a:pt x="4335" y="156"/>
                  <a:pt x="3991" y="506"/>
                </a:cubicBezTo>
                <a:cubicBezTo>
                  <a:pt x="4855" y="1357"/>
                  <a:pt x="5732" y="2234"/>
                  <a:pt x="6608" y="3071"/>
                </a:cubicBezTo>
                <a:cubicBezTo>
                  <a:pt x="6539" y="3085"/>
                  <a:pt x="6470" y="3091"/>
                  <a:pt x="6401" y="3091"/>
                </a:cubicBezTo>
                <a:cubicBezTo>
                  <a:pt x="5949" y="3091"/>
                  <a:pt x="5513" y="2810"/>
                  <a:pt x="5195" y="2469"/>
                </a:cubicBezTo>
                <a:cubicBezTo>
                  <a:pt x="4842" y="2077"/>
                  <a:pt x="4593" y="1605"/>
                  <a:pt x="4266" y="1174"/>
                </a:cubicBezTo>
                <a:cubicBezTo>
                  <a:pt x="3939" y="768"/>
                  <a:pt x="3481" y="402"/>
                  <a:pt x="2958" y="362"/>
                </a:cubicBezTo>
                <a:cubicBezTo>
                  <a:pt x="2946" y="362"/>
                  <a:pt x="2935" y="362"/>
                  <a:pt x="2924" y="362"/>
                </a:cubicBezTo>
                <a:cubicBezTo>
                  <a:pt x="2440" y="362"/>
                  <a:pt x="1996" y="633"/>
                  <a:pt x="1701" y="1004"/>
                </a:cubicBezTo>
                <a:cubicBezTo>
                  <a:pt x="1387" y="1370"/>
                  <a:pt x="1204" y="1828"/>
                  <a:pt x="1047" y="2312"/>
                </a:cubicBezTo>
                <a:cubicBezTo>
                  <a:pt x="1119" y="2298"/>
                  <a:pt x="1190" y="2292"/>
                  <a:pt x="1261" y="2292"/>
                </a:cubicBezTo>
                <a:cubicBezTo>
                  <a:pt x="1795" y="2292"/>
                  <a:pt x="2293" y="2662"/>
                  <a:pt x="2709" y="3032"/>
                </a:cubicBezTo>
                <a:cubicBezTo>
                  <a:pt x="3150" y="3411"/>
                  <a:pt x="3659" y="3836"/>
                  <a:pt x="4226" y="3836"/>
                </a:cubicBezTo>
                <a:cubicBezTo>
                  <a:pt x="4265" y="3836"/>
                  <a:pt x="4305" y="3834"/>
                  <a:pt x="4345" y="3830"/>
                </a:cubicBezTo>
                <a:lnTo>
                  <a:pt x="4345" y="3830"/>
                </a:lnTo>
                <a:cubicBezTo>
                  <a:pt x="4242" y="3862"/>
                  <a:pt x="4136" y="3876"/>
                  <a:pt x="4028" y="3876"/>
                </a:cubicBezTo>
                <a:cubicBezTo>
                  <a:pt x="3694" y="3876"/>
                  <a:pt x="3346" y="3743"/>
                  <a:pt x="3049" y="3594"/>
                </a:cubicBezTo>
                <a:cubicBezTo>
                  <a:pt x="2657" y="3385"/>
                  <a:pt x="2290" y="3123"/>
                  <a:pt x="1859" y="2992"/>
                </a:cubicBezTo>
                <a:cubicBezTo>
                  <a:pt x="1696" y="2936"/>
                  <a:pt x="1519" y="2904"/>
                  <a:pt x="1344" y="2904"/>
                </a:cubicBezTo>
                <a:cubicBezTo>
                  <a:pt x="1071" y="2904"/>
                  <a:pt x="802" y="2984"/>
                  <a:pt x="602" y="3176"/>
                </a:cubicBezTo>
                <a:cubicBezTo>
                  <a:pt x="393" y="3372"/>
                  <a:pt x="288" y="3647"/>
                  <a:pt x="223" y="3921"/>
                </a:cubicBezTo>
                <a:cubicBezTo>
                  <a:pt x="0" y="4811"/>
                  <a:pt x="27" y="5740"/>
                  <a:pt x="275" y="6630"/>
                </a:cubicBezTo>
                <a:cubicBezTo>
                  <a:pt x="786" y="6957"/>
                  <a:pt x="1283" y="7284"/>
                  <a:pt x="1859" y="7454"/>
                </a:cubicBezTo>
                <a:cubicBezTo>
                  <a:pt x="2126" y="7539"/>
                  <a:pt x="2407" y="7588"/>
                  <a:pt x="2684" y="7588"/>
                </a:cubicBezTo>
                <a:cubicBezTo>
                  <a:pt x="3004" y="7588"/>
                  <a:pt x="3318" y="7523"/>
                  <a:pt x="3599" y="7376"/>
                </a:cubicBezTo>
                <a:cubicBezTo>
                  <a:pt x="4475" y="6918"/>
                  <a:pt x="4750" y="5819"/>
                  <a:pt x="4973" y="4864"/>
                </a:cubicBezTo>
                <a:lnTo>
                  <a:pt x="4973" y="4864"/>
                </a:lnTo>
                <a:cubicBezTo>
                  <a:pt x="5077" y="5884"/>
                  <a:pt x="4593" y="6970"/>
                  <a:pt x="3743" y="7559"/>
                </a:cubicBezTo>
                <a:cubicBezTo>
                  <a:pt x="4001" y="7682"/>
                  <a:pt x="4292" y="7744"/>
                  <a:pt x="4585" y="7744"/>
                </a:cubicBezTo>
                <a:cubicBezTo>
                  <a:pt x="4913" y="7744"/>
                  <a:pt x="5245" y="7666"/>
                  <a:pt x="5535" y="7507"/>
                </a:cubicBezTo>
                <a:cubicBezTo>
                  <a:pt x="6098" y="7219"/>
                  <a:pt x="6490" y="6656"/>
                  <a:pt x="6582" y="6041"/>
                </a:cubicBezTo>
                <a:cubicBezTo>
                  <a:pt x="6647" y="5649"/>
                  <a:pt x="6582" y="5230"/>
                  <a:pt x="6674" y="4864"/>
                </a:cubicBezTo>
                <a:cubicBezTo>
                  <a:pt x="6752" y="4471"/>
                  <a:pt x="7014" y="4078"/>
                  <a:pt x="7419" y="4052"/>
                </a:cubicBezTo>
                <a:lnTo>
                  <a:pt x="7419" y="4052"/>
                </a:lnTo>
                <a:cubicBezTo>
                  <a:pt x="7066" y="4301"/>
                  <a:pt x="6935" y="4772"/>
                  <a:pt x="6935" y="5204"/>
                </a:cubicBezTo>
                <a:cubicBezTo>
                  <a:pt x="6935" y="5649"/>
                  <a:pt x="7027" y="6067"/>
                  <a:pt x="6975" y="6499"/>
                </a:cubicBezTo>
                <a:cubicBezTo>
                  <a:pt x="6935" y="6918"/>
                  <a:pt x="6700" y="7376"/>
                  <a:pt x="6294" y="7507"/>
                </a:cubicBezTo>
                <a:cubicBezTo>
                  <a:pt x="7027" y="7480"/>
                  <a:pt x="7864" y="7415"/>
                  <a:pt x="8335" y="6852"/>
                </a:cubicBezTo>
                <a:cubicBezTo>
                  <a:pt x="8662" y="6473"/>
                  <a:pt x="8741" y="5936"/>
                  <a:pt x="8767" y="5426"/>
                </a:cubicBezTo>
                <a:cubicBezTo>
                  <a:pt x="8767" y="4929"/>
                  <a:pt x="8702" y="4419"/>
                  <a:pt x="8793" y="3921"/>
                </a:cubicBezTo>
                <a:cubicBezTo>
                  <a:pt x="8924" y="3176"/>
                  <a:pt x="9330" y="2312"/>
                  <a:pt x="8545" y="1789"/>
                </a:cubicBezTo>
                <a:cubicBezTo>
                  <a:pt x="7799" y="1344"/>
                  <a:pt x="7262" y="663"/>
                  <a:pt x="6477" y="271"/>
                </a:cubicBezTo>
                <a:cubicBezTo>
                  <a:pt x="6119" y="98"/>
                  <a:pt x="5713" y="1"/>
                  <a:pt x="53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54860" y="-122098"/>
            <a:ext cx="1888686" cy="1010480"/>
          </a:xfrm>
          <a:custGeom>
            <a:avLst/>
            <a:gdLst/>
            <a:ahLst/>
            <a:cxnLst/>
            <a:rect l="l" t="t" r="r" b="b"/>
            <a:pathLst>
              <a:path w="11620" h="6217" extrusionOk="0">
                <a:moveTo>
                  <a:pt x="0" y="0"/>
                </a:moveTo>
                <a:cubicBezTo>
                  <a:pt x="197" y="903"/>
                  <a:pt x="393" y="1832"/>
                  <a:pt x="890" y="2617"/>
                </a:cubicBezTo>
                <a:cubicBezTo>
                  <a:pt x="996" y="2797"/>
                  <a:pt x="1187" y="2977"/>
                  <a:pt x="1381" y="2977"/>
                </a:cubicBezTo>
                <a:cubicBezTo>
                  <a:pt x="1427" y="2977"/>
                  <a:pt x="1473" y="2967"/>
                  <a:pt x="1518" y="2945"/>
                </a:cubicBezTo>
                <a:cubicBezTo>
                  <a:pt x="1728" y="2840"/>
                  <a:pt x="1728" y="2526"/>
                  <a:pt x="1610" y="2316"/>
                </a:cubicBezTo>
                <a:cubicBezTo>
                  <a:pt x="1508" y="2101"/>
                  <a:pt x="1333" y="1910"/>
                  <a:pt x="1287" y="1696"/>
                </a:cubicBezTo>
                <a:lnTo>
                  <a:pt x="1287" y="1696"/>
                </a:lnTo>
                <a:cubicBezTo>
                  <a:pt x="1293" y="1699"/>
                  <a:pt x="1299" y="1702"/>
                  <a:pt x="1305" y="1705"/>
                </a:cubicBezTo>
                <a:lnTo>
                  <a:pt x="1305" y="1705"/>
                </a:lnTo>
                <a:cubicBezTo>
                  <a:pt x="1297" y="1695"/>
                  <a:pt x="1290" y="1685"/>
                  <a:pt x="1283" y="1675"/>
                </a:cubicBezTo>
                <a:lnTo>
                  <a:pt x="1283" y="1675"/>
                </a:lnTo>
                <a:cubicBezTo>
                  <a:pt x="1284" y="1682"/>
                  <a:pt x="1285" y="1689"/>
                  <a:pt x="1287" y="1696"/>
                </a:cubicBezTo>
                <a:lnTo>
                  <a:pt x="1287" y="1696"/>
                </a:lnTo>
                <a:cubicBezTo>
                  <a:pt x="1138" y="1622"/>
                  <a:pt x="1005" y="1519"/>
                  <a:pt x="903" y="1387"/>
                </a:cubicBezTo>
                <a:lnTo>
                  <a:pt x="903" y="1387"/>
                </a:lnTo>
                <a:cubicBezTo>
                  <a:pt x="1086" y="1469"/>
                  <a:pt x="1284" y="1507"/>
                  <a:pt x="1481" y="1507"/>
                </a:cubicBezTo>
                <a:cubicBezTo>
                  <a:pt x="1916" y="1507"/>
                  <a:pt x="2351" y="1319"/>
                  <a:pt x="2630" y="995"/>
                </a:cubicBezTo>
                <a:cubicBezTo>
                  <a:pt x="2814" y="772"/>
                  <a:pt x="2905" y="445"/>
                  <a:pt x="2709" y="275"/>
                </a:cubicBezTo>
                <a:cubicBezTo>
                  <a:pt x="2637" y="208"/>
                  <a:pt x="2552" y="183"/>
                  <a:pt x="2462" y="183"/>
                </a:cubicBezTo>
                <a:cubicBezTo>
                  <a:pt x="2306" y="183"/>
                  <a:pt x="2133" y="257"/>
                  <a:pt x="1976" y="315"/>
                </a:cubicBezTo>
                <a:cubicBezTo>
                  <a:pt x="1733" y="413"/>
                  <a:pt x="1300" y="545"/>
                  <a:pt x="897" y="545"/>
                </a:cubicBezTo>
                <a:cubicBezTo>
                  <a:pt x="499" y="545"/>
                  <a:pt x="130" y="417"/>
                  <a:pt x="0" y="0"/>
                </a:cubicBezTo>
                <a:close/>
                <a:moveTo>
                  <a:pt x="3976" y="1251"/>
                </a:moveTo>
                <a:cubicBezTo>
                  <a:pt x="3946" y="1251"/>
                  <a:pt x="3916" y="1253"/>
                  <a:pt x="3887" y="1257"/>
                </a:cubicBezTo>
                <a:cubicBezTo>
                  <a:pt x="3677" y="1270"/>
                  <a:pt x="3494" y="1361"/>
                  <a:pt x="3298" y="1453"/>
                </a:cubicBezTo>
                <a:cubicBezTo>
                  <a:pt x="2905" y="1623"/>
                  <a:pt x="2500" y="1806"/>
                  <a:pt x="2055" y="1845"/>
                </a:cubicBezTo>
                <a:cubicBezTo>
                  <a:pt x="2023" y="1847"/>
                  <a:pt x="1990" y="1848"/>
                  <a:pt x="1958" y="1848"/>
                </a:cubicBezTo>
                <a:cubicBezTo>
                  <a:pt x="1737" y="1848"/>
                  <a:pt x="1507" y="1802"/>
                  <a:pt x="1305" y="1705"/>
                </a:cubicBezTo>
                <a:lnTo>
                  <a:pt x="1305" y="1705"/>
                </a:lnTo>
                <a:cubicBezTo>
                  <a:pt x="1676" y="2206"/>
                  <a:pt x="2036" y="2719"/>
                  <a:pt x="2395" y="3206"/>
                </a:cubicBezTo>
                <a:cubicBezTo>
                  <a:pt x="2565" y="3442"/>
                  <a:pt x="2722" y="3664"/>
                  <a:pt x="2971" y="3782"/>
                </a:cubicBezTo>
                <a:cubicBezTo>
                  <a:pt x="3064" y="3828"/>
                  <a:pt x="3173" y="3855"/>
                  <a:pt x="3280" y="3855"/>
                </a:cubicBezTo>
                <a:cubicBezTo>
                  <a:pt x="3444" y="3855"/>
                  <a:pt x="3603" y="3793"/>
                  <a:pt x="3690" y="3651"/>
                </a:cubicBezTo>
                <a:cubicBezTo>
                  <a:pt x="3821" y="3468"/>
                  <a:pt x="3769" y="3232"/>
                  <a:pt x="3664" y="3049"/>
                </a:cubicBezTo>
                <a:cubicBezTo>
                  <a:pt x="3546" y="2866"/>
                  <a:pt x="3363" y="2735"/>
                  <a:pt x="3180" y="2617"/>
                </a:cubicBezTo>
                <a:lnTo>
                  <a:pt x="3180" y="2617"/>
                </a:lnTo>
                <a:cubicBezTo>
                  <a:pt x="3638" y="2787"/>
                  <a:pt x="4070" y="3062"/>
                  <a:pt x="4410" y="3429"/>
                </a:cubicBezTo>
                <a:cubicBezTo>
                  <a:pt x="4606" y="3625"/>
                  <a:pt x="4789" y="3860"/>
                  <a:pt x="5038" y="3991"/>
                </a:cubicBezTo>
                <a:cubicBezTo>
                  <a:pt x="5133" y="4044"/>
                  <a:pt x="5249" y="4073"/>
                  <a:pt x="5363" y="4073"/>
                </a:cubicBezTo>
                <a:cubicBezTo>
                  <a:pt x="5533" y="4073"/>
                  <a:pt x="5698" y="4009"/>
                  <a:pt x="5784" y="3860"/>
                </a:cubicBezTo>
                <a:cubicBezTo>
                  <a:pt x="5888" y="3717"/>
                  <a:pt x="5849" y="3520"/>
                  <a:pt x="5771" y="3363"/>
                </a:cubicBezTo>
                <a:cubicBezTo>
                  <a:pt x="5692" y="3193"/>
                  <a:pt x="5535" y="3075"/>
                  <a:pt x="5404" y="2971"/>
                </a:cubicBezTo>
                <a:cubicBezTo>
                  <a:pt x="6124" y="2971"/>
                  <a:pt x="6844" y="3272"/>
                  <a:pt x="7354" y="3821"/>
                </a:cubicBezTo>
                <a:cubicBezTo>
                  <a:pt x="7485" y="3952"/>
                  <a:pt x="7603" y="4109"/>
                  <a:pt x="7746" y="4214"/>
                </a:cubicBezTo>
                <a:cubicBezTo>
                  <a:pt x="7842" y="4284"/>
                  <a:pt x="7973" y="4330"/>
                  <a:pt x="8096" y="4330"/>
                </a:cubicBezTo>
                <a:cubicBezTo>
                  <a:pt x="8158" y="4330"/>
                  <a:pt x="8218" y="4318"/>
                  <a:pt x="8270" y="4292"/>
                </a:cubicBezTo>
                <a:cubicBezTo>
                  <a:pt x="8466" y="4188"/>
                  <a:pt x="8545" y="3913"/>
                  <a:pt x="8479" y="3703"/>
                </a:cubicBezTo>
                <a:cubicBezTo>
                  <a:pt x="8440" y="3468"/>
                  <a:pt x="8270" y="3298"/>
                  <a:pt x="8126" y="3128"/>
                </a:cubicBezTo>
                <a:lnTo>
                  <a:pt x="8126" y="3128"/>
                </a:lnTo>
                <a:cubicBezTo>
                  <a:pt x="8662" y="3507"/>
                  <a:pt x="9107" y="4044"/>
                  <a:pt x="9369" y="4646"/>
                </a:cubicBezTo>
                <a:cubicBezTo>
                  <a:pt x="9434" y="4816"/>
                  <a:pt x="9487" y="4960"/>
                  <a:pt x="9578" y="5090"/>
                </a:cubicBezTo>
                <a:cubicBezTo>
                  <a:pt x="9668" y="5202"/>
                  <a:pt x="9796" y="5295"/>
                  <a:pt x="9937" y="5295"/>
                </a:cubicBezTo>
                <a:cubicBezTo>
                  <a:pt x="9961" y="5295"/>
                  <a:pt x="9985" y="5292"/>
                  <a:pt x="10010" y="5287"/>
                </a:cubicBezTo>
                <a:cubicBezTo>
                  <a:pt x="10167" y="5274"/>
                  <a:pt x="10298" y="5103"/>
                  <a:pt x="10337" y="4946"/>
                </a:cubicBezTo>
                <a:cubicBezTo>
                  <a:pt x="10352" y="4848"/>
                  <a:pt x="10354" y="4749"/>
                  <a:pt x="10346" y="4650"/>
                </a:cubicBezTo>
                <a:lnTo>
                  <a:pt x="10346" y="4650"/>
                </a:lnTo>
                <a:cubicBezTo>
                  <a:pt x="10426" y="5072"/>
                  <a:pt x="10579" y="5482"/>
                  <a:pt x="10769" y="5862"/>
                </a:cubicBezTo>
                <a:cubicBezTo>
                  <a:pt x="10834" y="6006"/>
                  <a:pt x="10939" y="6150"/>
                  <a:pt x="11083" y="6203"/>
                </a:cubicBezTo>
                <a:cubicBezTo>
                  <a:pt x="11116" y="6212"/>
                  <a:pt x="11148" y="6216"/>
                  <a:pt x="11181" y="6216"/>
                </a:cubicBezTo>
                <a:cubicBezTo>
                  <a:pt x="11328" y="6216"/>
                  <a:pt x="11463" y="6125"/>
                  <a:pt x="11528" y="6006"/>
                </a:cubicBezTo>
                <a:cubicBezTo>
                  <a:pt x="11619" y="5862"/>
                  <a:pt x="11606" y="5666"/>
                  <a:pt x="11554" y="5496"/>
                </a:cubicBezTo>
                <a:cubicBezTo>
                  <a:pt x="11397" y="4973"/>
                  <a:pt x="10861" y="4698"/>
                  <a:pt x="10350" y="4475"/>
                </a:cubicBezTo>
                <a:cubicBezTo>
                  <a:pt x="10573" y="4475"/>
                  <a:pt x="10769" y="4619"/>
                  <a:pt x="10991" y="4685"/>
                </a:cubicBezTo>
                <a:cubicBezTo>
                  <a:pt x="11036" y="4698"/>
                  <a:pt x="11083" y="4704"/>
                  <a:pt x="11130" y="4704"/>
                </a:cubicBezTo>
                <a:cubicBezTo>
                  <a:pt x="11321" y="4704"/>
                  <a:pt x="11515" y="4601"/>
                  <a:pt x="11515" y="4423"/>
                </a:cubicBezTo>
                <a:cubicBezTo>
                  <a:pt x="11515" y="4227"/>
                  <a:pt x="11279" y="4122"/>
                  <a:pt x="11096" y="4083"/>
                </a:cubicBezTo>
                <a:cubicBezTo>
                  <a:pt x="10522" y="3912"/>
                  <a:pt x="9960" y="3752"/>
                  <a:pt x="9376" y="3594"/>
                </a:cubicBezTo>
                <a:lnTo>
                  <a:pt x="9376" y="3594"/>
                </a:lnTo>
                <a:cubicBezTo>
                  <a:pt x="9526" y="3632"/>
                  <a:pt x="9680" y="3660"/>
                  <a:pt x="9828" y="3660"/>
                </a:cubicBezTo>
                <a:cubicBezTo>
                  <a:pt x="9918" y="3660"/>
                  <a:pt x="10005" y="3650"/>
                  <a:pt x="10089" y="3625"/>
                </a:cubicBezTo>
                <a:cubicBezTo>
                  <a:pt x="10350" y="3533"/>
                  <a:pt x="10560" y="3206"/>
                  <a:pt x="10416" y="2971"/>
                </a:cubicBezTo>
                <a:cubicBezTo>
                  <a:pt x="10326" y="2800"/>
                  <a:pt x="10137" y="2752"/>
                  <a:pt x="9934" y="2752"/>
                </a:cubicBezTo>
                <a:cubicBezTo>
                  <a:pt x="9842" y="2752"/>
                  <a:pt x="9747" y="2762"/>
                  <a:pt x="9657" y="2774"/>
                </a:cubicBezTo>
                <a:cubicBezTo>
                  <a:pt x="9189" y="2836"/>
                  <a:pt x="8721" y="2904"/>
                  <a:pt x="8249" y="2970"/>
                </a:cubicBezTo>
                <a:lnTo>
                  <a:pt x="8249" y="2970"/>
                </a:lnTo>
                <a:cubicBezTo>
                  <a:pt x="8307" y="2946"/>
                  <a:pt x="8362" y="2916"/>
                  <a:pt x="8414" y="2879"/>
                </a:cubicBezTo>
                <a:cubicBezTo>
                  <a:pt x="8662" y="2722"/>
                  <a:pt x="8767" y="2330"/>
                  <a:pt x="8532" y="2133"/>
                </a:cubicBezTo>
                <a:cubicBezTo>
                  <a:pt x="8449" y="2068"/>
                  <a:pt x="8356" y="2042"/>
                  <a:pt x="8258" y="2042"/>
                </a:cubicBezTo>
                <a:cubicBezTo>
                  <a:pt x="8063" y="2042"/>
                  <a:pt x="7851" y="2146"/>
                  <a:pt x="7668" y="2251"/>
                </a:cubicBezTo>
                <a:cubicBezTo>
                  <a:pt x="6974" y="2604"/>
                  <a:pt x="6229" y="2814"/>
                  <a:pt x="5457" y="2879"/>
                </a:cubicBezTo>
                <a:cubicBezTo>
                  <a:pt x="5731" y="2853"/>
                  <a:pt x="6045" y="2801"/>
                  <a:pt x="6281" y="2617"/>
                </a:cubicBezTo>
                <a:cubicBezTo>
                  <a:pt x="6503" y="2421"/>
                  <a:pt x="6595" y="2055"/>
                  <a:pt x="6359" y="1858"/>
                </a:cubicBezTo>
                <a:cubicBezTo>
                  <a:pt x="6281" y="1788"/>
                  <a:pt x="6174" y="1760"/>
                  <a:pt x="6065" y="1760"/>
                </a:cubicBezTo>
                <a:cubicBezTo>
                  <a:pt x="5992" y="1760"/>
                  <a:pt x="5917" y="1772"/>
                  <a:pt x="5849" y="1793"/>
                </a:cubicBezTo>
                <a:cubicBezTo>
                  <a:pt x="5692" y="1858"/>
                  <a:pt x="5548" y="1950"/>
                  <a:pt x="5391" y="2055"/>
                </a:cubicBezTo>
                <a:cubicBezTo>
                  <a:pt x="4829" y="2413"/>
                  <a:pt x="4170" y="2595"/>
                  <a:pt x="3504" y="2595"/>
                </a:cubicBezTo>
                <a:cubicBezTo>
                  <a:pt x="3317" y="2595"/>
                  <a:pt x="3130" y="2581"/>
                  <a:pt x="2944" y="2552"/>
                </a:cubicBezTo>
                <a:cubicBezTo>
                  <a:pt x="3298" y="2460"/>
                  <a:pt x="3677" y="2500"/>
                  <a:pt x="4017" y="2343"/>
                </a:cubicBezTo>
                <a:cubicBezTo>
                  <a:pt x="4358" y="2212"/>
                  <a:pt x="4632" y="1793"/>
                  <a:pt x="4423" y="1479"/>
                </a:cubicBezTo>
                <a:cubicBezTo>
                  <a:pt x="4344" y="1322"/>
                  <a:pt x="4159" y="1251"/>
                  <a:pt x="3976" y="1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364650" y="103398"/>
            <a:ext cx="1380268" cy="1415355"/>
          </a:xfrm>
          <a:custGeom>
            <a:avLst/>
            <a:gdLst/>
            <a:ahLst/>
            <a:cxnLst/>
            <a:rect l="l" t="t" r="r" b="b"/>
            <a:pathLst>
              <a:path w="8492" h="8708" extrusionOk="0">
                <a:moveTo>
                  <a:pt x="5086" y="1"/>
                </a:moveTo>
                <a:cubicBezTo>
                  <a:pt x="4763" y="1"/>
                  <a:pt x="4438" y="81"/>
                  <a:pt x="4135" y="199"/>
                </a:cubicBezTo>
                <a:cubicBezTo>
                  <a:pt x="3664" y="382"/>
                  <a:pt x="3206" y="604"/>
                  <a:pt x="2709" y="709"/>
                </a:cubicBezTo>
                <a:cubicBezTo>
                  <a:pt x="1963" y="853"/>
                  <a:pt x="1008" y="775"/>
                  <a:pt x="798" y="1690"/>
                </a:cubicBezTo>
                <a:cubicBezTo>
                  <a:pt x="628" y="2515"/>
                  <a:pt x="170" y="3274"/>
                  <a:pt x="79" y="4124"/>
                </a:cubicBezTo>
                <a:cubicBezTo>
                  <a:pt x="0" y="5027"/>
                  <a:pt x="379" y="6008"/>
                  <a:pt x="1191" y="6375"/>
                </a:cubicBezTo>
                <a:cubicBezTo>
                  <a:pt x="1688" y="5263"/>
                  <a:pt x="2198" y="4137"/>
                  <a:pt x="2682" y="3025"/>
                </a:cubicBezTo>
                <a:lnTo>
                  <a:pt x="2682" y="3025"/>
                </a:lnTo>
                <a:cubicBezTo>
                  <a:pt x="2957" y="3483"/>
                  <a:pt x="2839" y="4072"/>
                  <a:pt x="2617" y="4543"/>
                </a:cubicBezTo>
                <a:cubicBezTo>
                  <a:pt x="2368" y="5027"/>
                  <a:pt x="2015" y="5420"/>
                  <a:pt x="1753" y="5864"/>
                </a:cubicBezTo>
                <a:cubicBezTo>
                  <a:pt x="1465" y="6322"/>
                  <a:pt x="1295" y="6885"/>
                  <a:pt x="1452" y="7395"/>
                </a:cubicBezTo>
                <a:cubicBezTo>
                  <a:pt x="1596" y="7853"/>
                  <a:pt x="2028" y="8194"/>
                  <a:pt x="2486" y="8337"/>
                </a:cubicBezTo>
                <a:cubicBezTo>
                  <a:pt x="2815" y="8460"/>
                  <a:pt x="3171" y="8494"/>
                  <a:pt x="3520" y="8494"/>
                </a:cubicBezTo>
                <a:cubicBezTo>
                  <a:pt x="3657" y="8494"/>
                  <a:pt x="3793" y="8489"/>
                  <a:pt x="3925" y="8481"/>
                </a:cubicBezTo>
                <a:cubicBezTo>
                  <a:pt x="3598" y="7945"/>
                  <a:pt x="3795" y="7265"/>
                  <a:pt x="4004" y="6676"/>
                </a:cubicBezTo>
                <a:cubicBezTo>
                  <a:pt x="4213" y="6087"/>
                  <a:pt x="4449" y="5433"/>
                  <a:pt x="4187" y="4857"/>
                </a:cubicBezTo>
                <a:lnTo>
                  <a:pt x="4187" y="4857"/>
                </a:lnTo>
                <a:cubicBezTo>
                  <a:pt x="4449" y="5223"/>
                  <a:pt x="4475" y="5707"/>
                  <a:pt x="4436" y="6152"/>
                </a:cubicBezTo>
                <a:cubicBezTo>
                  <a:pt x="4383" y="6597"/>
                  <a:pt x="4266" y="7029"/>
                  <a:pt x="4279" y="7474"/>
                </a:cubicBezTo>
                <a:cubicBezTo>
                  <a:pt x="4305" y="7919"/>
                  <a:pt x="4501" y="8403"/>
                  <a:pt x="4894" y="8599"/>
                </a:cubicBezTo>
                <a:cubicBezTo>
                  <a:pt x="5062" y="8683"/>
                  <a:pt x="5240" y="8708"/>
                  <a:pt x="5426" y="8708"/>
                </a:cubicBezTo>
                <a:cubicBezTo>
                  <a:pt x="5530" y="8708"/>
                  <a:pt x="5636" y="8700"/>
                  <a:pt x="5744" y="8691"/>
                </a:cubicBezTo>
                <a:cubicBezTo>
                  <a:pt x="6634" y="8586"/>
                  <a:pt x="7524" y="8233"/>
                  <a:pt x="8243" y="7683"/>
                </a:cubicBezTo>
                <a:cubicBezTo>
                  <a:pt x="8374" y="7094"/>
                  <a:pt x="8492" y="6506"/>
                  <a:pt x="8453" y="5917"/>
                </a:cubicBezTo>
                <a:cubicBezTo>
                  <a:pt x="8426" y="5328"/>
                  <a:pt x="8204" y="4713"/>
                  <a:pt x="7772" y="4320"/>
                </a:cubicBezTo>
                <a:cubicBezTo>
                  <a:pt x="7329" y="3932"/>
                  <a:pt x="6752" y="3815"/>
                  <a:pt x="6150" y="3815"/>
                </a:cubicBezTo>
                <a:cubicBezTo>
                  <a:pt x="5740" y="3815"/>
                  <a:pt x="5318" y="3870"/>
                  <a:pt x="4920" y="3928"/>
                </a:cubicBezTo>
                <a:cubicBezTo>
                  <a:pt x="5324" y="3723"/>
                  <a:pt x="5776" y="3622"/>
                  <a:pt x="6227" y="3622"/>
                </a:cubicBezTo>
                <a:cubicBezTo>
                  <a:pt x="6812" y="3622"/>
                  <a:pt x="7397" y="3792"/>
                  <a:pt x="7877" y="4124"/>
                </a:cubicBezTo>
                <a:cubicBezTo>
                  <a:pt x="7929" y="3496"/>
                  <a:pt x="7668" y="2868"/>
                  <a:pt x="7210" y="2449"/>
                </a:cubicBezTo>
                <a:cubicBezTo>
                  <a:pt x="6840" y="2131"/>
                  <a:pt x="6357" y="1950"/>
                  <a:pt x="5863" y="1950"/>
                </a:cubicBezTo>
                <a:cubicBezTo>
                  <a:pt x="5728" y="1950"/>
                  <a:pt x="5591" y="1963"/>
                  <a:pt x="5456" y="1991"/>
                </a:cubicBezTo>
                <a:cubicBezTo>
                  <a:pt x="5064" y="2083"/>
                  <a:pt x="4724" y="2279"/>
                  <a:pt x="4331" y="2345"/>
                </a:cubicBezTo>
                <a:cubicBezTo>
                  <a:pt x="4263" y="2356"/>
                  <a:pt x="4193" y="2362"/>
                  <a:pt x="4122" y="2362"/>
                </a:cubicBezTo>
                <a:cubicBezTo>
                  <a:pt x="3785" y="2362"/>
                  <a:pt x="3442" y="2229"/>
                  <a:pt x="3323" y="1926"/>
                </a:cubicBezTo>
                <a:lnTo>
                  <a:pt x="3323" y="1926"/>
                </a:lnTo>
                <a:cubicBezTo>
                  <a:pt x="3500" y="2050"/>
                  <a:pt x="3706" y="2099"/>
                  <a:pt x="3920" y="2099"/>
                </a:cubicBezTo>
                <a:cubicBezTo>
                  <a:pt x="4135" y="2099"/>
                  <a:pt x="4357" y="2050"/>
                  <a:pt x="4567" y="1978"/>
                </a:cubicBezTo>
                <a:cubicBezTo>
                  <a:pt x="4972" y="1834"/>
                  <a:pt x="5352" y="1586"/>
                  <a:pt x="5757" y="1468"/>
                </a:cubicBezTo>
                <a:cubicBezTo>
                  <a:pt x="5876" y="1438"/>
                  <a:pt x="6002" y="1422"/>
                  <a:pt x="6127" y="1422"/>
                </a:cubicBezTo>
                <a:cubicBezTo>
                  <a:pt x="6445" y="1422"/>
                  <a:pt x="6760" y="1525"/>
                  <a:pt x="6948" y="1769"/>
                </a:cubicBezTo>
                <a:cubicBezTo>
                  <a:pt x="6673" y="1076"/>
                  <a:pt x="6307" y="343"/>
                  <a:pt x="5613" y="81"/>
                </a:cubicBezTo>
                <a:cubicBezTo>
                  <a:pt x="5441" y="25"/>
                  <a:pt x="5264" y="1"/>
                  <a:pt x="5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>
            <a:spLocks noGrp="1"/>
          </p:cNvSpPr>
          <p:nvPr>
            <p:ph type="title"/>
          </p:nvPr>
        </p:nvSpPr>
        <p:spPr>
          <a:xfrm>
            <a:off x="3243700" y="445025"/>
            <a:ext cx="518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 txBox="1">
            <a:spLocks noGrp="1"/>
          </p:cNvSpPr>
          <p:nvPr>
            <p:ph type="subTitle" idx="1"/>
          </p:nvPr>
        </p:nvSpPr>
        <p:spPr>
          <a:xfrm>
            <a:off x="3243711" y="17642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2"/>
          </p:nvPr>
        </p:nvSpPr>
        <p:spPr>
          <a:xfrm>
            <a:off x="6188889" y="17642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3"/>
          </p:nvPr>
        </p:nvSpPr>
        <p:spPr>
          <a:xfrm>
            <a:off x="3243711" y="340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subTitle" idx="4"/>
          </p:nvPr>
        </p:nvSpPr>
        <p:spPr>
          <a:xfrm>
            <a:off x="6188889" y="340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5"/>
          </p:nvPr>
        </p:nvSpPr>
        <p:spPr>
          <a:xfrm>
            <a:off x="3243723" y="13784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subTitle" idx="6"/>
          </p:nvPr>
        </p:nvSpPr>
        <p:spPr>
          <a:xfrm>
            <a:off x="3243723" y="3021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7"/>
          </p:nvPr>
        </p:nvSpPr>
        <p:spPr>
          <a:xfrm>
            <a:off x="6188898" y="13784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4" name="Google Shape;384;p22"/>
          <p:cNvSpPr txBox="1">
            <a:spLocks noGrp="1"/>
          </p:cNvSpPr>
          <p:nvPr>
            <p:ph type="subTitle" idx="8"/>
          </p:nvPr>
        </p:nvSpPr>
        <p:spPr>
          <a:xfrm>
            <a:off x="6188898" y="3021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85" name="Google Shape;385;p22"/>
          <p:cNvSpPr/>
          <p:nvPr/>
        </p:nvSpPr>
        <p:spPr>
          <a:xfrm flipH="1">
            <a:off x="784821" y="59063"/>
            <a:ext cx="631284" cy="4244109"/>
          </a:xfrm>
          <a:custGeom>
            <a:avLst/>
            <a:gdLst/>
            <a:ahLst/>
            <a:cxnLst/>
            <a:rect l="l" t="t" r="r" b="b"/>
            <a:pathLst>
              <a:path w="4895" h="32909" extrusionOk="0">
                <a:moveTo>
                  <a:pt x="2395" y="1"/>
                </a:moveTo>
                <a:cubicBezTo>
                  <a:pt x="2526" y="5405"/>
                  <a:pt x="2539" y="10822"/>
                  <a:pt x="1937" y="16121"/>
                </a:cubicBezTo>
                <a:cubicBezTo>
                  <a:pt x="1531" y="19588"/>
                  <a:pt x="851" y="22964"/>
                  <a:pt x="432" y="26432"/>
                </a:cubicBezTo>
                <a:cubicBezTo>
                  <a:pt x="171" y="28551"/>
                  <a:pt x="0" y="30750"/>
                  <a:pt x="53" y="32909"/>
                </a:cubicBezTo>
                <a:lnTo>
                  <a:pt x="3599" y="32909"/>
                </a:lnTo>
                <a:cubicBezTo>
                  <a:pt x="4894" y="22284"/>
                  <a:pt x="3128" y="10953"/>
                  <a:pt x="3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 flipH="1">
            <a:off x="1468065" y="-848"/>
            <a:ext cx="825247" cy="4244109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 flipH="1">
            <a:off x="-5" y="299837"/>
            <a:ext cx="1620058" cy="4843667"/>
          </a:xfrm>
          <a:custGeom>
            <a:avLst/>
            <a:gdLst/>
            <a:ahLst/>
            <a:cxnLst/>
            <a:rect l="l" t="t" r="r" b="b"/>
            <a:pathLst>
              <a:path w="12562" h="37558" extrusionOk="0">
                <a:moveTo>
                  <a:pt x="736" y="1"/>
                </a:moveTo>
                <a:cubicBezTo>
                  <a:pt x="539" y="1"/>
                  <a:pt x="334" y="136"/>
                  <a:pt x="366" y="345"/>
                </a:cubicBezTo>
                <a:cubicBezTo>
                  <a:pt x="366" y="397"/>
                  <a:pt x="380" y="436"/>
                  <a:pt x="380" y="476"/>
                </a:cubicBezTo>
                <a:cubicBezTo>
                  <a:pt x="371" y="475"/>
                  <a:pt x="362" y="474"/>
                  <a:pt x="353" y="474"/>
                </a:cubicBezTo>
                <a:cubicBezTo>
                  <a:pt x="203" y="474"/>
                  <a:pt x="39" y="578"/>
                  <a:pt x="39" y="763"/>
                </a:cubicBezTo>
                <a:cubicBezTo>
                  <a:pt x="0" y="1849"/>
                  <a:pt x="314" y="2857"/>
                  <a:pt x="759" y="3851"/>
                </a:cubicBezTo>
                <a:cubicBezTo>
                  <a:pt x="968" y="4322"/>
                  <a:pt x="1230" y="4793"/>
                  <a:pt x="1492" y="5238"/>
                </a:cubicBezTo>
                <a:cubicBezTo>
                  <a:pt x="1623" y="5448"/>
                  <a:pt x="1740" y="5683"/>
                  <a:pt x="1884" y="5893"/>
                </a:cubicBezTo>
                <a:cubicBezTo>
                  <a:pt x="1989" y="6076"/>
                  <a:pt x="2081" y="6259"/>
                  <a:pt x="2198" y="6429"/>
                </a:cubicBezTo>
                <a:cubicBezTo>
                  <a:pt x="2395" y="6795"/>
                  <a:pt x="2591" y="7136"/>
                  <a:pt x="2787" y="7502"/>
                </a:cubicBezTo>
                <a:cubicBezTo>
                  <a:pt x="2944" y="7803"/>
                  <a:pt x="3088" y="8117"/>
                  <a:pt x="3297" y="8392"/>
                </a:cubicBezTo>
                <a:cubicBezTo>
                  <a:pt x="3114" y="8392"/>
                  <a:pt x="2931" y="8418"/>
                  <a:pt x="2748" y="8418"/>
                </a:cubicBezTo>
                <a:cubicBezTo>
                  <a:pt x="2447" y="8431"/>
                  <a:pt x="2146" y="8457"/>
                  <a:pt x="1832" y="8457"/>
                </a:cubicBezTo>
                <a:cubicBezTo>
                  <a:pt x="2081" y="8680"/>
                  <a:pt x="2329" y="8876"/>
                  <a:pt x="2617" y="8967"/>
                </a:cubicBezTo>
                <a:cubicBezTo>
                  <a:pt x="3036" y="9111"/>
                  <a:pt x="3454" y="9151"/>
                  <a:pt x="3886" y="9229"/>
                </a:cubicBezTo>
                <a:cubicBezTo>
                  <a:pt x="4671" y="9373"/>
                  <a:pt x="5273" y="9739"/>
                  <a:pt x="5561" y="10420"/>
                </a:cubicBezTo>
                <a:cubicBezTo>
                  <a:pt x="5666" y="10511"/>
                  <a:pt x="5757" y="10590"/>
                  <a:pt x="5862" y="10681"/>
                </a:cubicBezTo>
                <a:cubicBezTo>
                  <a:pt x="6333" y="11074"/>
                  <a:pt x="6817" y="11401"/>
                  <a:pt x="7288" y="11833"/>
                </a:cubicBezTo>
                <a:cubicBezTo>
                  <a:pt x="7733" y="12252"/>
                  <a:pt x="7982" y="12697"/>
                  <a:pt x="8165" y="13285"/>
                </a:cubicBezTo>
                <a:cubicBezTo>
                  <a:pt x="8374" y="14005"/>
                  <a:pt x="8701" y="14515"/>
                  <a:pt x="9316" y="14947"/>
                </a:cubicBezTo>
                <a:cubicBezTo>
                  <a:pt x="9395" y="15013"/>
                  <a:pt x="9473" y="15065"/>
                  <a:pt x="9552" y="15130"/>
                </a:cubicBezTo>
                <a:cubicBezTo>
                  <a:pt x="10010" y="16242"/>
                  <a:pt x="10180" y="17433"/>
                  <a:pt x="10180" y="18663"/>
                </a:cubicBezTo>
                <a:cubicBezTo>
                  <a:pt x="10193" y="20469"/>
                  <a:pt x="10049" y="22274"/>
                  <a:pt x="9971" y="24080"/>
                </a:cubicBezTo>
                <a:cubicBezTo>
                  <a:pt x="9879" y="25938"/>
                  <a:pt x="9866" y="27835"/>
                  <a:pt x="9408" y="29641"/>
                </a:cubicBezTo>
                <a:cubicBezTo>
                  <a:pt x="8963" y="31394"/>
                  <a:pt x="8021" y="32938"/>
                  <a:pt x="7615" y="34692"/>
                </a:cubicBezTo>
                <a:cubicBezTo>
                  <a:pt x="7393" y="35608"/>
                  <a:pt x="7236" y="36563"/>
                  <a:pt x="7013" y="37479"/>
                </a:cubicBezTo>
                <a:cubicBezTo>
                  <a:pt x="7013" y="37505"/>
                  <a:pt x="7000" y="37518"/>
                  <a:pt x="7000" y="37557"/>
                </a:cubicBezTo>
                <a:lnTo>
                  <a:pt x="12561" y="37557"/>
                </a:lnTo>
                <a:lnTo>
                  <a:pt x="12561" y="11310"/>
                </a:lnTo>
                <a:cubicBezTo>
                  <a:pt x="12234" y="10996"/>
                  <a:pt x="11959" y="10642"/>
                  <a:pt x="11737" y="10250"/>
                </a:cubicBezTo>
                <a:cubicBezTo>
                  <a:pt x="11410" y="8627"/>
                  <a:pt x="11017" y="7005"/>
                  <a:pt x="10572" y="5421"/>
                </a:cubicBezTo>
                <a:cubicBezTo>
                  <a:pt x="10525" y="5252"/>
                  <a:pt x="10410" y="5184"/>
                  <a:pt x="10286" y="5184"/>
                </a:cubicBezTo>
                <a:cubicBezTo>
                  <a:pt x="10237" y="5184"/>
                  <a:pt x="10188" y="5194"/>
                  <a:pt x="10141" y="5212"/>
                </a:cubicBezTo>
                <a:cubicBezTo>
                  <a:pt x="10122" y="5208"/>
                  <a:pt x="10102" y="5206"/>
                  <a:pt x="10083" y="5206"/>
                </a:cubicBezTo>
                <a:cubicBezTo>
                  <a:pt x="9904" y="5206"/>
                  <a:pt x="9727" y="5366"/>
                  <a:pt x="9774" y="5578"/>
                </a:cubicBezTo>
                <a:cubicBezTo>
                  <a:pt x="9997" y="7070"/>
                  <a:pt x="10167" y="8588"/>
                  <a:pt x="10258" y="10093"/>
                </a:cubicBezTo>
                <a:cubicBezTo>
                  <a:pt x="10298" y="10668"/>
                  <a:pt x="10324" y="11244"/>
                  <a:pt x="10324" y="11820"/>
                </a:cubicBezTo>
                <a:cubicBezTo>
                  <a:pt x="9879" y="11597"/>
                  <a:pt x="9473" y="11336"/>
                  <a:pt x="9081" y="11061"/>
                </a:cubicBezTo>
                <a:cubicBezTo>
                  <a:pt x="8976" y="10878"/>
                  <a:pt x="8898" y="10681"/>
                  <a:pt x="8819" y="10485"/>
                </a:cubicBezTo>
                <a:cubicBezTo>
                  <a:pt x="8623" y="9962"/>
                  <a:pt x="8492" y="9425"/>
                  <a:pt x="8034" y="9072"/>
                </a:cubicBezTo>
                <a:cubicBezTo>
                  <a:pt x="7628" y="8745"/>
                  <a:pt x="7118" y="8640"/>
                  <a:pt x="6608" y="8549"/>
                </a:cubicBezTo>
                <a:cubicBezTo>
                  <a:pt x="5469" y="8352"/>
                  <a:pt x="4514" y="7724"/>
                  <a:pt x="4017" y="6665"/>
                </a:cubicBezTo>
                <a:cubicBezTo>
                  <a:pt x="3991" y="6625"/>
                  <a:pt x="3978" y="6599"/>
                  <a:pt x="3952" y="6586"/>
                </a:cubicBezTo>
                <a:cubicBezTo>
                  <a:pt x="3925" y="6534"/>
                  <a:pt x="3899" y="6494"/>
                  <a:pt x="3886" y="6455"/>
                </a:cubicBezTo>
                <a:cubicBezTo>
                  <a:pt x="4213" y="6220"/>
                  <a:pt x="4501" y="5879"/>
                  <a:pt x="4750" y="5578"/>
                </a:cubicBezTo>
                <a:cubicBezTo>
                  <a:pt x="5077" y="5186"/>
                  <a:pt x="5365" y="4754"/>
                  <a:pt x="5626" y="4309"/>
                </a:cubicBezTo>
                <a:cubicBezTo>
                  <a:pt x="5823" y="3943"/>
                  <a:pt x="6163" y="3406"/>
                  <a:pt x="6058" y="2988"/>
                </a:cubicBezTo>
                <a:cubicBezTo>
                  <a:pt x="6137" y="2791"/>
                  <a:pt x="6176" y="2569"/>
                  <a:pt x="6084" y="2373"/>
                </a:cubicBezTo>
                <a:cubicBezTo>
                  <a:pt x="6028" y="2222"/>
                  <a:pt x="5910" y="2139"/>
                  <a:pt x="5770" y="2139"/>
                </a:cubicBezTo>
                <a:cubicBezTo>
                  <a:pt x="5716" y="2139"/>
                  <a:pt x="5659" y="2151"/>
                  <a:pt x="5600" y="2177"/>
                </a:cubicBezTo>
                <a:cubicBezTo>
                  <a:pt x="5299" y="2334"/>
                  <a:pt x="5195" y="2687"/>
                  <a:pt x="5012" y="2962"/>
                </a:cubicBezTo>
                <a:cubicBezTo>
                  <a:pt x="4815" y="3276"/>
                  <a:pt x="4606" y="3577"/>
                  <a:pt x="4357" y="3838"/>
                </a:cubicBezTo>
                <a:cubicBezTo>
                  <a:pt x="4017" y="4192"/>
                  <a:pt x="3625" y="4466"/>
                  <a:pt x="3206" y="4715"/>
                </a:cubicBezTo>
                <a:cubicBezTo>
                  <a:pt x="3167" y="4663"/>
                  <a:pt x="3114" y="4597"/>
                  <a:pt x="3062" y="4558"/>
                </a:cubicBezTo>
                <a:cubicBezTo>
                  <a:pt x="2735" y="4126"/>
                  <a:pt x="2473" y="3655"/>
                  <a:pt x="2224" y="3158"/>
                </a:cubicBezTo>
                <a:cubicBezTo>
                  <a:pt x="1753" y="2203"/>
                  <a:pt x="1479" y="1156"/>
                  <a:pt x="1034" y="175"/>
                </a:cubicBezTo>
                <a:cubicBezTo>
                  <a:pt x="978" y="54"/>
                  <a:pt x="859" y="1"/>
                  <a:pt x="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 flipH="1">
            <a:off x="3325" y="-850"/>
            <a:ext cx="2207722" cy="1367877"/>
          </a:xfrm>
          <a:custGeom>
            <a:avLst/>
            <a:gdLst/>
            <a:ahLst/>
            <a:cxnLst/>
            <a:rect l="l" t="t" r="r" b="b"/>
            <a:pathLst>
              <a:path w="16776" h="10142" extrusionOk="0">
                <a:moveTo>
                  <a:pt x="1" y="1"/>
                </a:moveTo>
                <a:cubicBezTo>
                  <a:pt x="27" y="354"/>
                  <a:pt x="276" y="681"/>
                  <a:pt x="590" y="812"/>
                </a:cubicBezTo>
                <a:cubicBezTo>
                  <a:pt x="706" y="861"/>
                  <a:pt x="829" y="884"/>
                  <a:pt x="953" y="884"/>
                </a:cubicBezTo>
                <a:cubicBezTo>
                  <a:pt x="1193" y="884"/>
                  <a:pt x="1434" y="797"/>
                  <a:pt x="1623" y="642"/>
                </a:cubicBezTo>
                <a:lnTo>
                  <a:pt x="1623" y="642"/>
                </a:lnTo>
                <a:cubicBezTo>
                  <a:pt x="1571" y="982"/>
                  <a:pt x="1558" y="1375"/>
                  <a:pt x="1767" y="1662"/>
                </a:cubicBezTo>
                <a:cubicBezTo>
                  <a:pt x="1858" y="1769"/>
                  <a:pt x="2004" y="1821"/>
                  <a:pt x="2147" y="1821"/>
                </a:cubicBezTo>
                <a:cubicBezTo>
                  <a:pt x="2354" y="1821"/>
                  <a:pt x="2552" y="1710"/>
                  <a:pt x="2552" y="1492"/>
                </a:cubicBezTo>
                <a:cubicBezTo>
                  <a:pt x="2565" y="1872"/>
                  <a:pt x="2644" y="2264"/>
                  <a:pt x="2906" y="2526"/>
                </a:cubicBezTo>
                <a:cubicBezTo>
                  <a:pt x="3056" y="2676"/>
                  <a:pt x="3279" y="2766"/>
                  <a:pt x="3494" y="2766"/>
                </a:cubicBezTo>
                <a:cubicBezTo>
                  <a:pt x="3654" y="2766"/>
                  <a:pt x="3809" y="2716"/>
                  <a:pt x="3926" y="2605"/>
                </a:cubicBezTo>
                <a:cubicBezTo>
                  <a:pt x="3979" y="3076"/>
                  <a:pt x="4253" y="3507"/>
                  <a:pt x="4646" y="3756"/>
                </a:cubicBezTo>
                <a:cubicBezTo>
                  <a:pt x="4874" y="3888"/>
                  <a:pt x="5135" y="3955"/>
                  <a:pt x="5397" y="3955"/>
                </a:cubicBezTo>
                <a:cubicBezTo>
                  <a:pt x="5601" y="3955"/>
                  <a:pt x="5805" y="3915"/>
                  <a:pt x="5994" y="3834"/>
                </a:cubicBezTo>
                <a:cubicBezTo>
                  <a:pt x="6108" y="4247"/>
                  <a:pt x="6539" y="4500"/>
                  <a:pt x="6957" y="4500"/>
                </a:cubicBezTo>
                <a:cubicBezTo>
                  <a:pt x="7163" y="4500"/>
                  <a:pt x="7365" y="4439"/>
                  <a:pt x="7525" y="4306"/>
                </a:cubicBezTo>
                <a:cubicBezTo>
                  <a:pt x="7722" y="4423"/>
                  <a:pt x="7953" y="4483"/>
                  <a:pt x="8185" y="4483"/>
                </a:cubicBezTo>
                <a:cubicBezTo>
                  <a:pt x="8366" y="4483"/>
                  <a:pt x="8548" y="4446"/>
                  <a:pt x="8715" y="4371"/>
                </a:cubicBezTo>
                <a:lnTo>
                  <a:pt x="8715" y="4371"/>
                </a:lnTo>
                <a:cubicBezTo>
                  <a:pt x="8650" y="4934"/>
                  <a:pt x="8323" y="5431"/>
                  <a:pt x="7852" y="5719"/>
                </a:cubicBezTo>
                <a:cubicBezTo>
                  <a:pt x="7965" y="5757"/>
                  <a:pt x="8084" y="5775"/>
                  <a:pt x="8203" y="5775"/>
                </a:cubicBezTo>
                <a:cubicBezTo>
                  <a:pt x="8495" y="5775"/>
                  <a:pt x="8785" y="5665"/>
                  <a:pt x="8990" y="5470"/>
                </a:cubicBezTo>
                <a:lnTo>
                  <a:pt x="8990" y="5470"/>
                </a:lnTo>
                <a:cubicBezTo>
                  <a:pt x="8925" y="5745"/>
                  <a:pt x="8859" y="6072"/>
                  <a:pt x="9003" y="6321"/>
                </a:cubicBezTo>
                <a:cubicBezTo>
                  <a:pt x="9080" y="6442"/>
                  <a:pt x="9231" y="6507"/>
                  <a:pt x="9372" y="6507"/>
                </a:cubicBezTo>
                <a:cubicBezTo>
                  <a:pt x="9520" y="6507"/>
                  <a:pt x="9657" y="6435"/>
                  <a:pt x="9683" y="6281"/>
                </a:cubicBezTo>
                <a:cubicBezTo>
                  <a:pt x="9710" y="6543"/>
                  <a:pt x="9762" y="6831"/>
                  <a:pt x="9958" y="6988"/>
                </a:cubicBezTo>
                <a:cubicBezTo>
                  <a:pt x="10026" y="7047"/>
                  <a:pt x="10118" y="7074"/>
                  <a:pt x="10208" y="7074"/>
                </a:cubicBezTo>
                <a:cubicBezTo>
                  <a:pt x="10379" y="7074"/>
                  <a:pt x="10547" y="6976"/>
                  <a:pt x="10547" y="6805"/>
                </a:cubicBezTo>
                <a:cubicBezTo>
                  <a:pt x="10665" y="7093"/>
                  <a:pt x="10796" y="7380"/>
                  <a:pt x="11044" y="7564"/>
                </a:cubicBezTo>
                <a:cubicBezTo>
                  <a:pt x="11155" y="7650"/>
                  <a:pt x="11301" y="7698"/>
                  <a:pt x="11443" y="7698"/>
                </a:cubicBezTo>
                <a:cubicBezTo>
                  <a:pt x="11603" y="7698"/>
                  <a:pt x="11758" y="7637"/>
                  <a:pt x="11856" y="7498"/>
                </a:cubicBezTo>
                <a:lnTo>
                  <a:pt x="11856" y="7498"/>
                </a:lnTo>
                <a:cubicBezTo>
                  <a:pt x="11960" y="8113"/>
                  <a:pt x="11607" y="8794"/>
                  <a:pt x="11057" y="9068"/>
                </a:cubicBezTo>
                <a:cubicBezTo>
                  <a:pt x="11166" y="9116"/>
                  <a:pt x="11282" y="9138"/>
                  <a:pt x="11400" y="9138"/>
                </a:cubicBezTo>
                <a:cubicBezTo>
                  <a:pt x="11764" y="9138"/>
                  <a:pt x="12132" y="8924"/>
                  <a:pt x="12261" y="8597"/>
                </a:cubicBezTo>
                <a:cubicBezTo>
                  <a:pt x="12538" y="8997"/>
                  <a:pt x="13032" y="9236"/>
                  <a:pt x="13510" y="9236"/>
                </a:cubicBezTo>
                <a:cubicBezTo>
                  <a:pt x="13596" y="9236"/>
                  <a:pt x="13682" y="9228"/>
                  <a:pt x="13766" y="9212"/>
                </a:cubicBezTo>
                <a:cubicBezTo>
                  <a:pt x="13465" y="9068"/>
                  <a:pt x="13242" y="8754"/>
                  <a:pt x="13216" y="8414"/>
                </a:cubicBezTo>
                <a:lnTo>
                  <a:pt x="13216" y="8414"/>
                </a:lnTo>
                <a:cubicBezTo>
                  <a:pt x="13399" y="8558"/>
                  <a:pt x="13570" y="8702"/>
                  <a:pt x="13805" y="8741"/>
                </a:cubicBezTo>
                <a:cubicBezTo>
                  <a:pt x="13836" y="8747"/>
                  <a:pt x="13867" y="8749"/>
                  <a:pt x="13898" y="8749"/>
                </a:cubicBezTo>
                <a:cubicBezTo>
                  <a:pt x="14093" y="8749"/>
                  <a:pt x="14287" y="8643"/>
                  <a:pt x="14355" y="8440"/>
                </a:cubicBezTo>
                <a:cubicBezTo>
                  <a:pt x="14407" y="8780"/>
                  <a:pt x="14381" y="9147"/>
                  <a:pt x="14643" y="9422"/>
                </a:cubicBezTo>
                <a:cubicBezTo>
                  <a:pt x="14767" y="9562"/>
                  <a:pt x="14957" y="9642"/>
                  <a:pt x="15143" y="9642"/>
                </a:cubicBezTo>
                <a:cubicBezTo>
                  <a:pt x="15269" y="9642"/>
                  <a:pt x="15393" y="9605"/>
                  <a:pt x="15493" y="9526"/>
                </a:cubicBezTo>
                <a:cubicBezTo>
                  <a:pt x="15519" y="9762"/>
                  <a:pt x="15794" y="9919"/>
                  <a:pt x="16029" y="9997"/>
                </a:cubicBezTo>
                <a:cubicBezTo>
                  <a:pt x="16304" y="10089"/>
                  <a:pt x="16553" y="10141"/>
                  <a:pt x="16775" y="10141"/>
                </a:cubicBezTo>
                <a:lnTo>
                  <a:pt x="167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 flipH="1">
            <a:off x="234914" y="2939566"/>
            <a:ext cx="1407395" cy="1190734"/>
          </a:xfrm>
          <a:custGeom>
            <a:avLst/>
            <a:gdLst/>
            <a:ahLst/>
            <a:cxnLst/>
            <a:rect l="l" t="t" r="r" b="b"/>
            <a:pathLst>
              <a:path w="10913" h="9233" extrusionOk="0">
                <a:moveTo>
                  <a:pt x="4649" y="1"/>
                </a:moveTo>
                <a:cubicBezTo>
                  <a:pt x="4499" y="1"/>
                  <a:pt x="4328" y="47"/>
                  <a:pt x="4135" y="152"/>
                </a:cubicBezTo>
                <a:cubicBezTo>
                  <a:pt x="3232" y="623"/>
                  <a:pt x="3272" y="2350"/>
                  <a:pt x="3363" y="3201"/>
                </a:cubicBezTo>
                <a:cubicBezTo>
                  <a:pt x="3507" y="4535"/>
                  <a:pt x="4135" y="5791"/>
                  <a:pt x="4083" y="7139"/>
                </a:cubicBezTo>
                <a:cubicBezTo>
                  <a:pt x="3559" y="5595"/>
                  <a:pt x="2905" y="4012"/>
                  <a:pt x="1623" y="3031"/>
                </a:cubicBezTo>
                <a:cubicBezTo>
                  <a:pt x="1427" y="2887"/>
                  <a:pt x="1217" y="2743"/>
                  <a:pt x="969" y="2690"/>
                </a:cubicBezTo>
                <a:cubicBezTo>
                  <a:pt x="900" y="2676"/>
                  <a:pt x="830" y="2669"/>
                  <a:pt x="760" y="2669"/>
                </a:cubicBezTo>
                <a:cubicBezTo>
                  <a:pt x="576" y="2669"/>
                  <a:pt x="395" y="2721"/>
                  <a:pt x="262" y="2834"/>
                </a:cubicBezTo>
                <a:cubicBezTo>
                  <a:pt x="53" y="3031"/>
                  <a:pt x="0" y="3345"/>
                  <a:pt x="0" y="3633"/>
                </a:cubicBezTo>
                <a:cubicBezTo>
                  <a:pt x="27" y="4784"/>
                  <a:pt x="707" y="5818"/>
                  <a:pt x="1400" y="6747"/>
                </a:cubicBezTo>
                <a:cubicBezTo>
                  <a:pt x="1989" y="7532"/>
                  <a:pt x="2604" y="8317"/>
                  <a:pt x="2905" y="9233"/>
                </a:cubicBezTo>
                <a:lnTo>
                  <a:pt x="7315" y="9233"/>
                </a:lnTo>
                <a:cubicBezTo>
                  <a:pt x="7485" y="8395"/>
                  <a:pt x="7838" y="7610"/>
                  <a:pt x="8283" y="6891"/>
                </a:cubicBezTo>
                <a:cubicBezTo>
                  <a:pt x="8898" y="5844"/>
                  <a:pt x="9696" y="4876"/>
                  <a:pt x="10324" y="3855"/>
                </a:cubicBezTo>
                <a:cubicBezTo>
                  <a:pt x="10638" y="3345"/>
                  <a:pt x="10913" y="2677"/>
                  <a:pt x="10586" y="2167"/>
                </a:cubicBezTo>
                <a:cubicBezTo>
                  <a:pt x="10416" y="1892"/>
                  <a:pt x="10062" y="1735"/>
                  <a:pt x="9735" y="1722"/>
                </a:cubicBezTo>
                <a:cubicBezTo>
                  <a:pt x="9719" y="1722"/>
                  <a:pt x="9702" y="1721"/>
                  <a:pt x="9685" y="1721"/>
                </a:cubicBezTo>
                <a:cubicBezTo>
                  <a:pt x="9375" y="1721"/>
                  <a:pt x="9065" y="1835"/>
                  <a:pt x="8767" y="1984"/>
                </a:cubicBezTo>
                <a:cubicBezTo>
                  <a:pt x="7877" y="2442"/>
                  <a:pt x="7197" y="3266"/>
                  <a:pt x="6752" y="4143"/>
                </a:cubicBezTo>
                <a:cubicBezTo>
                  <a:pt x="6294" y="5046"/>
                  <a:pt x="6006" y="6014"/>
                  <a:pt x="5744" y="6995"/>
                </a:cubicBezTo>
                <a:cubicBezTo>
                  <a:pt x="5941" y="5543"/>
                  <a:pt x="5993" y="4090"/>
                  <a:pt x="5823" y="2638"/>
                </a:cubicBezTo>
                <a:cubicBezTo>
                  <a:pt x="5744" y="1892"/>
                  <a:pt x="5606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 flipH="1">
            <a:off x="869294" y="2937889"/>
            <a:ext cx="356201" cy="1190734"/>
          </a:xfrm>
          <a:custGeom>
            <a:avLst/>
            <a:gdLst/>
            <a:ahLst/>
            <a:cxnLst/>
            <a:rect l="l" t="t" r="r" b="b"/>
            <a:pathLst>
              <a:path w="2762" h="9233" extrusionOk="0">
                <a:moveTo>
                  <a:pt x="1417" y="1"/>
                </a:moveTo>
                <a:cubicBezTo>
                  <a:pt x="1267" y="1"/>
                  <a:pt x="1096" y="47"/>
                  <a:pt x="903" y="152"/>
                </a:cubicBezTo>
                <a:cubicBezTo>
                  <a:pt x="0" y="623"/>
                  <a:pt x="40" y="2337"/>
                  <a:pt x="131" y="3188"/>
                </a:cubicBezTo>
                <a:cubicBezTo>
                  <a:pt x="262" y="4326"/>
                  <a:pt x="720" y="5399"/>
                  <a:pt x="825" y="6511"/>
                </a:cubicBezTo>
                <a:cubicBezTo>
                  <a:pt x="877" y="6747"/>
                  <a:pt x="929" y="6982"/>
                  <a:pt x="982" y="7218"/>
                </a:cubicBezTo>
                <a:cubicBezTo>
                  <a:pt x="1112" y="7885"/>
                  <a:pt x="1256" y="8552"/>
                  <a:pt x="1335" y="9233"/>
                </a:cubicBezTo>
                <a:lnTo>
                  <a:pt x="2395" y="9233"/>
                </a:lnTo>
                <a:cubicBezTo>
                  <a:pt x="2408" y="8461"/>
                  <a:pt x="2434" y="7676"/>
                  <a:pt x="2552" y="6891"/>
                </a:cubicBezTo>
                <a:lnTo>
                  <a:pt x="2552" y="6891"/>
                </a:lnTo>
                <a:cubicBezTo>
                  <a:pt x="2539" y="6917"/>
                  <a:pt x="2539" y="6956"/>
                  <a:pt x="2512" y="6982"/>
                </a:cubicBezTo>
                <a:cubicBezTo>
                  <a:pt x="2709" y="5543"/>
                  <a:pt x="2761" y="4090"/>
                  <a:pt x="2591" y="2638"/>
                </a:cubicBezTo>
                <a:cubicBezTo>
                  <a:pt x="2512" y="1891"/>
                  <a:pt x="2374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 flipH="1">
            <a:off x="-5" y="3587107"/>
            <a:ext cx="3490876" cy="938352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 flipH="1">
            <a:off x="39151" y="4342500"/>
            <a:ext cx="9143970" cy="801003"/>
          </a:xfrm>
          <a:custGeom>
            <a:avLst/>
            <a:gdLst/>
            <a:ahLst/>
            <a:cxnLst/>
            <a:rect l="l" t="t" r="r" b="b"/>
            <a:pathLst>
              <a:path w="39595" h="8476" extrusionOk="0">
                <a:moveTo>
                  <a:pt x="6100" y="1"/>
                </a:moveTo>
                <a:cubicBezTo>
                  <a:pt x="4054" y="1"/>
                  <a:pt x="2015" y="149"/>
                  <a:pt x="1" y="507"/>
                </a:cubicBezTo>
                <a:lnTo>
                  <a:pt x="1" y="8476"/>
                </a:lnTo>
                <a:lnTo>
                  <a:pt x="39569" y="8476"/>
                </a:lnTo>
                <a:lnTo>
                  <a:pt x="39569" y="429"/>
                </a:lnTo>
                <a:lnTo>
                  <a:pt x="39595" y="429"/>
                </a:lnTo>
                <a:cubicBezTo>
                  <a:pt x="39460" y="411"/>
                  <a:pt x="39320" y="405"/>
                  <a:pt x="39177" y="405"/>
                </a:cubicBezTo>
                <a:cubicBezTo>
                  <a:pt x="38891" y="405"/>
                  <a:pt x="38592" y="429"/>
                  <a:pt x="38286" y="429"/>
                </a:cubicBezTo>
                <a:cubicBezTo>
                  <a:pt x="36742" y="442"/>
                  <a:pt x="35185" y="455"/>
                  <a:pt x="33615" y="481"/>
                </a:cubicBezTo>
                <a:cubicBezTo>
                  <a:pt x="32398" y="494"/>
                  <a:pt x="31181" y="494"/>
                  <a:pt x="29964" y="651"/>
                </a:cubicBezTo>
                <a:cubicBezTo>
                  <a:pt x="27492" y="965"/>
                  <a:pt x="25110" y="1829"/>
                  <a:pt x="22624" y="1829"/>
                </a:cubicBezTo>
                <a:cubicBezTo>
                  <a:pt x="21329" y="1829"/>
                  <a:pt x="20073" y="1606"/>
                  <a:pt x="18790" y="1371"/>
                </a:cubicBezTo>
                <a:cubicBezTo>
                  <a:pt x="14616" y="638"/>
                  <a:pt x="10340" y="1"/>
                  <a:pt x="6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/>
          <p:nvPr/>
        </p:nvSpPr>
        <p:spPr>
          <a:xfrm flipH="1">
            <a:off x="1807402" y="4759523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 flipH="1">
            <a:off x="928353" y="478227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 flipH="1">
            <a:off x="12" y="4130306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 flipH="1">
            <a:off x="1296289" y="1997923"/>
            <a:ext cx="108073" cy="104849"/>
          </a:xfrm>
          <a:custGeom>
            <a:avLst/>
            <a:gdLst/>
            <a:ahLst/>
            <a:cxnLst/>
            <a:rect l="l" t="t" r="r" b="b"/>
            <a:pathLst>
              <a:path w="838" h="813" extrusionOk="0">
                <a:moveTo>
                  <a:pt x="393" y="1"/>
                </a:moveTo>
                <a:cubicBezTo>
                  <a:pt x="301" y="1"/>
                  <a:pt x="183" y="53"/>
                  <a:pt x="118" y="119"/>
                </a:cubicBezTo>
                <a:cubicBezTo>
                  <a:pt x="53" y="197"/>
                  <a:pt x="0" y="276"/>
                  <a:pt x="0" y="393"/>
                </a:cubicBezTo>
                <a:cubicBezTo>
                  <a:pt x="0" y="485"/>
                  <a:pt x="40" y="603"/>
                  <a:pt x="118" y="668"/>
                </a:cubicBezTo>
                <a:cubicBezTo>
                  <a:pt x="131" y="681"/>
                  <a:pt x="157" y="707"/>
                  <a:pt x="170" y="707"/>
                </a:cubicBezTo>
                <a:cubicBezTo>
                  <a:pt x="223" y="734"/>
                  <a:pt x="249" y="773"/>
                  <a:pt x="301" y="786"/>
                </a:cubicBezTo>
                <a:cubicBezTo>
                  <a:pt x="354" y="799"/>
                  <a:pt x="393" y="812"/>
                  <a:pt x="458" y="812"/>
                </a:cubicBezTo>
                <a:cubicBezTo>
                  <a:pt x="655" y="812"/>
                  <a:pt x="838" y="642"/>
                  <a:pt x="838" y="446"/>
                </a:cubicBezTo>
                <a:cubicBezTo>
                  <a:pt x="825" y="407"/>
                  <a:pt x="812" y="380"/>
                  <a:pt x="812" y="341"/>
                </a:cubicBezTo>
                <a:cubicBezTo>
                  <a:pt x="785" y="276"/>
                  <a:pt x="746" y="236"/>
                  <a:pt x="707" y="171"/>
                </a:cubicBezTo>
                <a:cubicBezTo>
                  <a:pt x="694" y="145"/>
                  <a:pt x="681" y="132"/>
                  <a:pt x="681" y="119"/>
                </a:cubicBezTo>
                <a:cubicBezTo>
                  <a:pt x="615" y="53"/>
                  <a:pt x="498" y="1"/>
                  <a:pt x="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 flipH="1">
            <a:off x="1807402" y="4759523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 flipH="1">
            <a:off x="8364601" y="4797237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 flipH="1">
            <a:off x="7040565" y="4749453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 flipH="1">
            <a:off x="5218447" y="4707799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 flipH="1">
            <a:off x="3207515" y="4862390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 flipH="1">
            <a:off x="4173578" y="464122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5"/>
          <p:cNvSpPr txBox="1">
            <a:spLocks noGrp="1"/>
          </p:cNvSpPr>
          <p:nvPr>
            <p:ph type="title" hasCustomPrompt="1"/>
          </p:nvPr>
        </p:nvSpPr>
        <p:spPr>
          <a:xfrm>
            <a:off x="1514950" y="1791000"/>
            <a:ext cx="10185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8" name="Google Shape;458;p25"/>
          <p:cNvSpPr txBox="1">
            <a:spLocks noGrp="1"/>
          </p:cNvSpPr>
          <p:nvPr>
            <p:ph type="subTitle" idx="1"/>
          </p:nvPr>
        </p:nvSpPr>
        <p:spPr>
          <a:xfrm>
            <a:off x="800388" y="3356750"/>
            <a:ext cx="225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subTitle" idx="2"/>
          </p:nvPr>
        </p:nvSpPr>
        <p:spPr>
          <a:xfrm>
            <a:off x="806463" y="2970975"/>
            <a:ext cx="2252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title" idx="3" hasCustomPrompt="1"/>
          </p:nvPr>
        </p:nvSpPr>
        <p:spPr>
          <a:xfrm>
            <a:off x="4056750" y="1791000"/>
            <a:ext cx="10185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1" name="Google Shape;461;p25"/>
          <p:cNvSpPr txBox="1">
            <a:spLocks noGrp="1"/>
          </p:cNvSpPr>
          <p:nvPr>
            <p:ph type="subTitle" idx="4"/>
          </p:nvPr>
        </p:nvSpPr>
        <p:spPr>
          <a:xfrm>
            <a:off x="3439944" y="3356750"/>
            <a:ext cx="225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subTitle" idx="5"/>
          </p:nvPr>
        </p:nvSpPr>
        <p:spPr>
          <a:xfrm>
            <a:off x="3446019" y="2970975"/>
            <a:ext cx="2252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3" name="Google Shape;463;p25"/>
          <p:cNvSpPr txBox="1">
            <a:spLocks noGrp="1"/>
          </p:cNvSpPr>
          <p:nvPr>
            <p:ph type="title" idx="6" hasCustomPrompt="1"/>
          </p:nvPr>
        </p:nvSpPr>
        <p:spPr>
          <a:xfrm>
            <a:off x="6610550" y="1791000"/>
            <a:ext cx="10185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4" name="Google Shape;464;p25"/>
          <p:cNvSpPr txBox="1">
            <a:spLocks noGrp="1"/>
          </p:cNvSpPr>
          <p:nvPr>
            <p:ph type="subTitle" idx="7"/>
          </p:nvPr>
        </p:nvSpPr>
        <p:spPr>
          <a:xfrm>
            <a:off x="6079500" y="3356750"/>
            <a:ext cx="225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subTitle" idx="8"/>
          </p:nvPr>
        </p:nvSpPr>
        <p:spPr>
          <a:xfrm>
            <a:off x="6085575" y="2970975"/>
            <a:ext cx="2252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6" name="Google Shape;466;p25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-377926" y="0"/>
            <a:ext cx="1562047" cy="4772134"/>
          </a:xfrm>
          <a:custGeom>
            <a:avLst/>
            <a:gdLst/>
            <a:ahLst/>
            <a:cxnLst/>
            <a:rect l="l" t="t" r="r" b="b"/>
            <a:pathLst>
              <a:path w="6583" h="32909" extrusionOk="0">
                <a:moveTo>
                  <a:pt x="1715" y="1"/>
                </a:moveTo>
                <a:cubicBezTo>
                  <a:pt x="2369" y="10953"/>
                  <a:pt x="1" y="22284"/>
                  <a:pt x="1741" y="32909"/>
                </a:cubicBezTo>
                <a:lnTo>
                  <a:pt x="6517" y="32909"/>
                </a:lnTo>
                <a:cubicBezTo>
                  <a:pt x="6583" y="30750"/>
                  <a:pt x="6360" y="28551"/>
                  <a:pt x="6020" y="26432"/>
                </a:cubicBezTo>
                <a:cubicBezTo>
                  <a:pt x="5444" y="22964"/>
                  <a:pt x="4528" y="19588"/>
                  <a:pt x="3992" y="16121"/>
                </a:cubicBezTo>
                <a:cubicBezTo>
                  <a:pt x="3154" y="10822"/>
                  <a:pt x="3181" y="5405"/>
                  <a:pt x="3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8195043" y="-66563"/>
            <a:ext cx="1027919" cy="4770249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-269875" y="4512500"/>
            <a:ext cx="10034733" cy="2480883"/>
          </a:xfrm>
          <a:custGeom>
            <a:avLst/>
            <a:gdLst/>
            <a:ahLst/>
            <a:cxnLst/>
            <a:rect l="l" t="t" r="r" b="b"/>
            <a:pathLst>
              <a:path w="69624" h="19948" extrusionOk="0">
                <a:moveTo>
                  <a:pt x="1913" y="1"/>
                </a:moveTo>
                <a:cubicBezTo>
                  <a:pt x="1488" y="1"/>
                  <a:pt x="1068" y="14"/>
                  <a:pt x="654" y="44"/>
                </a:cubicBezTo>
                <a:cubicBezTo>
                  <a:pt x="0" y="3655"/>
                  <a:pt x="1086" y="8326"/>
                  <a:pt x="1348" y="12042"/>
                </a:cubicBezTo>
                <a:cubicBezTo>
                  <a:pt x="1505" y="13979"/>
                  <a:pt x="1727" y="16099"/>
                  <a:pt x="3114" y="17459"/>
                </a:cubicBezTo>
                <a:cubicBezTo>
                  <a:pt x="4541" y="18846"/>
                  <a:pt x="6752" y="18964"/>
                  <a:pt x="8741" y="19016"/>
                </a:cubicBezTo>
                <a:cubicBezTo>
                  <a:pt x="22636" y="19304"/>
                  <a:pt x="36532" y="19618"/>
                  <a:pt x="50441" y="19906"/>
                </a:cubicBezTo>
                <a:cubicBezTo>
                  <a:pt x="51307" y="19928"/>
                  <a:pt x="52176" y="19947"/>
                  <a:pt x="53045" y="19947"/>
                </a:cubicBezTo>
                <a:cubicBezTo>
                  <a:pt x="55279" y="19947"/>
                  <a:pt x="57513" y="19822"/>
                  <a:pt x="59679" y="19304"/>
                </a:cubicBezTo>
                <a:cubicBezTo>
                  <a:pt x="62688" y="18585"/>
                  <a:pt x="65619" y="16975"/>
                  <a:pt x="67255" y="14332"/>
                </a:cubicBezTo>
                <a:cubicBezTo>
                  <a:pt x="69623" y="10538"/>
                  <a:pt x="68511" y="4911"/>
                  <a:pt x="64769" y="2464"/>
                </a:cubicBezTo>
                <a:cubicBezTo>
                  <a:pt x="62783" y="1154"/>
                  <a:pt x="60436" y="788"/>
                  <a:pt x="58022" y="788"/>
                </a:cubicBezTo>
                <a:cubicBezTo>
                  <a:pt x="56460" y="788"/>
                  <a:pt x="54870" y="941"/>
                  <a:pt x="53333" y="1091"/>
                </a:cubicBezTo>
                <a:cubicBezTo>
                  <a:pt x="46159" y="1786"/>
                  <a:pt x="38950" y="2122"/>
                  <a:pt x="31749" y="2122"/>
                </a:cubicBezTo>
                <a:cubicBezTo>
                  <a:pt x="30137" y="2122"/>
                  <a:pt x="28526" y="2105"/>
                  <a:pt x="26915" y="2072"/>
                </a:cubicBezTo>
                <a:cubicBezTo>
                  <a:pt x="22375" y="1967"/>
                  <a:pt x="17834" y="1719"/>
                  <a:pt x="13307" y="1326"/>
                </a:cubicBezTo>
                <a:cubicBezTo>
                  <a:pt x="9670" y="1021"/>
                  <a:pt x="5601" y="1"/>
                  <a:pt x="1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6018568" y="3804607"/>
            <a:ext cx="6412786" cy="1376227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-3526950" y="3769466"/>
            <a:ext cx="6418891" cy="1374029"/>
          </a:xfrm>
          <a:custGeom>
            <a:avLst/>
            <a:gdLst/>
            <a:ahLst/>
            <a:cxnLst/>
            <a:rect l="l" t="t" r="r" b="b"/>
            <a:pathLst>
              <a:path w="26287" h="5627" extrusionOk="0">
                <a:moveTo>
                  <a:pt x="14759" y="0"/>
                </a:moveTo>
                <a:cubicBezTo>
                  <a:pt x="14050" y="0"/>
                  <a:pt x="13339" y="247"/>
                  <a:pt x="12810" y="720"/>
                </a:cubicBezTo>
                <a:cubicBezTo>
                  <a:pt x="12409" y="348"/>
                  <a:pt x="11869" y="157"/>
                  <a:pt x="11326" y="157"/>
                </a:cubicBezTo>
                <a:cubicBezTo>
                  <a:pt x="11125" y="157"/>
                  <a:pt x="10924" y="183"/>
                  <a:pt x="10729" y="236"/>
                </a:cubicBezTo>
                <a:cubicBezTo>
                  <a:pt x="10036" y="432"/>
                  <a:pt x="9421" y="1021"/>
                  <a:pt x="9212" y="1715"/>
                </a:cubicBezTo>
                <a:cubicBezTo>
                  <a:pt x="8691" y="1347"/>
                  <a:pt x="8055" y="1171"/>
                  <a:pt x="7413" y="1171"/>
                </a:cubicBezTo>
                <a:cubicBezTo>
                  <a:pt x="6409" y="1171"/>
                  <a:pt x="5390" y="1602"/>
                  <a:pt x="4776" y="2408"/>
                </a:cubicBezTo>
                <a:cubicBezTo>
                  <a:pt x="4416" y="1915"/>
                  <a:pt x="3808" y="1656"/>
                  <a:pt x="3204" y="1656"/>
                </a:cubicBezTo>
                <a:cubicBezTo>
                  <a:pt x="2798" y="1656"/>
                  <a:pt x="2394" y="1774"/>
                  <a:pt x="2067" y="2016"/>
                </a:cubicBezTo>
                <a:cubicBezTo>
                  <a:pt x="1662" y="1152"/>
                  <a:pt x="903" y="445"/>
                  <a:pt x="0" y="105"/>
                </a:cubicBezTo>
                <a:lnTo>
                  <a:pt x="0" y="5627"/>
                </a:lnTo>
                <a:lnTo>
                  <a:pt x="26287" y="5627"/>
                </a:lnTo>
                <a:cubicBezTo>
                  <a:pt x="25750" y="5038"/>
                  <a:pt x="24978" y="4646"/>
                  <a:pt x="24180" y="4593"/>
                </a:cubicBezTo>
                <a:cubicBezTo>
                  <a:pt x="24091" y="4588"/>
                  <a:pt x="24002" y="4586"/>
                  <a:pt x="23912" y="4586"/>
                </a:cubicBezTo>
                <a:cubicBezTo>
                  <a:pt x="23698" y="4586"/>
                  <a:pt x="23483" y="4597"/>
                  <a:pt x="23271" y="4597"/>
                </a:cubicBezTo>
                <a:cubicBezTo>
                  <a:pt x="22932" y="4597"/>
                  <a:pt x="22601" y="4569"/>
                  <a:pt x="22296" y="4423"/>
                </a:cubicBezTo>
                <a:cubicBezTo>
                  <a:pt x="21825" y="4188"/>
                  <a:pt x="21524" y="3717"/>
                  <a:pt x="21158" y="3376"/>
                </a:cubicBezTo>
                <a:cubicBezTo>
                  <a:pt x="20638" y="2907"/>
                  <a:pt x="19936" y="2665"/>
                  <a:pt x="19236" y="2665"/>
                </a:cubicBezTo>
                <a:cubicBezTo>
                  <a:pt x="18668" y="2665"/>
                  <a:pt x="18102" y="2825"/>
                  <a:pt x="17638" y="3154"/>
                </a:cubicBezTo>
                <a:cubicBezTo>
                  <a:pt x="17730" y="2016"/>
                  <a:pt x="17075" y="825"/>
                  <a:pt x="16055" y="302"/>
                </a:cubicBezTo>
                <a:cubicBezTo>
                  <a:pt x="15654" y="99"/>
                  <a:pt x="15207" y="0"/>
                  <a:pt x="147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/>
          <p:nvPr/>
        </p:nvSpPr>
        <p:spPr>
          <a:xfrm>
            <a:off x="-114000" y="-61563"/>
            <a:ext cx="641355" cy="4482206"/>
          </a:xfrm>
          <a:custGeom>
            <a:avLst/>
            <a:gdLst/>
            <a:ahLst/>
            <a:cxnLst/>
            <a:rect l="l" t="t" r="r" b="b"/>
            <a:pathLst>
              <a:path w="4973" h="32909" extrusionOk="0">
                <a:moveTo>
                  <a:pt x="1819" y="1"/>
                </a:moveTo>
                <a:cubicBezTo>
                  <a:pt x="1963" y="10966"/>
                  <a:pt x="0" y="22114"/>
                  <a:pt x="942" y="32908"/>
                </a:cubicBezTo>
                <a:lnTo>
                  <a:pt x="4972" y="32908"/>
                </a:lnTo>
                <a:cubicBezTo>
                  <a:pt x="3781" y="27910"/>
                  <a:pt x="3624" y="22166"/>
                  <a:pt x="3664" y="16670"/>
                </a:cubicBezTo>
                <a:cubicBezTo>
                  <a:pt x="3716" y="11109"/>
                  <a:pt x="3925" y="5405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7770342" y="59063"/>
            <a:ext cx="631284" cy="4244109"/>
          </a:xfrm>
          <a:custGeom>
            <a:avLst/>
            <a:gdLst/>
            <a:ahLst/>
            <a:cxnLst/>
            <a:rect l="l" t="t" r="r" b="b"/>
            <a:pathLst>
              <a:path w="4895" h="32909" extrusionOk="0">
                <a:moveTo>
                  <a:pt x="2395" y="1"/>
                </a:moveTo>
                <a:cubicBezTo>
                  <a:pt x="2526" y="5405"/>
                  <a:pt x="2539" y="10822"/>
                  <a:pt x="1937" y="16121"/>
                </a:cubicBezTo>
                <a:cubicBezTo>
                  <a:pt x="1531" y="19588"/>
                  <a:pt x="851" y="22964"/>
                  <a:pt x="432" y="26432"/>
                </a:cubicBezTo>
                <a:cubicBezTo>
                  <a:pt x="171" y="28551"/>
                  <a:pt x="0" y="30750"/>
                  <a:pt x="53" y="32909"/>
                </a:cubicBezTo>
                <a:lnTo>
                  <a:pt x="3599" y="32909"/>
                </a:lnTo>
                <a:cubicBezTo>
                  <a:pt x="4894" y="22284"/>
                  <a:pt x="3128" y="10953"/>
                  <a:pt x="3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893134" y="-848"/>
            <a:ext cx="825247" cy="4244109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5978925" y="1"/>
            <a:ext cx="590246" cy="4482162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7518868" y="293137"/>
            <a:ext cx="1620058" cy="4843667"/>
          </a:xfrm>
          <a:custGeom>
            <a:avLst/>
            <a:gdLst/>
            <a:ahLst/>
            <a:cxnLst/>
            <a:rect l="l" t="t" r="r" b="b"/>
            <a:pathLst>
              <a:path w="12562" h="37558" extrusionOk="0">
                <a:moveTo>
                  <a:pt x="736" y="1"/>
                </a:moveTo>
                <a:cubicBezTo>
                  <a:pt x="539" y="1"/>
                  <a:pt x="334" y="136"/>
                  <a:pt x="366" y="345"/>
                </a:cubicBezTo>
                <a:cubicBezTo>
                  <a:pt x="366" y="397"/>
                  <a:pt x="380" y="436"/>
                  <a:pt x="380" y="476"/>
                </a:cubicBezTo>
                <a:cubicBezTo>
                  <a:pt x="371" y="475"/>
                  <a:pt x="362" y="474"/>
                  <a:pt x="353" y="474"/>
                </a:cubicBezTo>
                <a:cubicBezTo>
                  <a:pt x="203" y="474"/>
                  <a:pt x="39" y="578"/>
                  <a:pt x="39" y="763"/>
                </a:cubicBezTo>
                <a:cubicBezTo>
                  <a:pt x="0" y="1849"/>
                  <a:pt x="314" y="2857"/>
                  <a:pt x="759" y="3851"/>
                </a:cubicBezTo>
                <a:cubicBezTo>
                  <a:pt x="968" y="4322"/>
                  <a:pt x="1230" y="4793"/>
                  <a:pt x="1492" y="5238"/>
                </a:cubicBezTo>
                <a:cubicBezTo>
                  <a:pt x="1623" y="5448"/>
                  <a:pt x="1740" y="5683"/>
                  <a:pt x="1884" y="5893"/>
                </a:cubicBezTo>
                <a:cubicBezTo>
                  <a:pt x="1989" y="6076"/>
                  <a:pt x="2081" y="6259"/>
                  <a:pt x="2198" y="6429"/>
                </a:cubicBezTo>
                <a:cubicBezTo>
                  <a:pt x="2395" y="6795"/>
                  <a:pt x="2591" y="7136"/>
                  <a:pt x="2787" y="7502"/>
                </a:cubicBezTo>
                <a:cubicBezTo>
                  <a:pt x="2944" y="7803"/>
                  <a:pt x="3088" y="8117"/>
                  <a:pt x="3297" y="8392"/>
                </a:cubicBezTo>
                <a:cubicBezTo>
                  <a:pt x="3114" y="8392"/>
                  <a:pt x="2931" y="8418"/>
                  <a:pt x="2748" y="8418"/>
                </a:cubicBezTo>
                <a:cubicBezTo>
                  <a:pt x="2447" y="8431"/>
                  <a:pt x="2146" y="8457"/>
                  <a:pt x="1832" y="8457"/>
                </a:cubicBezTo>
                <a:cubicBezTo>
                  <a:pt x="2081" y="8680"/>
                  <a:pt x="2329" y="8876"/>
                  <a:pt x="2617" y="8967"/>
                </a:cubicBezTo>
                <a:cubicBezTo>
                  <a:pt x="3036" y="9111"/>
                  <a:pt x="3454" y="9151"/>
                  <a:pt x="3886" y="9229"/>
                </a:cubicBezTo>
                <a:cubicBezTo>
                  <a:pt x="4671" y="9373"/>
                  <a:pt x="5273" y="9739"/>
                  <a:pt x="5561" y="10420"/>
                </a:cubicBezTo>
                <a:cubicBezTo>
                  <a:pt x="5666" y="10511"/>
                  <a:pt x="5757" y="10590"/>
                  <a:pt x="5862" y="10681"/>
                </a:cubicBezTo>
                <a:cubicBezTo>
                  <a:pt x="6333" y="11074"/>
                  <a:pt x="6817" y="11401"/>
                  <a:pt x="7288" y="11833"/>
                </a:cubicBezTo>
                <a:cubicBezTo>
                  <a:pt x="7733" y="12252"/>
                  <a:pt x="7982" y="12697"/>
                  <a:pt x="8165" y="13285"/>
                </a:cubicBezTo>
                <a:cubicBezTo>
                  <a:pt x="8374" y="14005"/>
                  <a:pt x="8701" y="14515"/>
                  <a:pt x="9316" y="14947"/>
                </a:cubicBezTo>
                <a:cubicBezTo>
                  <a:pt x="9395" y="15013"/>
                  <a:pt x="9473" y="15065"/>
                  <a:pt x="9552" y="15130"/>
                </a:cubicBezTo>
                <a:cubicBezTo>
                  <a:pt x="10010" y="16242"/>
                  <a:pt x="10180" y="17433"/>
                  <a:pt x="10180" y="18663"/>
                </a:cubicBezTo>
                <a:cubicBezTo>
                  <a:pt x="10193" y="20469"/>
                  <a:pt x="10049" y="22274"/>
                  <a:pt x="9971" y="24080"/>
                </a:cubicBezTo>
                <a:cubicBezTo>
                  <a:pt x="9879" y="25938"/>
                  <a:pt x="9866" y="27835"/>
                  <a:pt x="9408" y="29641"/>
                </a:cubicBezTo>
                <a:cubicBezTo>
                  <a:pt x="8963" y="31394"/>
                  <a:pt x="8021" y="32938"/>
                  <a:pt x="7615" y="34692"/>
                </a:cubicBezTo>
                <a:cubicBezTo>
                  <a:pt x="7393" y="35608"/>
                  <a:pt x="7236" y="36563"/>
                  <a:pt x="7013" y="37479"/>
                </a:cubicBezTo>
                <a:cubicBezTo>
                  <a:pt x="7013" y="37505"/>
                  <a:pt x="7000" y="37518"/>
                  <a:pt x="7000" y="37557"/>
                </a:cubicBezTo>
                <a:lnTo>
                  <a:pt x="12561" y="37557"/>
                </a:lnTo>
                <a:lnTo>
                  <a:pt x="12561" y="11310"/>
                </a:lnTo>
                <a:cubicBezTo>
                  <a:pt x="12234" y="10996"/>
                  <a:pt x="11959" y="10642"/>
                  <a:pt x="11737" y="10250"/>
                </a:cubicBezTo>
                <a:cubicBezTo>
                  <a:pt x="11410" y="8627"/>
                  <a:pt x="11017" y="7005"/>
                  <a:pt x="10572" y="5421"/>
                </a:cubicBezTo>
                <a:cubicBezTo>
                  <a:pt x="10525" y="5252"/>
                  <a:pt x="10410" y="5184"/>
                  <a:pt x="10286" y="5184"/>
                </a:cubicBezTo>
                <a:cubicBezTo>
                  <a:pt x="10237" y="5184"/>
                  <a:pt x="10188" y="5194"/>
                  <a:pt x="10141" y="5212"/>
                </a:cubicBezTo>
                <a:cubicBezTo>
                  <a:pt x="10122" y="5208"/>
                  <a:pt x="10102" y="5206"/>
                  <a:pt x="10083" y="5206"/>
                </a:cubicBezTo>
                <a:cubicBezTo>
                  <a:pt x="9904" y="5206"/>
                  <a:pt x="9727" y="5366"/>
                  <a:pt x="9774" y="5578"/>
                </a:cubicBezTo>
                <a:cubicBezTo>
                  <a:pt x="9997" y="7070"/>
                  <a:pt x="10167" y="8588"/>
                  <a:pt x="10258" y="10093"/>
                </a:cubicBezTo>
                <a:cubicBezTo>
                  <a:pt x="10298" y="10668"/>
                  <a:pt x="10324" y="11244"/>
                  <a:pt x="10324" y="11820"/>
                </a:cubicBezTo>
                <a:cubicBezTo>
                  <a:pt x="9879" y="11597"/>
                  <a:pt x="9473" y="11336"/>
                  <a:pt x="9081" y="11061"/>
                </a:cubicBezTo>
                <a:cubicBezTo>
                  <a:pt x="8976" y="10878"/>
                  <a:pt x="8898" y="10681"/>
                  <a:pt x="8819" y="10485"/>
                </a:cubicBezTo>
                <a:cubicBezTo>
                  <a:pt x="8623" y="9962"/>
                  <a:pt x="8492" y="9425"/>
                  <a:pt x="8034" y="9072"/>
                </a:cubicBezTo>
                <a:cubicBezTo>
                  <a:pt x="7628" y="8745"/>
                  <a:pt x="7118" y="8640"/>
                  <a:pt x="6608" y="8549"/>
                </a:cubicBezTo>
                <a:cubicBezTo>
                  <a:pt x="5469" y="8352"/>
                  <a:pt x="4514" y="7724"/>
                  <a:pt x="4017" y="6665"/>
                </a:cubicBezTo>
                <a:cubicBezTo>
                  <a:pt x="3991" y="6625"/>
                  <a:pt x="3978" y="6599"/>
                  <a:pt x="3952" y="6586"/>
                </a:cubicBezTo>
                <a:cubicBezTo>
                  <a:pt x="3925" y="6534"/>
                  <a:pt x="3899" y="6494"/>
                  <a:pt x="3886" y="6455"/>
                </a:cubicBezTo>
                <a:cubicBezTo>
                  <a:pt x="4213" y="6220"/>
                  <a:pt x="4501" y="5879"/>
                  <a:pt x="4750" y="5578"/>
                </a:cubicBezTo>
                <a:cubicBezTo>
                  <a:pt x="5077" y="5186"/>
                  <a:pt x="5365" y="4754"/>
                  <a:pt x="5626" y="4309"/>
                </a:cubicBezTo>
                <a:cubicBezTo>
                  <a:pt x="5823" y="3943"/>
                  <a:pt x="6163" y="3406"/>
                  <a:pt x="6058" y="2988"/>
                </a:cubicBezTo>
                <a:cubicBezTo>
                  <a:pt x="6137" y="2791"/>
                  <a:pt x="6176" y="2569"/>
                  <a:pt x="6084" y="2373"/>
                </a:cubicBezTo>
                <a:cubicBezTo>
                  <a:pt x="6028" y="2222"/>
                  <a:pt x="5910" y="2139"/>
                  <a:pt x="5770" y="2139"/>
                </a:cubicBezTo>
                <a:cubicBezTo>
                  <a:pt x="5716" y="2139"/>
                  <a:pt x="5659" y="2151"/>
                  <a:pt x="5600" y="2177"/>
                </a:cubicBezTo>
                <a:cubicBezTo>
                  <a:pt x="5299" y="2334"/>
                  <a:pt x="5195" y="2687"/>
                  <a:pt x="5012" y="2962"/>
                </a:cubicBezTo>
                <a:cubicBezTo>
                  <a:pt x="4815" y="3276"/>
                  <a:pt x="4606" y="3577"/>
                  <a:pt x="4357" y="3838"/>
                </a:cubicBezTo>
                <a:cubicBezTo>
                  <a:pt x="4017" y="4192"/>
                  <a:pt x="3625" y="4466"/>
                  <a:pt x="3206" y="4715"/>
                </a:cubicBezTo>
                <a:cubicBezTo>
                  <a:pt x="3167" y="4663"/>
                  <a:pt x="3114" y="4597"/>
                  <a:pt x="3062" y="4558"/>
                </a:cubicBezTo>
                <a:cubicBezTo>
                  <a:pt x="2735" y="4126"/>
                  <a:pt x="2473" y="3655"/>
                  <a:pt x="2224" y="3158"/>
                </a:cubicBezTo>
                <a:cubicBezTo>
                  <a:pt x="1753" y="2203"/>
                  <a:pt x="1479" y="1156"/>
                  <a:pt x="1034" y="175"/>
                </a:cubicBezTo>
                <a:cubicBezTo>
                  <a:pt x="978" y="54"/>
                  <a:pt x="859" y="1"/>
                  <a:pt x="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400" y="-850"/>
            <a:ext cx="2207722" cy="1367877"/>
          </a:xfrm>
          <a:custGeom>
            <a:avLst/>
            <a:gdLst/>
            <a:ahLst/>
            <a:cxnLst/>
            <a:rect l="l" t="t" r="r" b="b"/>
            <a:pathLst>
              <a:path w="16776" h="10142" extrusionOk="0">
                <a:moveTo>
                  <a:pt x="1" y="1"/>
                </a:moveTo>
                <a:cubicBezTo>
                  <a:pt x="27" y="354"/>
                  <a:pt x="276" y="681"/>
                  <a:pt x="590" y="812"/>
                </a:cubicBezTo>
                <a:cubicBezTo>
                  <a:pt x="706" y="861"/>
                  <a:pt x="829" y="884"/>
                  <a:pt x="953" y="884"/>
                </a:cubicBezTo>
                <a:cubicBezTo>
                  <a:pt x="1193" y="884"/>
                  <a:pt x="1434" y="797"/>
                  <a:pt x="1623" y="642"/>
                </a:cubicBezTo>
                <a:lnTo>
                  <a:pt x="1623" y="642"/>
                </a:lnTo>
                <a:cubicBezTo>
                  <a:pt x="1571" y="982"/>
                  <a:pt x="1558" y="1375"/>
                  <a:pt x="1767" y="1662"/>
                </a:cubicBezTo>
                <a:cubicBezTo>
                  <a:pt x="1858" y="1769"/>
                  <a:pt x="2004" y="1821"/>
                  <a:pt x="2147" y="1821"/>
                </a:cubicBezTo>
                <a:cubicBezTo>
                  <a:pt x="2354" y="1821"/>
                  <a:pt x="2552" y="1710"/>
                  <a:pt x="2552" y="1492"/>
                </a:cubicBezTo>
                <a:cubicBezTo>
                  <a:pt x="2565" y="1872"/>
                  <a:pt x="2644" y="2264"/>
                  <a:pt x="2906" y="2526"/>
                </a:cubicBezTo>
                <a:cubicBezTo>
                  <a:pt x="3056" y="2676"/>
                  <a:pt x="3279" y="2766"/>
                  <a:pt x="3494" y="2766"/>
                </a:cubicBezTo>
                <a:cubicBezTo>
                  <a:pt x="3654" y="2766"/>
                  <a:pt x="3809" y="2716"/>
                  <a:pt x="3926" y="2605"/>
                </a:cubicBezTo>
                <a:cubicBezTo>
                  <a:pt x="3979" y="3076"/>
                  <a:pt x="4253" y="3507"/>
                  <a:pt x="4646" y="3756"/>
                </a:cubicBezTo>
                <a:cubicBezTo>
                  <a:pt x="4874" y="3888"/>
                  <a:pt x="5135" y="3955"/>
                  <a:pt x="5397" y="3955"/>
                </a:cubicBezTo>
                <a:cubicBezTo>
                  <a:pt x="5601" y="3955"/>
                  <a:pt x="5805" y="3915"/>
                  <a:pt x="5994" y="3834"/>
                </a:cubicBezTo>
                <a:cubicBezTo>
                  <a:pt x="6108" y="4247"/>
                  <a:pt x="6539" y="4500"/>
                  <a:pt x="6957" y="4500"/>
                </a:cubicBezTo>
                <a:cubicBezTo>
                  <a:pt x="7163" y="4500"/>
                  <a:pt x="7365" y="4439"/>
                  <a:pt x="7525" y="4306"/>
                </a:cubicBezTo>
                <a:cubicBezTo>
                  <a:pt x="7722" y="4423"/>
                  <a:pt x="7953" y="4483"/>
                  <a:pt x="8185" y="4483"/>
                </a:cubicBezTo>
                <a:cubicBezTo>
                  <a:pt x="8366" y="4483"/>
                  <a:pt x="8548" y="4446"/>
                  <a:pt x="8715" y="4371"/>
                </a:cubicBezTo>
                <a:lnTo>
                  <a:pt x="8715" y="4371"/>
                </a:lnTo>
                <a:cubicBezTo>
                  <a:pt x="8650" y="4934"/>
                  <a:pt x="8323" y="5431"/>
                  <a:pt x="7852" y="5719"/>
                </a:cubicBezTo>
                <a:cubicBezTo>
                  <a:pt x="7965" y="5757"/>
                  <a:pt x="8084" y="5775"/>
                  <a:pt x="8203" y="5775"/>
                </a:cubicBezTo>
                <a:cubicBezTo>
                  <a:pt x="8495" y="5775"/>
                  <a:pt x="8785" y="5665"/>
                  <a:pt x="8990" y="5470"/>
                </a:cubicBezTo>
                <a:lnTo>
                  <a:pt x="8990" y="5470"/>
                </a:lnTo>
                <a:cubicBezTo>
                  <a:pt x="8925" y="5745"/>
                  <a:pt x="8859" y="6072"/>
                  <a:pt x="9003" y="6321"/>
                </a:cubicBezTo>
                <a:cubicBezTo>
                  <a:pt x="9080" y="6442"/>
                  <a:pt x="9231" y="6507"/>
                  <a:pt x="9372" y="6507"/>
                </a:cubicBezTo>
                <a:cubicBezTo>
                  <a:pt x="9520" y="6507"/>
                  <a:pt x="9657" y="6435"/>
                  <a:pt x="9683" y="6281"/>
                </a:cubicBezTo>
                <a:cubicBezTo>
                  <a:pt x="9710" y="6543"/>
                  <a:pt x="9762" y="6831"/>
                  <a:pt x="9958" y="6988"/>
                </a:cubicBezTo>
                <a:cubicBezTo>
                  <a:pt x="10026" y="7047"/>
                  <a:pt x="10118" y="7074"/>
                  <a:pt x="10208" y="7074"/>
                </a:cubicBezTo>
                <a:cubicBezTo>
                  <a:pt x="10379" y="7074"/>
                  <a:pt x="10547" y="6976"/>
                  <a:pt x="10547" y="6805"/>
                </a:cubicBezTo>
                <a:cubicBezTo>
                  <a:pt x="10665" y="7093"/>
                  <a:pt x="10796" y="7380"/>
                  <a:pt x="11044" y="7564"/>
                </a:cubicBezTo>
                <a:cubicBezTo>
                  <a:pt x="11155" y="7650"/>
                  <a:pt x="11301" y="7698"/>
                  <a:pt x="11443" y="7698"/>
                </a:cubicBezTo>
                <a:cubicBezTo>
                  <a:pt x="11603" y="7698"/>
                  <a:pt x="11758" y="7637"/>
                  <a:pt x="11856" y="7498"/>
                </a:cubicBezTo>
                <a:lnTo>
                  <a:pt x="11856" y="7498"/>
                </a:lnTo>
                <a:cubicBezTo>
                  <a:pt x="11960" y="8113"/>
                  <a:pt x="11607" y="8794"/>
                  <a:pt x="11057" y="9068"/>
                </a:cubicBezTo>
                <a:cubicBezTo>
                  <a:pt x="11166" y="9116"/>
                  <a:pt x="11282" y="9138"/>
                  <a:pt x="11400" y="9138"/>
                </a:cubicBezTo>
                <a:cubicBezTo>
                  <a:pt x="11764" y="9138"/>
                  <a:pt x="12132" y="8924"/>
                  <a:pt x="12261" y="8597"/>
                </a:cubicBezTo>
                <a:cubicBezTo>
                  <a:pt x="12538" y="8997"/>
                  <a:pt x="13032" y="9236"/>
                  <a:pt x="13510" y="9236"/>
                </a:cubicBezTo>
                <a:cubicBezTo>
                  <a:pt x="13596" y="9236"/>
                  <a:pt x="13682" y="9228"/>
                  <a:pt x="13766" y="9212"/>
                </a:cubicBezTo>
                <a:cubicBezTo>
                  <a:pt x="13465" y="9068"/>
                  <a:pt x="13242" y="8754"/>
                  <a:pt x="13216" y="8414"/>
                </a:cubicBezTo>
                <a:lnTo>
                  <a:pt x="13216" y="8414"/>
                </a:lnTo>
                <a:cubicBezTo>
                  <a:pt x="13399" y="8558"/>
                  <a:pt x="13570" y="8702"/>
                  <a:pt x="13805" y="8741"/>
                </a:cubicBezTo>
                <a:cubicBezTo>
                  <a:pt x="13836" y="8747"/>
                  <a:pt x="13867" y="8749"/>
                  <a:pt x="13898" y="8749"/>
                </a:cubicBezTo>
                <a:cubicBezTo>
                  <a:pt x="14093" y="8749"/>
                  <a:pt x="14287" y="8643"/>
                  <a:pt x="14355" y="8440"/>
                </a:cubicBezTo>
                <a:cubicBezTo>
                  <a:pt x="14407" y="8780"/>
                  <a:pt x="14381" y="9147"/>
                  <a:pt x="14643" y="9422"/>
                </a:cubicBezTo>
                <a:cubicBezTo>
                  <a:pt x="14767" y="9562"/>
                  <a:pt x="14957" y="9642"/>
                  <a:pt x="15143" y="9642"/>
                </a:cubicBezTo>
                <a:cubicBezTo>
                  <a:pt x="15269" y="9642"/>
                  <a:pt x="15393" y="9605"/>
                  <a:pt x="15493" y="9526"/>
                </a:cubicBezTo>
                <a:cubicBezTo>
                  <a:pt x="15519" y="9762"/>
                  <a:pt x="15794" y="9919"/>
                  <a:pt x="16029" y="9997"/>
                </a:cubicBezTo>
                <a:cubicBezTo>
                  <a:pt x="16304" y="10089"/>
                  <a:pt x="16553" y="10141"/>
                  <a:pt x="16775" y="10141"/>
                </a:cubicBezTo>
                <a:lnTo>
                  <a:pt x="167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544138" y="2939566"/>
            <a:ext cx="1407395" cy="1190734"/>
          </a:xfrm>
          <a:custGeom>
            <a:avLst/>
            <a:gdLst/>
            <a:ahLst/>
            <a:cxnLst/>
            <a:rect l="l" t="t" r="r" b="b"/>
            <a:pathLst>
              <a:path w="10913" h="9233" extrusionOk="0">
                <a:moveTo>
                  <a:pt x="4649" y="1"/>
                </a:moveTo>
                <a:cubicBezTo>
                  <a:pt x="4499" y="1"/>
                  <a:pt x="4328" y="47"/>
                  <a:pt x="4135" y="152"/>
                </a:cubicBezTo>
                <a:cubicBezTo>
                  <a:pt x="3232" y="623"/>
                  <a:pt x="3272" y="2350"/>
                  <a:pt x="3363" y="3201"/>
                </a:cubicBezTo>
                <a:cubicBezTo>
                  <a:pt x="3507" y="4535"/>
                  <a:pt x="4135" y="5791"/>
                  <a:pt x="4083" y="7139"/>
                </a:cubicBezTo>
                <a:cubicBezTo>
                  <a:pt x="3559" y="5595"/>
                  <a:pt x="2905" y="4012"/>
                  <a:pt x="1623" y="3031"/>
                </a:cubicBezTo>
                <a:cubicBezTo>
                  <a:pt x="1427" y="2887"/>
                  <a:pt x="1217" y="2743"/>
                  <a:pt x="969" y="2690"/>
                </a:cubicBezTo>
                <a:cubicBezTo>
                  <a:pt x="900" y="2676"/>
                  <a:pt x="830" y="2669"/>
                  <a:pt x="760" y="2669"/>
                </a:cubicBezTo>
                <a:cubicBezTo>
                  <a:pt x="576" y="2669"/>
                  <a:pt x="395" y="2721"/>
                  <a:pt x="262" y="2834"/>
                </a:cubicBezTo>
                <a:cubicBezTo>
                  <a:pt x="53" y="3031"/>
                  <a:pt x="0" y="3345"/>
                  <a:pt x="0" y="3633"/>
                </a:cubicBezTo>
                <a:cubicBezTo>
                  <a:pt x="27" y="4784"/>
                  <a:pt x="707" y="5818"/>
                  <a:pt x="1400" y="6747"/>
                </a:cubicBezTo>
                <a:cubicBezTo>
                  <a:pt x="1989" y="7532"/>
                  <a:pt x="2604" y="8317"/>
                  <a:pt x="2905" y="9233"/>
                </a:cubicBezTo>
                <a:lnTo>
                  <a:pt x="7315" y="9233"/>
                </a:lnTo>
                <a:cubicBezTo>
                  <a:pt x="7485" y="8395"/>
                  <a:pt x="7838" y="7610"/>
                  <a:pt x="8283" y="6891"/>
                </a:cubicBezTo>
                <a:cubicBezTo>
                  <a:pt x="8898" y="5844"/>
                  <a:pt x="9696" y="4876"/>
                  <a:pt x="10324" y="3855"/>
                </a:cubicBezTo>
                <a:cubicBezTo>
                  <a:pt x="10638" y="3345"/>
                  <a:pt x="10913" y="2677"/>
                  <a:pt x="10586" y="2167"/>
                </a:cubicBezTo>
                <a:cubicBezTo>
                  <a:pt x="10416" y="1892"/>
                  <a:pt x="10062" y="1735"/>
                  <a:pt x="9735" y="1722"/>
                </a:cubicBezTo>
                <a:cubicBezTo>
                  <a:pt x="9719" y="1722"/>
                  <a:pt x="9702" y="1721"/>
                  <a:pt x="9685" y="1721"/>
                </a:cubicBezTo>
                <a:cubicBezTo>
                  <a:pt x="9375" y="1721"/>
                  <a:pt x="9065" y="1835"/>
                  <a:pt x="8767" y="1984"/>
                </a:cubicBezTo>
                <a:cubicBezTo>
                  <a:pt x="7877" y="2442"/>
                  <a:pt x="7197" y="3266"/>
                  <a:pt x="6752" y="4143"/>
                </a:cubicBezTo>
                <a:cubicBezTo>
                  <a:pt x="6294" y="5046"/>
                  <a:pt x="6006" y="6014"/>
                  <a:pt x="5744" y="6995"/>
                </a:cubicBezTo>
                <a:cubicBezTo>
                  <a:pt x="5941" y="5543"/>
                  <a:pt x="5993" y="4090"/>
                  <a:pt x="5823" y="2638"/>
                </a:cubicBezTo>
                <a:cubicBezTo>
                  <a:pt x="5744" y="1892"/>
                  <a:pt x="5606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7960951" y="2937889"/>
            <a:ext cx="356201" cy="1190734"/>
          </a:xfrm>
          <a:custGeom>
            <a:avLst/>
            <a:gdLst/>
            <a:ahLst/>
            <a:cxnLst/>
            <a:rect l="l" t="t" r="r" b="b"/>
            <a:pathLst>
              <a:path w="2762" h="9233" extrusionOk="0">
                <a:moveTo>
                  <a:pt x="1417" y="1"/>
                </a:moveTo>
                <a:cubicBezTo>
                  <a:pt x="1267" y="1"/>
                  <a:pt x="1096" y="47"/>
                  <a:pt x="903" y="152"/>
                </a:cubicBezTo>
                <a:cubicBezTo>
                  <a:pt x="0" y="623"/>
                  <a:pt x="40" y="2337"/>
                  <a:pt x="131" y="3188"/>
                </a:cubicBezTo>
                <a:cubicBezTo>
                  <a:pt x="262" y="4326"/>
                  <a:pt x="720" y="5399"/>
                  <a:pt x="825" y="6511"/>
                </a:cubicBezTo>
                <a:cubicBezTo>
                  <a:pt x="877" y="6747"/>
                  <a:pt x="929" y="6982"/>
                  <a:pt x="982" y="7218"/>
                </a:cubicBezTo>
                <a:cubicBezTo>
                  <a:pt x="1112" y="7885"/>
                  <a:pt x="1256" y="8552"/>
                  <a:pt x="1335" y="9233"/>
                </a:cubicBezTo>
                <a:lnTo>
                  <a:pt x="2395" y="9233"/>
                </a:lnTo>
                <a:cubicBezTo>
                  <a:pt x="2408" y="8461"/>
                  <a:pt x="2434" y="7676"/>
                  <a:pt x="2552" y="6891"/>
                </a:cubicBezTo>
                <a:lnTo>
                  <a:pt x="2552" y="6891"/>
                </a:lnTo>
                <a:cubicBezTo>
                  <a:pt x="2539" y="6917"/>
                  <a:pt x="2539" y="6956"/>
                  <a:pt x="2512" y="6982"/>
                </a:cubicBezTo>
                <a:cubicBezTo>
                  <a:pt x="2709" y="5543"/>
                  <a:pt x="2761" y="4090"/>
                  <a:pt x="2591" y="2638"/>
                </a:cubicBezTo>
                <a:cubicBezTo>
                  <a:pt x="2512" y="1891"/>
                  <a:pt x="2374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5637850" y="3568874"/>
            <a:ext cx="3490876" cy="938352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3325" y="4342500"/>
            <a:ext cx="9143970" cy="801003"/>
          </a:xfrm>
          <a:custGeom>
            <a:avLst/>
            <a:gdLst/>
            <a:ahLst/>
            <a:cxnLst/>
            <a:rect l="l" t="t" r="r" b="b"/>
            <a:pathLst>
              <a:path w="39595" h="8476" extrusionOk="0">
                <a:moveTo>
                  <a:pt x="6100" y="1"/>
                </a:moveTo>
                <a:cubicBezTo>
                  <a:pt x="4054" y="1"/>
                  <a:pt x="2015" y="149"/>
                  <a:pt x="1" y="507"/>
                </a:cubicBezTo>
                <a:lnTo>
                  <a:pt x="1" y="8476"/>
                </a:lnTo>
                <a:lnTo>
                  <a:pt x="39569" y="8476"/>
                </a:lnTo>
                <a:lnTo>
                  <a:pt x="39569" y="429"/>
                </a:lnTo>
                <a:lnTo>
                  <a:pt x="39595" y="429"/>
                </a:lnTo>
                <a:cubicBezTo>
                  <a:pt x="39460" y="411"/>
                  <a:pt x="39320" y="405"/>
                  <a:pt x="39177" y="405"/>
                </a:cubicBezTo>
                <a:cubicBezTo>
                  <a:pt x="38891" y="405"/>
                  <a:pt x="38592" y="429"/>
                  <a:pt x="38286" y="429"/>
                </a:cubicBezTo>
                <a:cubicBezTo>
                  <a:pt x="36742" y="442"/>
                  <a:pt x="35185" y="455"/>
                  <a:pt x="33615" y="481"/>
                </a:cubicBezTo>
                <a:cubicBezTo>
                  <a:pt x="32398" y="494"/>
                  <a:pt x="31181" y="494"/>
                  <a:pt x="29964" y="651"/>
                </a:cubicBezTo>
                <a:cubicBezTo>
                  <a:pt x="27492" y="965"/>
                  <a:pt x="25110" y="1829"/>
                  <a:pt x="22624" y="1829"/>
                </a:cubicBezTo>
                <a:cubicBezTo>
                  <a:pt x="21329" y="1829"/>
                  <a:pt x="20073" y="1606"/>
                  <a:pt x="18790" y="1371"/>
                </a:cubicBezTo>
                <a:cubicBezTo>
                  <a:pt x="14616" y="638"/>
                  <a:pt x="10340" y="1"/>
                  <a:pt x="6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908065" y="4759523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8023378" y="478227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8502610" y="4103918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7782085" y="1997923"/>
            <a:ext cx="108073" cy="104849"/>
          </a:xfrm>
          <a:custGeom>
            <a:avLst/>
            <a:gdLst/>
            <a:ahLst/>
            <a:cxnLst/>
            <a:rect l="l" t="t" r="r" b="b"/>
            <a:pathLst>
              <a:path w="838" h="813" extrusionOk="0">
                <a:moveTo>
                  <a:pt x="393" y="1"/>
                </a:moveTo>
                <a:cubicBezTo>
                  <a:pt x="301" y="1"/>
                  <a:pt x="183" y="53"/>
                  <a:pt x="118" y="119"/>
                </a:cubicBezTo>
                <a:cubicBezTo>
                  <a:pt x="53" y="197"/>
                  <a:pt x="0" y="276"/>
                  <a:pt x="0" y="393"/>
                </a:cubicBezTo>
                <a:cubicBezTo>
                  <a:pt x="0" y="485"/>
                  <a:pt x="40" y="603"/>
                  <a:pt x="118" y="668"/>
                </a:cubicBezTo>
                <a:cubicBezTo>
                  <a:pt x="131" y="681"/>
                  <a:pt x="157" y="707"/>
                  <a:pt x="170" y="707"/>
                </a:cubicBezTo>
                <a:cubicBezTo>
                  <a:pt x="223" y="734"/>
                  <a:pt x="249" y="773"/>
                  <a:pt x="301" y="786"/>
                </a:cubicBezTo>
                <a:cubicBezTo>
                  <a:pt x="354" y="799"/>
                  <a:pt x="393" y="812"/>
                  <a:pt x="458" y="812"/>
                </a:cubicBezTo>
                <a:cubicBezTo>
                  <a:pt x="655" y="812"/>
                  <a:pt x="838" y="642"/>
                  <a:pt x="838" y="446"/>
                </a:cubicBezTo>
                <a:cubicBezTo>
                  <a:pt x="825" y="407"/>
                  <a:pt x="812" y="380"/>
                  <a:pt x="812" y="341"/>
                </a:cubicBezTo>
                <a:cubicBezTo>
                  <a:pt x="785" y="276"/>
                  <a:pt x="746" y="236"/>
                  <a:pt x="707" y="171"/>
                </a:cubicBezTo>
                <a:cubicBezTo>
                  <a:pt x="694" y="145"/>
                  <a:pt x="681" y="132"/>
                  <a:pt x="681" y="119"/>
                </a:cubicBezTo>
                <a:cubicBezTo>
                  <a:pt x="615" y="53"/>
                  <a:pt x="498" y="1"/>
                  <a:pt x="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5895350" y="-111612"/>
            <a:ext cx="3243575" cy="1685975"/>
          </a:xfrm>
          <a:custGeom>
            <a:avLst/>
            <a:gdLst/>
            <a:ahLst/>
            <a:cxnLst/>
            <a:rect l="l" t="t" r="r" b="b"/>
            <a:pathLst>
              <a:path w="129743" h="67439" extrusionOk="0">
                <a:moveTo>
                  <a:pt x="0" y="0"/>
                </a:moveTo>
                <a:cubicBezTo>
                  <a:pt x="24713" y="42011"/>
                  <a:pt x="81711" y="59156"/>
                  <a:pt x="129743" y="67439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Google Shape;510;p27"/>
          <p:cNvSpPr/>
          <p:nvPr/>
        </p:nvSpPr>
        <p:spPr>
          <a:xfrm>
            <a:off x="6555675" y="-61575"/>
            <a:ext cx="3012500" cy="2250800"/>
          </a:xfrm>
          <a:custGeom>
            <a:avLst/>
            <a:gdLst/>
            <a:ahLst/>
            <a:cxnLst/>
            <a:rect l="l" t="t" r="r" b="b"/>
            <a:pathLst>
              <a:path w="120500" h="90032" extrusionOk="0">
                <a:moveTo>
                  <a:pt x="0" y="0"/>
                </a:moveTo>
                <a:cubicBezTo>
                  <a:pt x="0" y="14494"/>
                  <a:pt x="10159" y="27910"/>
                  <a:pt x="19855" y="38683"/>
                </a:cubicBezTo>
                <a:cubicBezTo>
                  <a:pt x="45050" y="66677"/>
                  <a:pt x="83662" y="82195"/>
                  <a:pt x="120500" y="90032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Google Shape;511;p27"/>
          <p:cNvSpPr/>
          <p:nvPr/>
        </p:nvSpPr>
        <p:spPr>
          <a:xfrm>
            <a:off x="3320675" y="-104375"/>
            <a:ext cx="5366000" cy="622500"/>
          </a:xfrm>
          <a:custGeom>
            <a:avLst/>
            <a:gdLst/>
            <a:ahLst/>
            <a:cxnLst/>
            <a:rect l="l" t="t" r="r" b="b"/>
            <a:pathLst>
              <a:path w="214640" h="24900" extrusionOk="0">
                <a:moveTo>
                  <a:pt x="0" y="0"/>
                </a:moveTo>
                <a:cubicBezTo>
                  <a:pt x="6940" y="10412"/>
                  <a:pt x="21831" y="13736"/>
                  <a:pt x="34232" y="15405"/>
                </a:cubicBezTo>
                <a:cubicBezTo>
                  <a:pt x="48290" y="17297"/>
                  <a:pt x="62289" y="19615"/>
                  <a:pt x="76339" y="21567"/>
                </a:cubicBezTo>
                <a:cubicBezTo>
                  <a:pt x="122037" y="27915"/>
                  <a:pt x="169294" y="24593"/>
                  <a:pt x="214640" y="16090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Google Shape;512;p27"/>
          <p:cNvSpPr/>
          <p:nvPr/>
        </p:nvSpPr>
        <p:spPr>
          <a:xfrm>
            <a:off x="644775" y="5512"/>
            <a:ext cx="701649" cy="4351228"/>
          </a:xfrm>
          <a:custGeom>
            <a:avLst/>
            <a:gdLst/>
            <a:ahLst/>
            <a:cxnLst/>
            <a:rect l="l" t="t" r="r" b="b"/>
            <a:pathLst>
              <a:path w="4895" h="32909" extrusionOk="0">
                <a:moveTo>
                  <a:pt x="2395" y="1"/>
                </a:moveTo>
                <a:cubicBezTo>
                  <a:pt x="2526" y="5405"/>
                  <a:pt x="2539" y="10822"/>
                  <a:pt x="1937" y="16121"/>
                </a:cubicBezTo>
                <a:cubicBezTo>
                  <a:pt x="1531" y="19588"/>
                  <a:pt x="851" y="22964"/>
                  <a:pt x="432" y="26432"/>
                </a:cubicBezTo>
                <a:cubicBezTo>
                  <a:pt x="171" y="28551"/>
                  <a:pt x="0" y="30750"/>
                  <a:pt x="53" y="32909"/>
                </a:cubicBezTo>
                <a:lnTo>
                  <a:pt x="3599" y="32909"/>
                </a:lnTo>
                <a:cubicBezTo>
                  <a:pt x="4894" y="22284"/>
                  <a:pt x="3128" y="10953"/>
                  <a:pt x="3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/>
          <p:nvPr/>
        </p:nvSpPr>
        <p:spPr>
          <a:xfrm>
            <a:off x="-25" y="3189321"/>
            <a:ext cx="9144030" cy="3499758"/>
          </a:xfrm>
          <a:custGeom>
            <a:avLst/>
            <a:gdLst/>
            <a:ahLst/>
            <a:cxnLst/>
            <a:rect l="l" t="t" r="r" b="b"/>
            <a:pathLst>
              <a:path w="54681" h="29585" extrusionOk="0">
                <a:moveTo>
                  <a:pt x="51488" y="0"/>
                </a:moveTo>
                <a:lnTo>
                  <a:pt x="51488" y="0"/>
                </a:lnTo>
                <a:cubicBezTo>
                  <a:pt x="51370" y="341"/>
                  <a:pt x="51383" y="720"/>
                  <a:pt x="51527" y="1047"/>
                </a:cubicBezTo>
                <a:cubicBezTo>
                  <a:pt x="51426" y="1000"/>
                  <a:pt x="51312" y="970"/>
                  <a:pt x="51201" y="970"/>
                </a:cubicBezTo>
                <a:cubicBezTo>
                  <a:pt x="51096" y="970"/>
                  <a:pt x="50995" y="997"/>
                  <a:pt x="50912" y="1060"/>
                </a:cubicBezTo>
                <a:cubicBezTo>
                  <a:pt x="50585" y="1309"/>
                  <a:pt x="50559" y="1832"/>
                  <a:pt x="50729" y="2212"/>
                </a:cubicBezTo>
                <a:cubicBezTo>
                  <a:pt x="50912" y="2591"/>
                  <a:pt x="51253" y="2853"/>
                  <a:pt x="51606" y="3088"/>
                </a:cubicBezTo>
                <a:cubicBezTo>
                  <a:pt x="51548" y="3080"/>
                  <a:pt x="51491" y="3076"/>
                  <a:pt x="51434" y="3076"/>
                </a:cubicBezTo>
                <a:cubicBezTo>
                  <a:pt x="50621" y="3076"/>
                  <a:pt x="49877" y="3917"/>
                  <a:pt x="50036" y="4724"/>
                </a:cubicBezTo>
                <a:cubicBezTo>
                  <a:pt x="49784" y="4574"/>
                  <a:pt x="49499" y="4503"/>
                  <a:pt x="49215" y="4503"/>
                </a:cubicBezTo>
                <a:cubicBezTo>
                  <a:pt x="48730" y="4503"/>
                  <a:pt x="48248" y="4711"/>
                  <a:pt x="47942" y="5090"/>
                </a:cubicBezTo>
                <a:cubicBezTo>
                  <a:pt x="47981" y="4554"/>
                  <a:pt x="47759" y="3991"/>
                  <a:pt x="47327" y="3638"/>
                </a:cubicBezTo>
                <a:cubicBezTo>
                  <a:pt x="46843" y="4358"/>
                  <a:pt x="46778" y="5365"/>
                  <a:pt x="47196" y="6137"/>
                </a:cubicBezTo>
                <a:cubicBezTo>
                  <a:pt x="46926" y="5928"/>
                  <a:pt x="46580" y="5823"/>
                  <a:pt x="46236" y="5823"/>
                </a:cubicBezTo>
                <a:cubicBezTo>
                  <a:pt x="46064" y="5823"/>
                  <a:pt x="45892" y="5849"/>
                  <a:pt x="45731" y="5902"/>
                </a:cubicBezTo>
                <a:lnTo>
                  <a:pt x="45731" y="2146"/>
                </a:lnTo>
                <a:cubicBezTo>
                  <a:pt x="45535" y="2238"/>
                  <a:pt x="45351" y="2356"/>
                  <a:pt x="45168" y="2500"/>
                </a:cubicBezTo>
                <a:cubicBezTo>
                  <a:pt x="44977" y="2292"/>
                  <a:pt x="44701" y="2194"/>
                  <a:pt x="44422" y="2194"/>
                </a:cubicBezTo>
                <a:cubicBezTo>
                  <a:pt x="44033" y="2194"/>
                  <a:pt x="43637" y="2385"/>
                  <a:pt x="43454" y="2735"/>
                </a:cubicBezTo>
                <a:cubicBezTo>
                  <a:pt x="43520" y="2173"/>
                  <a:pt x="43114" y="1610"/>
                  <a:pt x="42551" y="1505"/>
                </a:cubicBezTo>
                <a:lnTo>
                  <a:pt x="42551" y="1505"/>
                </a:lnTo>
                <a:cubicBezTo>
                  <a:pt x="42447" y="1845"/>
                  <a:pt x="42460" y="2225"/>
                  <a:pt x="42591" y="2552"/>
                </a:cubicBezTo>
                <a:cubicBezTo>
                  <a:pt x="42490" y="2505"/>
                  <a:pt x="42375" y="2475"/>
                  <a:pt x="42266" y="2475"/>
                </a:cubicBezTo>
                <a:cubicBezTo>
                  <a:pt x="42163" y="2475"/>
                  <a:pt x="42065" y="2502"/>
                  <a:pt x="41989" y="2565"/>
                </a:cubicBezTo>
                <a:cubicBezTo>
                  <a:pt x="41662" y="2814"/>
                  <a:pt x="41622" y="3337"/>
                  <a:pt x="41806" y="3717"/>
                </a:cubicBezTo>
                <a:cubicBezTo>
                  <a:pt x="41989" y="4096"/>
                  <a:pt x="42329" y="4358"/>
                  <a:pt x="42669" y="4593"/>
                </a:cubicBezTo>
                <a:cubicBezTo>
                  <a:pt x="42613" y="4585"/>
                  <a:pt x="42556" y="4580"/>
                  <a:pt x="42500" y="4580"/>
                </a:cubicBezTo>
                <a:cubicBezTo>
                  <a:pt x="41697" y="4580"/>
                  <a:pt x="40952" y="5422"/>
                  <a:pt x="41099" y="6229"/>
                </a:cubicBezTo>
                <a:cubicBezTo>
                  <a:pt x="40853" y="6079"/>
                  <a:pt x="40570" y="6008"/>
                  <a:pt x="40287" y="6008"/>
                </a:cubicBezTo>
                <a:cubicBezTo>
                  <a:pt x="39804" y="6008"/>
                  <a:pt x="39319" y="6216"/>
                  <a:pt x="39005" y="6595"/>
                </a:cubicBezTo>
                <a:cubicBezTo>
                  <a:pt x="39058" y="6059"/>
                  <a:pt x="38822" y="5496"/>
                  <a:pt x="38404" y="5143"/>
                </a:cubicBezTo>
                <a:cubicBezTo>
                  <a:pt x="37906" y="5862"/>
                  <a:pt x="37867" y="6870"/>
                  <a:pt x="38273" y="7642"/>
                </a:cubicBezTo>
                <a:cubicBezTo>
                  <a:pt x="38006" y="7434"/>
                  <a:pt x="37664" y="7332"/>
                  <a:pt x="37322" y="7332"/>
                </a:cubicBezTo>
                <a:cubicBezTo>
                  <a:pt x="37060" y="7332"/>
                  <a:pt x="36799" y="7392"/>
                  <a:pt x="36572" y="7511"/>
                </a:cubicBezTo>
                <a:cubicBezTo>
                  <a:pt x="36454" y="7904"/>
                  <a:pt x="36690" y="8375"/>
                  <a:pt x="37082" y="8519"/>
                </a:cubicBezTo>
                <a:cubicBezTo>
                  <a:pt x="36703" y="8571"/>
                  <a:pt x="36192" y="8545"/>
                  <a:pt x="35970" y="8911"/>
                </a:cubicBezTo>
                <a:cubicBezTo>
                  <a:pt x="35865" y="9081"/>
                  <a:pt x="35865" y="9264"/>
                  <a:pt x="35931" y="9434"/>
                </a:cubicBezTo>
                <a:cubicBezTo>
                  <a:pt x="35944" y="9487"/>
                  <a:pt x="35970" y="9539"/>
                  <a:pt x="35983" y="9605"/>
                </a:cubicBezTo>
                <a:cubicBezTo>
                  <a:pt x="35708" y="9618"/>
                  <a:pt x="35460" y="9722"/>
                  <a:pt x="35250" y="9879"/>
                </a:cubicBezTo>
                <a:cubicBezTo>
                  <a:pt x="35211" y="9500"/>
                  <a:pt x="35276" y="8950"/>
                  <a:pt x="35067" y="8623"/>
                </a:cubicBezTo>
                <a:cubicBezTo>
                  <a:pt x="34930" y="8401"/>
                  <a:pt x="34733" y="8342"/>
                  <a:pt x="34521" y="8342"/>
                </a:cubicBezTo>
                <a:cubicBezTo>
                  <a:pt x="34308" y="8342"/>
                  <a:pt x="34079" y="8401"/>
                  <a:pt x="33876" y="8414"/>
                </a:cubicBezTo>
                <a:cubicBezTo>
                  <a:pt x="34609" y="8087"/>
                  <a:pt x="35002" y="7040"/>
                  <a:pt x="34478" y="6412"/>
                </a:cubicBezTo>
                <a:cubicBezTo>
                  <a:pt x="34310" y="6215"/>
                  <a:pt x="34062" y="6128"/>
                  <a:pt x="33808" y="6128"/>
                </a:cubicBezTo>
                <a:cubicBezTo>
                  <a:pt x="33490" y="6128"/>
                  <a:pt x="33163" y="6265"/>
                  <a:pt x="32973" y="6490"/>
                </a:cubicBezTo>
                <a:cubicBezTo>
                  <a:pt x="32908" y="6268"/>
                  <a:pt x="32725" y="6059"/>
                  <a:pt x="32476" y="6006"/>
                </a:cubicBezTo>
                <a:cubicBezTo>
                  <a:pt x="32434" y="5999"/>
                  <a:pt x="32392" y="5996"/>
                  <a:pt x="32351" y="5996"/>
                </a:cubicBezTo>
                <a:cubicBezTo>
                  <a:pt x="31937" y="5996"/>
                  <a:pt x="31548" y="6336"/>
                  <a:pt x="31429" y="6752"/>
                </a:cubicBezTo>
                <a:cubicBezTo>
                  <a:pt x="31364" y="6988"/>
                  <a:pt x="31364" y="7197"/>
                  <a:pt x="31403" y="7433"/>
                </a:cubicBezTo>
                <a:cubicBezTo>
                  <a:pt x="31291" y="7341"/>
                  <a:pt x="31155" y="7289"/>
                  <a:pt x="31014" y="7289"/>
                </a:cubicBezTo>
                <a:cubicBezTo>
                  <a:pt x="30974" y="7289"/>
                  <a:pt x="30934" y="7293"/>
                  <a:pt x="30893" y="7302"/>
                </a:cubicBezTo>
                <a:cubicBezTo>
                  <a:pt x="30461" y="7393"/>
                  <a:pt x="30200" y="7930"/>
                  <a:pt x="30226" y="8388"/>
                </a:cubicBezTo>
                <a:cubicBezTo>
                  <a:pt x="30252" y="8846"/>
                  <a:pt x="30500" y="9277"/>
                  <a:pt x="30749" y="9670"/>
                </a:cubicBezTo>
                <a:cubicBezTo>
                  <a:pt x="30669" y="9652"/>
                  <a:pt x="30589" y="9644"/>
                  <a:pt x="30510" y="9644"/>
                </a:cubicBezTo>
                <a:cubicBezTo>
                  <a:pt x="29549" y="9644"/>
                  <a:pt x="28750" y="10904"/>
                  <a:pt x="29257" y="11750"/>
                </a:cubicBezTo>
                <a:cubicBezTo>
                  <a:pt x="29138" y="11613"/>
                  <a:pt x="28980" y="11554"/>
                  <a:pt x="28816" y="11554"/>
                </a:cubicBezTo>
                <a:cubicBezTo>
                  <a:pt x="28604" y="11554"/>
                  <a:pt x="28380" y="11654"/>
                  <a:pt x="28211" y="11816"/>
                </a:cubicBezTo>
                <a:cubicBezTo>
                  <a:pt x="28132" y="11633"/>
                  <a:pt x="28014" y="11489"/>
                  <a:pt x="27870" y="11371"/>
                </a:cubicBezTo>
                <a:cubicBezTo>
                  <a:pt x="27654" y="11206"/>
                  <a:pt x="27383" y="11124"/>
                  <a:pt x="27109" y="11124"/>
                </a:cubicBezTo>
                <a:cubicBezTo>
                  <a:pt x="26820" y="11124"/>
                  <a:pt x="26529" y="11216"/>
                  <a:pt x="26300" y="11397"/>
                </a:cubicBezTo>
                <a:cubicBezTo>
                  <a:pt x="26274" y="11031"/>
                  <a:pt x="26340" y="10468"/>
                  <a:pt x="26117" y="10141"/>
                </a:cubicBezTo>
                <a:cubicBezTo>
                  <a:pt x="25982" y="9922"/>
                  <a:pt x="25789" y="9865"/>
                  <a:pt x="25580" y="9865"/>
                </a:cubicBezTo>
                <a:cubicBezTo>
                  <a:pt x="25365" y="9865"/>
                  <a:pt x="25132" y="9925"/>
                  <a:pt x="24926" y="9932"/>
                </a:cubicBezTo>
                <a:cubicBezTo>
                  <a:pt x="25659" y="9605"/>
                  <a:pt x="26052" y="8558"/>
                  <a:pt x="25528" y="7930"/>
                </a:cubicBezTo>
                <a:cubicBezTo>
                  <a:pt x="25360" y="7738"/>
                  <a:pt x="25112" y="7652"/>
                  <a:pt x="24859" y="7652"/>
                </a:cubicBezTo>
                <a:cubicBezTo>
                  <a:pt x="24540" y="7652"/>
                  <a:pt x="24213" y="7788"/>
                  <a:pt x="24024" y="8021"/>
                </a:cubicBezTo>
                <a:cubicBezTo>
                  <a:pt x="23958" y="7786"/>
                  <a:pt x="23775" y="7576"/>
                  <a:pt x="23540" y="7524"/>
                </a:cubicBezTo>
                <a:cubicBezTo>
                  <a:pt x="23499" y="7517"/>
                  <a:pt x="23458" y="7514"/>
                  <a:pt x="23417" y="7514"/>
                </a:cubicBezTo>
                <a:cubicBezTo>
                  <a:pt x="23003" y="7514"/>
                  <a:pt x="22612" y="7866"/>
                  <a:pt x="22493" y="8283"/>
                </a:cubicBezTo>
                <a:cubicBezTo>
                  <a:pt x="22427" y="8505"/>
                  <a:pt x="22427" y="8715"/>
                  <a:pt x="22453" y="8950"/>
                </a:cubicBezTo>
                <a:cubicBezTo>
                  <a:pt x="22341" y="8859"/>
                  <a:pt x="22206" y="8807"/>
                  <a:pt x="22071" y="8807"/>
                </a:cubicBezTo>
                <a:cubicBezTo>
                  <a:pt x="22032" y="8807"/>
                  <a:pt x="21994" y="8811"/>
                  <a:pt x="21956" y="8820"/>
                </a:cubicBezTo>
                <a:cubicBezTo>
                  <a:pt x="21511" y="8911"/>
                  <a:pt x="21250" y="9461"/>
                  <a:pt x="21276" y="9919"/>
                </a:cubicBezTo>
                <a:cubicBezTo>
                  <a:pt x="21315" y="10377"/>
                  <a:pt x="21551" y="10795"/>
                  <a:pt x="21799" y="11188"/>
                </a:cubicBezTo>
                <a:cubicBezTo>
                  <a:pt x="21721" y="11171"/>
                  <a:pt x="21643" y="11164"/>
                  <a:pt x="21566" y="11164"/>
                </a:cubicBezTo>
                <a:cubicBezTo>
                  <a:pt x="20911" y="11164"/>
                  <a:pt x="20329" y="11733"/>
                  <a:pt x="20177" y="12365"/>
                </a:cubicBezTo>
                <a:cubicBezTo>
                  <a:pt x="20124" y="12359"/>
                  <a:pt x="20066" y="12356"/>
                  <a:pt x="20005" y="12356"/>
                </a:cubicBezTo>
                <a:cubicBezTo>
                  <a:pt x="19945" y="12356"/>
                  <a:pt x="19882" y="12359"/>
                  <a:pt x="19823" y="12365"/>
                </a:cubicBezTo>
                <a:cubicBezTo>
                  <a:pt x="20216" y="11829"/>
                  <a:pt x="20216" y="11044"/>
                  <a:pt x="19837" y="10507"/>
                </a:cubicBezTo>
                <a:cubicBezTo>
                  <a:pt x="19530" y="10068"/>
                  <a:pt x="19015" y="9820"/>
                  <a:pt x="18499" y="9820"/>
                </a:cubicBezTo>
                <a:cubicBezTo>
                  <a:pt x="18355" y="9820"/>
                  <a:pt x="18210" y="9839"/>
                  <a:pt x="18070" y="9879"/>
                </a:cubicBezTo>
                <a:cubicBezTo>
                  <a:pt x="18616" y="9200"/>
                  <a:pt x="17936" y="8025"/>
                  <a:pt x="17103" y="8025"/>
                </a:cubicBezTo>
                <a:cubicBezTo>
                  <a:pt x="17038" y="8025"/>
                  <a:pt x="16972" y="8032"/>
                  <a:pt x="16906" y="8048"/>
                </a:cubicBezTo>
                <a:cubicBezTo>
                  <a:pt x="16840" y="7864"/>
                  <a:pt x="16814" y="7590"/>
                  <a:pt x="16696" y="7446"/>
                </a:cubicBezTo>
                <a:cubicBezTo>
                  <a:pt x="16605" y="7315"/>
                  <a:pt x="16382" y="7249"/>
                  <a:pt x="16238" y="7249"/>
                </a:cubicBezTo>
                <a:cubicBezTo>
                  <a:pt x="16081" y="7249"/>
                  <a:pt x="15924" y="7315"/>
                  <a:pt x="15793" y="7406"/>
                </a:cubicBezTo>
                <a:cubicBezTo>
                  <a:pt x="15728" y="7459"/>
                  <a:pt x="15492" y="7707"/>
                  <a:pt x="15519" y="7799"/>
                </a:cubicBezTo>
                <a:cubicBezTo>
                  <a:pt x="15341" y="7399"/>
                  <a:pt x="14909" y="7168"/>
                  <a:pt x="14486" y="7168"/>
                </a:cubicBezTo>
                <a:cubicBezTo>
                  <a:pt x="14287" y="7168"/>
                  <a:pt x="14090" y="7219"/>
                  <a:pt x="13922" y="7328"/>
                </a:cubicBezTo>
                <a:cubicBezTo>
                  <a:pt x="13399" y="7668"/>
                  <a:pt x="13294" y="8519"/>
                  <a:pt x="13739" y="8977"/>
                </a:cubicBezTo>
                <a:cubicBezTo>
                  <a:pt x="13442" y="8693"/>
                  <a:pt x="13053" y="8566"/>
                  <a:pt x="12656" y="8566"/>
                </a:cubicBezTo>
                <a:cubicBezTo>
                  <a:pt x="11899" y="8566"/>
                  <a:pt x="11109" y="9028"/>
                  <a:pt x="10861" y="9749"/>
                </a:cubicBezTo>
                <a:cubicBezTo>
                  <a:pt x="10913" y="8975"/>
                  <a:pt x="10139" y="8235"/>
                  <a:pt x="9385" y="8235"/>
                </a:cubicBezTo>
                <a:cubicBezTo>
                  <a:pt x="9195" y="8235"/>
                  <a:pt x="9006" y="8282"/>
                  <a:pt x="8832" y="8388"/>
                </a:cubicBezTo>
                <a:cubicBezTo>
                  <a:pt x="9253" y="7797"/>
                  <a:pt x="8618" y="6881"/>
                  <a:pt x="7946" y="6881"/>
                </a:cubicBezTo>
                <a:cubicBezTo>
                  <a:pt x="7844" y="6881"/>
                  <a:pt x="7742" y="6902"/>
                  <a:pt x="7642" y="6948"/>
                </a:cubicBezTo>
                <a:cubicBezTo>
                  <a:pt x="7720" y="6477"/>
                  <a:pt x="7419" y="5954"/>
                  <a:pt x="6961" y="5797"/>
                </a:cubicBezTo>
                <a:cubicBezTo>
                  <a:pt x="6857" y="5763"/>
                  <a:pt x="6747" y="5747"/>
                  <a:pt x="6638" y="5747"/>
                </a:cubicBezTo>
                <a:cubicBezTo>
                  <a:pt x="6325" y="5747"/>
                  <a:pt x="6014" y="5881"/>
                  <a:pt x="5810" y="6124"/>
                </a:cubicBezTo>
                <a:cubicBezTo>
                  <a:pt x="6281" y="5404"/>
                  <a:pt x="6425" y="4462"/>
                  <a:pt x="6202" y="3651"/>
                </a:cubicBezTo>
                <a:cubicBezTo>
                  <a:pt x="6172" y="3650"/>
                  <a:pt x="6142" y="3649"/>
                  <a:pt x="6112" y="3649"/>
                </a:cubicBezTo>
                <a:cubicBezTo>
                  <a:pt x="5343" y="3649"/>
                  <a:pt x="4567" y="4124"/>
                  <a:pt x="4227" y="4829"/>
                </a:cubicBezTo>
                <a:lnTo>
                  <a:pt x="4227" y="2617"/>
                </a:lnTo>
                <a:cubicBezTo>
                  <a:pt x="3468" y="2905"/>
                  <a:pt x="2814" y="3481"/>
                  <a:pt x="2421" y="4188"/>
                </a:cubicBezTo>
                <a:cubicBezTo>
                  <a:pt x="2486" y="3860"/>
                  <a:pt x="2225" y="3468"/>
                  <a:pt x="1885" y="3416"/>
                </a:cubicBezTo>
                <a:cubicBezTo>
                  <a:pt x="1849" y="3410"/>
                  <a:pt x="1813" y="3408"/>
                  <a:pt x="1777" y="3408"/>
                </a:cubicBezTo>
                <a:cubicBezTo>
                  <a:pt x="1374" y="3408"/>
                  <a:pt x="1008" y="3737"/>
                  <a:pt x="864" y="4122"/>
                </a:cubicBezTo>
                <a:cubicBezTo>
                  <a:pt x="746" y="4423"/>
                  <a:pt x="746" y="4750"/>
                  <a:pt x="785" y="5051"/>
                </a:cubicBezTo>
                <a:cubicBezTo>
                  <a:pt x="655" y="4763"/>
                  <a:pt x="327" y="4528"/>
                  <a:pt x="0" y="4502"/>
                </a:cubicBezTo>
                <a:lnTo>
                  <a:pt x="0" y="29585"/>
                </a:lnTo>
                <a:lnTo>
                  <a:pt x="54681" y="29585"/>
                </a:lnTo>
                <a:lnTo>
                  <a:pt x="54681" y="576"/>
                </a:lnTo>
                <a:cubicBezTo>
                  <a:pt x="54471" y="668"/>
                  <a:pt x="54288" y="786"/>
                  <a:pt x="54105" y="995"/>
                </a:cubicBezTo>
                <a:cubicBezTo>
                  <a:pt x="53914" y="787"/>
                  <a:pt x="53636" y="689"/>
                  <a:pt x="53355" y="689"/>
                </a:cubicBezTo>
                <a:cubicBezTo>
                  <a:pt x="52963" y="689"/>
                  <a:pt x="52566" y="880"/>
                  <a:pt x="52391" y="1230"/>
                </a:cubicBezTo>
                <a:cubicBezTo>
                  <a:pt x="52456" y="668"/>
                  <a:pt x="52038" y="105"/>
                  <a:pt x="51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8"/>
          <p:cNvSpPr/>
          <p:nvPr/>
        </p:nvSpPr>
        <p:spPr>
          <a:xfrm flipH="1">
            <a:off x="-245226" y="-2"/>
            <a:ext cx="1518387" cy="4772134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8"/>
          <p:cNvSpPr/>
          <p:nvPr/>
        </p:nvSpPr>
        <p:spPr>
          <a:xfrm flipH="1">
            <a:off x="10" y="937"/>
            <a:ext cx="1027919" cy="4770249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"/>
          <p:cNvSpPr/>
          <p:nvPr/>
        </p:nvSpPr>
        <p:spPr>
          <a:xfrm flipH="1">
            <a:off x="-10024" y="3058466"/>
            <a:ext cx="1407395" cy="1190734"/>
          </a:xfrm>
          <a:custGeom>
            <a:avLst/>
            <a:gdLst/>
            <a:ahLst/>
            <a:cxnLst/>
            <a:rect l="l" t="t" r="r" b="b"/>
            <a:pathLst>
              <a:path w="10913" h="9233" extrusionOk="0">
                <a:moveTo>
                  <a:pt x="4649" y="1"/>
                </a:moveTo>
                <a:cubicBezTo>
                  <a:pt x="4499" y="1"/>
                  <a:pt x="4328" y="47"/>
                  <a:pt x="4135" y="152"/>
                </a:cubicBezTo>
                <a:cubicBezTo>
                  <a:pt x="3232" y="623"/>
                  <a:pt x="3272" y="2350"/>
                  <a:pt x="3363" y="3201"/>
                </a:cubicBezTo>
                <a:cubicBezTo>
                  <a:pt x="3507" y="4535"/>
                  <a:pt x="4135" y="5791"/>
                  <a:pt x="4083" y="7139"/>
                </a:cubicBezTo>
                <a:cubicBezTo>
                  <a:pt x="3559" y="5595"/>
                  <a:pt x="2905" y="4012"/>
                  <a:pt x="1623" y="3031"/>
                </a:cubicBezTo>
                <a:cubicBezTo>
                  <a:pt x="1427" y="2887"/>
                  <a:pt x="1217" y="2743"/>
                  <a:pt x="969" y="2690"/>
                </a:cubicBezTo>
                <a:cubicBezTo>
                  <a:pt x="900" y="2676"/>
                  <a:pt x="830" y="2669"/>
                  <a:pt x="760" y="2669"/>
                </a:cubicBezTo>
                <a:cubicBezTo>
                  <a:pt x="576" y="2669"/>
                  <a:pt x="395" y="2721"/>
                  <a:pt x="262" y="2834"/>
                </a:cubicBezTo>
                <a:cubicBezTo>
                  <a:pt x="53" y="3031"/>
                  <a:pt x="0" y="3345"/>
                  <a:pt x="0" y="3633"/>
                </a:cubicBezTo>
                <a:cubicBezTo>
                  <a:pt x="27" y="4784"/>
                  <a:pt x="707" y="5818"/>
                  <a:pt x="1400" y="6747"/>
                </a:cubicBezTo>
                <a:cubicBezTo>
                  <a:pt x="1989" y="7532"/>
                  <a:pt x="2604" y="8317"/>
                  <a:pt x="2905" y="9233"/>
                </a:cubicBezTo>
                <a:lnTo>
                  <a:pt x="7315" y="9233"/>
                </a:lnTo>
                <a:cubicBezTo>
                  <a:pt x="7485" y="8395"/>
                  <a:pt x="7838" y="7610"/>
                  <a:pt x="8283" y="6891"/>
                </a:cubicBezTo>
                <a:cubicBezTo>
                  <a:pt x="8898" y="5844"/>
                  <a:pt x="9696" y="4876"/>
                  <a:pt x="10324" y="3855"/>
                </a:cubicBezTo>
                <a:cubicBezTo>
                  <a:pt x="10638" y="3345"/>
                  <a:pt x="10913" y="2677"/>
                  <a:pt x="10586" y="2167"/>
                </a:cubicBezTo>
                <a:cubicBezTo>
                  <a:pt x="10416" y="1892"/>
                  <a:pt x="10062" y="1735"/>
                  <a:pt x="9735" y="1722"/>
                </a:cubicBezTo>
                <a:cubicBezTo>
                  <a:pt x="9719" y="1722"/>
                  <a:pt x="9702" y="1721"/>
                  <a:pt x="9685" y="1721"/>
                </a:cubicBezTo>
                <a:cubicBezTo>
                  <a:pt x="9375" y="1721"/>
                  <a:pt x="9065" y="1835"/>
                  <a:pt x="8767" y="1984"/>
                </a:cubicBezTo>
                <a:cubicBezTo>
                  <a:pt x="7877" y="2442"/>
                  <a:pt x="7197" y="3266"/>
                  <a:pt x="6752" y="4143"/>
                </a:cubicBezTo>
                <a:cubicBezTo>
                  <a:pt x="6294" y="5046"/>
                  <a:pt x="6006" y="6014"/>
                  <a:pt x="5744" y="6995"/>
                </a:cubicBezTo>
                <a:cubicBezTo>
                  <a:pt x="5941" y="5543"/>
                  <a:pt x="5993" y="4090"/>
                  <a:pt x="5823" y="2638"/>
                </a:cubicBezTo>
                <a:cubicBezTo>
                  <a:pt x="5744" y="1892"/>
                  <a:pt x="5606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8"/>
          <p:cNvSpPr/>
          <p:nvPr/>
        </p:nvSpPr>
        <p:spPr>
          <a:xfrm flipH="1">
            <a:off x="624356" y="3056789"/>
            <a:ext cx="356201" cy="1190734"/>
          </a:xfrm>
          <a:custGeom>
            <a:avLst/>
            <a:gdLst/>
            <a:ahLst/>
            <a:cxnLst/>
            <a:rect l="l" t="t" r="r" b="b"/>
            <a:pathLst>
              <a:path w="2762" h="9233" extrusionOk="0">
                <a:moveTo>
                  <a:pt x="1417" y="1"/>
                </a:moveTo>
                <a:cubicBezTo>
                  <a:pt x="1267" y="1"/>
                  <a:pt x="1096" y="47"/>
                  <a:pt x="903" y="152"/>
                </a:cubicBezTo>
                <a:cubicBezTo>
                  <a:pt x="0" y="623"/>
                  <a:pt x="40" y="2337"/>
                  <a:pt x="131" y="3188"/>
                </a:cubicBezTo>
                <a:cubicBezTo>
                  <a:pt x="262" y="4326"/>
                  <a:pt x="720" y="5399"/>
                  <a:pt x="825" y="6511"/>
                </a:cubicBezTo>
                <a:cubicBezTo>
                  <a:pt x="877" y="6747"/>
                  <a:pt x="929" y="6982"/>
                  <a:pt x="982" y="7218"/>
                </a:cubicBezTo>
                <a:cubicBezTo>
                  <a:pt x="1112" y="7885"/>
                  <a:pt x="1256" y="8552"/>
                  <a:pt x="1335" y="9233"/>
                </a:cubicBezTo>
                <a:lnTo>
                  <a:pt x="2395" y="9233"/>
                </a:lnTo>
                <a:cubicBezTo>
                  <a:pt x="2408" y="8461"/>
                  <a:pt x="2434" y="7676"/>
                  <a:pt x="2552" y="6891"/>
                </a:cubicBezTo>
                <a:lnTo>
                  <a:pt x="2552" y="6891"/>
                </a:lnTo>
                <a:cubicBezTo>
                  <a:pt x="2539" y="6917"/>
                  <a:pt x="2539" y="6956"/>
                  <a:pt x="2512" y="6982"/>
                </a:cubicBezTo>
                <a:cubicBezTo>
                  <a:pt x="2709" y="5543"/>
                  <a:pt x="2761" y="4090"/>
                  <a:pt x="2591" y="2638"/>
                </a:cubicBezTo>
                <a:cubicBezTo>
                  <a:pt x="2512" y="1891"/>
                  <a:pt x="2374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8"/>
          <p:cNvSpPr/>
          <p:nvPr/>
        </p:nvSpPr>
        <p:spPr>
          <a:xfrm flipH="1">
            <a:off x="39" y="4333950"/>
            <a:ext cx="9143970" cy="801003"/>
          </a:xfrm>
          <a:custGeom>
            <a:avLst/>
            <a:gdLst/>
            <a:ahLst/>
            <a:cxnLst/>
            <a:rect l="l" t="t" r="r" b="b"/>
            <a:pathLst>
              <a:path w="39595" h="8476" extrusionOk="0">
                <a:moveTo>
                  <a:pt x="6100" y="1"/>
                </a:moveTo>
                <a:cubicBezTo>
                  <a:pt x="4054" y="1"/>
                  <a:pt x="2015" y="149"/>
                  <a:pt x="1" y="507"/>
                </a:cubicBezTo>
                <a:lnTo>
                  <a:pt x="1" y="8476"/>
                </a:lnTo>
                <a:lnTo>
                  <a:pt x="39569" y="8476"/>
                </a:lnTo>
                <a:lnTo>
                  <a:pt x="39569" y="429"/>
                </a:lnTo>
                <a:lnTo>
                  <a:pt x="39595" y="429"/>
                </a:lnTo>
                <a:cubicBezTo>
                  <a:pt x="39460" y="411"/>
                  <a:pt x="39320" y="405"/>
                  <a:pt x="39177" y="405"/>
                </a:cubicBezTo>
                <a:cubicBezTo>
                  <a:pt x="38891" y="405"/>
                  <a:pt x="38592" y="429"/>
                  <a:pt x="38286" y="429"/>
                </a:cubicBezTo>
                <a:cubicBezTo>
                  <a:pt x="36742" y="442"/>
                  <a:pt x="35185" y="455"/>
                  <a:pt x="33615" y="481"/>
                </a:cubicBezTo>
                <a:cubicBezTo>
                  <a:pt x="32398" y="494"/>
                  <a:pt x="31181" y="494"/>
                  <a:pt x="29964" y="651"/>
                </a:cubicBezTo>
                <a:cubicBezTo>
                  <a:pt x="27492" y="965"/>
                  <a:pt x="25110" y="1829"/>
                  <a:pt x="22624" y="1829"/>
                </a:cubicBezTo>
                <a:cubicBezTo>
                  <a:pt x="21329" y="1829"/>
                  <a:pt x="20073" y="1606"/>
                  <a:pt x="18790" y="1371"/>
                </a:cubicBezTo>
                <a:cubicBezTo>
                  <a:pt x="14616" y="638"/>
                  <a:pt x="10340" y="1"/>
                  <a:pt x="6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 flipH="1">
            <a:off x="-19568" y="3694324"/>
            <a:ext cx="3490876" cy="938352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 flipH="1">
            <a:off x="1650955" y="4733986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 flipH="1">
            <a:off x="771906" y="4756736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 flipH="1">
            <a:off x="8208155" y="4771699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 flipH="1">
            <a:off x="6884118" y="4723915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 flipH="1">
            <a:off x="5062001" y="4682262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 flipH="1">
            <a:off x="3051068" y="4836853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 flipH="1">
            <a:off x="4017131" y="4615686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74375" y="190842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1274375" y="8417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274375" y="34764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-61563"/>
            <a:ext cx="641355" cy="4482206"/>
          </a:xfrm>
          <a:custGeom>
            <a:avLst/>
            <a:gdLst/>
            <a:ahLst/>
            <a:cxnLst/>
            <a:rect l="l" t="t" r="r" b="b"/>
            <a:pathLst>
              <a:path w="4973" h="32909" extrusionOk="0">
                <a:moveTo>
                  <a:pt x="1819" y="1"/>
                </a:moveTo>
                <a:cubicBezTo>
                  <a:pt x="1963" y="10966"/>
                  <a:pt x="0" y="22114"/>
                  <a:pt x="942" y="32908"/>
                </a:cubicBezTo>
                <a:lnTo>
                  <a:pt x="4972" y="32908"/>
                </a:lnTo>
                <a:cubicBezTo>
                  <a:pt x="3781" y="27910"/>
                  <a:pt x="3624" y="22166"/>
                  <a:pt x="3664" y="16670"/>
                </a:cubicBezTo>
                <a:cubicBezTo>
                  <a:pt x="3716" y="11109"/>
                  <a:pt x="3925" y="5405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770342" y="59063"/>
            <a:ext cx="631284" cy="4244109"/>
          </a:xfrm>
          <a:custGeom>
            <a:avLst/>
            <a:gdLst/>
            <a:ahLst/>
            <a:cxnLst/>
            <a:rect l="l" t="t" r="r" b="b"/>
            <a:pathLst>
              <a:path w="4895" h="32909" extrusionOk="0">
                <a:moveTo>
                  <a:pt x="2395" y="1"/>
                </a:moveTo>
                <a:cubicBezTo>
                  <a:pt x="2526" y="5405"/>
                  <a:pt x="2539" y="10822"/>
                  <a:pt x="1937" y="16121"/>
                </a:cubicBezTo>
                <a:cubicBezTo>
                  <a:pt x="1531" y="19588"/>
                  <a:pt x="851" y="22964"/>
                  <a:pt x="432" y="26432"/>
                </a:cubicBezTo>
                <a:cubicBezTo>
                  <a:pt x="171" y="28551"/>
                  <a:pt x="0" y="30750"/>
                  <a:pt x="53" y="32909"/>
                </a:cubicBezTo>
                <a:lnTo>
                  <a:pt x="3599" y="32909"/>
                </a:lnTo>
                <a:cubicBezTo>
                  <a:pt x="4894" y="22284"/>
                  <a:pt x="3128" y="10953"/>
                  <a:pt x="3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893134" y="-848"/>
            <a:ext cx="825247" cy="4244109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978925" y="1"/>
            <a:ext cx="590246" cy="4482162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518868" y="293137"/>
            <a:ext cx="1620058" cy="4843667"/>
          </a:xfrm>
          <a:custGeom>
            <a:avLst/>
            <a:gdLst/>
            <a:ahLst/>
            <a:cxnLst/>
            <a:rect l="l" t="t" r="r" b="b"/>
            <a:pathLst>
              <a:path w="12562" h="37558" extrusionOk="0">
                <a:moveTo>
                  <a:pt x="736" y="1"/>
                </a:moveTo>
                <a:cubicBezTo>
                  <a:pt x="539" y="1"/>
                  <a:pt x="334" y="136"/>
                  <a:pt x="366" y="345"/>
                </a:cubicBezTo>
                <a:cubicBezTo>
                  <a:pt x="366" y="397"/>
                  <a:pt x="380" y="436"/>
                  <a:pt x="380" y="476"/>
                </a:cubicBezTo>
                <a:cubicBezTo>
                  <a:pt x="371" y="475"/>
                  <a:pt x="362" y="474"/>
                  <a:pt x="353" y="474"/>
                </a:cubicBezTo>
                <a:cubicBezTo>
                  <a:pt x="203" y="474"/>
                  <a:pt x="39" y="578"/>
                  <a:pt x="39" y="763"/>
                </a:cubicBezTo>
                <a:cubicBezTo>
                  <a:pt x="0" y="1849"/>
                  <a:pt x="314" y="2857"/>
                  <a:pt x="759" y="3851"/>
                </a:cubicBezTo>
                <a:cubicBezTo>
                  <a:pt x="968" y="4322"/>
                  <a:pt x="1230" y="4793"/>
                  <a:pt x="1492" y="5238"/>
                </a:cubicBezTo>
                <a:cubicBezTo>
                  <a:pt x="1623" y="5448"/>
                  <a:pt x="1740" y="5683"/>
                  <a:pt x="1884" y="5893"/>
                </a:cubicBezTo>
                <a:cubicBezTo>
                  <a:pt x="1989" y="6076"/>
                  <a:pt x="2081" y="6259"/>
                  <a:pt x="2198" y="6429"/>
                </a:cubicBezTo>
                <a:cubicBezTo>
                  <a:pt x="2395" y="6795"/>
                  <a:pt x="2591" y="7136"/>
                  <a:pt x="2787" y="7502"/>
                </a:cubicBezTo>
                <a:cubicBezTo>
                  <a:pt x="2944" y="7803"/>
                  <a:pt x="3088" y="8117"/>
                  <a:pt x="3297" y="8392"/>
                </a:cubicBezTo>
                <a:cubicBezTo>
                  <a:pt x="3114" y="8392"/>
                  <a:pt x="2931" y="8418"/>
                  <a:pt x="2748" y="8418"/>
                </a:cubicBezTo>
                <a:cubicBezTo>
                  <a:pt x="2447" y="8431"/>
                  <a:pt x="2146" y="8457"/>
                  <a:pt x="1832" y="8457"/>
                </a:cubicBezTo>
                <a:cubicBezTo>
                  <a:pt x="2081" y="8680"/>
                  <a:pt x="2329" y="8876"/>
                  <a:pt x="2617" y="8967"/>
                </a:cubicBezTo>
                <a:cubicBezTo>
                  <a:pt x="3036" y="9111"/>
                  <a:pt x="3454" y="9151"/>
                  <a:pt x="3886" y="9229"/>
                </a:cubicBezTo>
                <a:cubicBezTo>
                  <a:pt x="4671" y="9373"/>
                  <a:pt x="5273" y="9739"/>
                  <a:pt x="5561" y="10420"/>
                </a:cubicBezTo>
                <a:cubicBezTo>
                  <a:pt x="5666" y="10511"/>
                  <a:pt x="5757" y="10590"/>
                  <a:pt x="5862" y="10681"/>
                </a:cubicBezTo>
                <a:cubicBezTo>
                  <a:pt x="6333" y="11074"/>
                  <a:pt x="6817" y="11401"/>
                  <a:pt x="7288" y="11833"/>
                </a:cubicBezTo>
                <a:cubicBezTo>
                  <a:pt x="7733" y="12252"/>
                  <a:pt x="7982" y="12697"/>
                  <a:pt x="8165" y="13285"/>
                </a:cubicBezTo>
                <a:cubicBezTo>
                  <a:pt x="8374" y="14005"/>
                  <a:pt x="8701" y="14515"/>
                  <a:pt x="9316" y="14947"/>
                </a:cubicBezTo>
                <a:cubicBezTo>
                  <a:pt x="9395" y="15013"/>
                  <a:pt x="9473" y="15065"/>
                  <a:pt x="9552" y="15130"/>
                </a:cubicBezTo>
                <a:cubicBezTo>
                  <a:pt x="10010" y="16242"/>
                  <a:pt x="10180" y="17433"/>
                  <a:pt x="10180" y="18663"/>
                </a:cubicBezTo>
                <a:cubicBezTo>
                  <a:pt x="10193" y="20469"/>
                  <a:pt x="10049" y="22274"/>
                  <a:pt x="9971" y="24080"/>
                </a:cubicBezTo>
                <a:cubicBezTo>
                  <a:pt x="9879" y="25938"/>
                  <a:pt x="9866" y="27835"/>
                  <a:pt x="9408" y="29641"/>
                </a:cubicBezTo>
                <a:cubicBezTo>
                  <a:pt x="8963" y="31394"/>
                  <a:pt x="8021" y="32938"/>
                  <a:pt x="7615" y="34692"/>
                </a:cubicBezTo>
                <a:cubicBezTo>
                  <a:pt x="7393" y="35608"/>
                  <a:pt x="7236" y="36563"/>
                  <a:pt x="7013" y="37479"/>
                </a:cubicBezTo>
                <a:cubicBezTo>
                  <a:pt x="7013" y="37505"/>
                  <a:pt x="7000" y="37518"/>
                  <a:pt x="7000" y="37557"/>
                </a:cubicBezTo>
                <a:lnTo>
                  <a:pt x="12561" y="37557"/>
                </a:lnTo>
                <a:lnTo>
                  <a:pt x="12561" y="11310"/>
                </a:lnTo>
                <a:cubicBezTo>
                  <a:pt x="12234" y="10996"/>
                  <a:pt x="11959" y="10642"/>
                  <a:pt x="11737" y="10250"/>
                </a:cubicBezTo>
                <a:cubicBezTo>
                  <a:pt x="11410" y="8627"/>
                  <a:pt x="11017" y="7005"/>
                  <a:pt x="10572" y="5421"/>
                </a:cubicBezTo>
                <a:cubicBezTo>
                  <a:pt x="10525" y="5252"/>
                  <a:pt x="10410" y="5184"/>
                  <a:pt x="10286" y="5184"/>
                </a:cubicBezTo>
                <a:cubicBezTo>
                  <a:pt x="10237" y="5184"/>
                  <a:pt x="10188" y="5194"/>
                  <a:pt x="10141" y="5212"/>
                </a:cubicBezTo>
                <a:cubicBezTo>
                  <a:pt x="10122" y="5208"/>
                  <a:pt x="10102" y="5206"/>
                  <a:pt x="10083" y="5206"/>
                </a:cubicBezTo>
                <a:cubicBezTo>
                  <a:pt x="9904" y="5206"/>
                  <a:pt x="9727" y="5366"/>
                  <a:pt x="9774" y="5578"/>
                </a:cubicBezTo>
                <a:cubicBezTo>
                  <a:pt x="9997" y="7070"/>
                  <a:pt x="10167" y="8588"/>
                  <a:pt x="10258" y="10093"/>
                </a:cubicBezTo>
                <a:cubicBezTo>
                  <a:pt x="10298" y="10668"/>
                  <a:pt x="10324" y="11244"/>
                  <a:pt x="10324" y="11820"/>
                </a:cubicBezTo>
                <a:cubicBezTo>
                  <a:pt x="9879" y="11597"/>
                  <a:pt x="9473" y="11336"/>
                  <a:pt x="9081" y="11061"/>
                </a:cubicBezTo>
                <a:cubicBezTo>
                  <a:pt x="8976" y="10878"/>
                  <a:pt x="8898" y="10681"/>
                  <a:pt x="8819" y="10485"/>
                </a:cubicBezTo>
                <a:cubicBezTo>
                  <a:pt x="8623" y="9962"/>
                  <a:pt x="8492" y="9425"/>
                  <a:pt x="8034" y="9072"/>
                </a:cubicBezTo>
                <a:cubicBezTo>
                  <a:pt x="7628" y="8745"/>
                  <a:pt x="7118" y="8640"/>
                  <a:pt x="6608" y="8549"/>
                </a:cubicBezTo>
                <a:cubicBezTo>
                  <a:pt x="5469" y="8352"/>
                  <a:pt x="4514" y="7724"/>
                  <a:pt x="4017" y="6665"/>
                </a:cubicBezTo>
                <a:cubicBezTo>
                  <a:pt x="3991" y="6625"/>
                  <a:pt x="3978" y="6599"/>
                  <a:pt x="3952" y="6586"/>
                </a:cubicBezTo>
                <a:cubicBezTo>
                  <a:pt x="3925" y="6534"/>
                  <a:pt x="3899" y="6494"/>
                  <a:pt x="3886" y="6455"/>
                </a:cubicBezTo>
                <a:cubicBezTo>
                  <a:pt x="4213" y="6220"/>
                  <a:pt x="4501" y="5879"/>
                  <a:pt x="4750" y="5578"/>
                </a:cubicBezTo>
                <a:cubicBezTo>
                  <a:pt x="5077" y="5186"/>
                  <a:pt x="5365" y="4754"/>
                  <a:pt x="5626" y="4309"/>
                </a:cubicBezTo>
                <a:cubicBezTo>
                  <a:pt x="5823" y="3943"/>
                  <a:pt x="6163" y="3406"/>
                  <a:pt x="6058" y="2988"/>
                </a:cubicBezTo>
                <a:cubicBezTo>
                  <a:pt x="6137" y="2791"/>
                  <a:pt x="6176" y="2569"/>
                  <a:pt x="6084" y="2373"/>
                </a:cubicBezTo>
                <a:cubicBezTo>
                  <a:pt x="6028" y="2222"/>
                  <a:pt x="5910" y="2139"/>
                  <a:pt x="5770" y="2139"/>
                </a:cubicBezTo>
                <a:cubicBezTo>
                  <a:pt x="5716" y="2139"/>
                  <a:pt x="5659" y="2151"/>
                  <a:pt x="5600" y="2177"/>
                </a:cubicBezTo>
                <a:cubicBezTo>
                  <a:pt x="5299" y="2334"/>
                  <a:pt x="5195" y="2687"/>
                  <a:pt x="5012" y="2962"/>
                </a:cubicBezTo>
                <a:cubicBezTo>
                  <a:pt x="4815" y="3276"/>
                  <a:pt x="4606" y="3577"/>
                  <a:pt x="4357" y="3838"/>
                </a:cubicBezTo>
                <a:cubicBezTo>
                  <a:pt x="4017" y="4192"/>
                  <a:pt x="3625" y="4466"/>
                  <a:pt x="3206" y="4715"/>
                </a:cubicBezTo>
                <a:cubicBezTo>
                  <a:pt x="3167" y="4663"/>
                  <a:pt x="3114" y="4597"/>
                  <a:pt x="3062" y="4558"/>
                </a:cubicBezTo>
                <a:cubicBezTo>
                  <a:pt x="2735" y="4126"/>
                  <a:pt x="2473" y="3655"/>
                  <a:pt x="2224" y="3158"/>
                </a:cubicBezTo>
                <a:cubicBezTo>
                  <a:pt x="1753" y="2203"/>
                  <a:pt x="1479" y="1156"/>
                  <a:pt x="1034" y="175"/>
                </a:cubicBezTo>
                <a:cubicBezTo>
                  <a:pt x="978" y="54"/>
                  <a:pt x="859" y="1"/>
                  <a:pt x="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6975400" y="-850"/>
            <a:ext cx="2207722" cy="1367877"/>
          </a:xfrm>
          <a:custGeom>
            <a:avLst/>
            <a:gdLst/>
            <a:ahLst/>
            <a:cxnLst/>
            <a:rect l="l" t="t" r="r" b="b"/>
            <a:pathLst>
              <a:path w="16776" h="10142" extrusionOk="0">
                <a:moveTo>
                  <a:pt x="1" y="1"/>
                </a:moveTo>
                <a:cubicBezTo>
                  <a:pt x="27" y="354"/>
                  <a:pt x="276" y="681"/>
                  <a:pt x="590" y="812"/>
                </a:cubicBezTo>
                <a:cubicBezTo>
                  <a:pt x="706" y="861"/>
                  <a:pt x="829" y="884"/>
                  <a:pt x="953" y="884"/>
                </a:cubicBezTo>
                <a:cubicBezTo>
                  <a:pt x="1193" y="884"/>
                  <a:pt x="1434" y="797"/>
                  <a:pt x="1623" y="642"/>
                </a:cubicBezTo>
                <a:lnTo>
                  <a:pt x="1623" y="642"/>
                </a:lnTo>
                <a:cubicBezTo>
                  <a:pt x="1571" y="982"/>
                  <a:pt x="1558" y="1375"/>
                  <a:pt x="1767" y="1662"/>
                </a:cubicBezTo>
                <a:cubicBezTo>
                  <a:pt x="1858" y="1769"/>
                  <a:pt x="2004" y="1821"/>
                  <a:pt x="2147" y="1821"/>
                </a:cubicBezTo>
                <a:cubicBezTo>
                  <a:pt x="2354" y="1821"/>
                  <a:pt x="2552" y="1710"/>
                  <a:pt x="2552" y="1492"/>
                </a:cubicBezTo>
                <a:cubicBezTo>
                  <a:pt x="2565" y="1872"/>
                  <a:pt x="2644" y="2264"/>
                  <a:pt x="2906" y="2526"/>
                </a:cubicBezTo>
                <a:cubicBezTo>
                  <a:pt x="3056" y="2676"/>
                  <a:pt x="3279" y="2766"/>
                  <a:pt x="3494" y="2766"/>
                </a:cubicBezTo>
                <a:cubicBezTo>
                  <a:pt x="3654" y="2766"/>
                  <a:pt x="3809" y="2716"/>
                  <a:pt x="3926" y="2605"/>
                </a:cubicBezTo>
                <a:cubicBezTo>
                  <a:pt x="3979" y="3076"/>
                  <a:pt x="4253" y="3507"/>
                  <a:pt x="4646" y="3756"/>
                </a:cubicBezTo>
                <a:cubicBezTo>
                  <a:pt x="4874" y="3888"/>
                  <a:pt x="5135" y="3955"/>
                  <a:pt x="5397" y="3955"/>
                </a:cubicBezTo>
                <a:cubicBezTo>
                  <a:pt x="5601" y="3955"/>
                  <a:pt x="5805" y="3915"/>
                  <a:pt x="5994" y="3834"/>
                </a:cubicBezTo>
                <a:cubicBezTo>
                  <a:pt x="6108" y="4247"/>
                  <a:pt x="6539" y="4500"/>
                  <a:pt x="6957" y="4500"/>
                </a:cubicBezTo>
                <a:cubicBezTo>
                  <a:pt x="7163" y="4500"/>
                  <a:pt x="7365" y="4439"/>
                  <a:pt x="7525" y="4306"/>
                </a:cubicBezTo>
                <a:cubicBezTo>
                  <a:pt x="7722" y="4423"/>
                  <a:pt x="7953" y="4483"/>
                  <a:pt x="8185" y="4483"/>
                </a:cubicBezTo>
                <a:cubicBezTo>
                  <a:pt x="8366" y="4483"/>
                  <a:pt x="8548" y="4446"/>
                  <a:pt x="8715" y="4371"/>
                </a:cubicBezTo>
                <a:lnTo>
                  <a:pt x="8715" y="4371"/>
                </a:lnTo>
                <a:cubicBezTo>
                  <a:pt x="8650" y="4934"/>
                  <a:pt x="8323" y="5431"/>
                  <a:pt x="7852" y="5719"/>
                </a:cubicBezTo>
                <a:cubicBezTo>
                  <a:pt x="7965" y="5757"/>
                  <a:pt x="8084" y="5775"/>
                  <a:pt x="8203" y="5775"/>
                </a:cubicBezTo>
                <a:cubicBezTo>
                  <a:pt x="8495" y="5775"/>
                  <a:pt x="8785" y="5665"/>
                  <a:pt x="8990" y="5470"/>
                </a:cubicBezTo>
                <a:lnTo>
                  <a:pt x="8990" y="5470"/>
                </a:lnTo>
                <a:cubicBezTo>
                  <a:pt x="8925" y="5745"/>
                  <a:pt x="8859" y="6072"/>
                  <a:pt x="9003" y="6321"/>
                </a:cubicBezTo>
                <a:cubicBezTo>
                  <a:pt x="9080" y="6442"/>
                  <a:pt x="9231" y="6507"/>
                  <a:pt x="9372" y="6507"/>
                </a:cubicBezTo>
                <a:cubicBezTo>
                  <a:pt x="9520" y="6507"/>
                  <a:pt x="9657" y="6435"/>
                  <a:pt x="9683" y="6281"/>
                </a:cubicBezTo>
                <a:cubicBezTo>
                  <a:pt x="9710" y="6543"/>
                  <a:pt x="9762" y="6831"/>
                  <a:pt x="9958" y="6988"/>
                </a:cubicBezTo>
                <a:cubicBezTo>
                  <a:pt x="10026" y="7047"/>
                  <a:pt x="10118" y="7074"/>
                  <a:pt x="10208" y="7074"/>
                </a:cubicBezTo>
                <a:cubicBezTo>
                  <a:pt x="10379" y="7074"/>
                  <a:pt x="10547" y="6976"/>
                  <a:pt x="10547" y="6805"/>
                </a:cubicBezTo>
                <a:cubicBezTo>
                  <a:pt x="10665" y="7093"/>
                  <a:pt x="10796" y="7380"/>
                  <a:pt x="11044" y="7564"/>
                </a:cubicBezTo>
                <a:cubicBezTo>
                  <a:pt x="11155" y="7650"/>
                  <a:pt x="11301" y="7698"/>
                  <a:pt x="11443" y="7698"/>
                </a:cubicBezTo>
                <a:cubicBezTo>
                  <a:pt x="11603" y="7698"/>
                  <a:pt x="11758" y="7637"/>
                  <a:pt x="11856" y="7498"/>
                </a:cubicBezTo>
                <a:lnTo>
                  <a:pt x="11856" y="7498"/>
                </a:lnTo>
                <a:cubicBezTo>
                  <a:pt x="11960" y="8113"/>
                  <a:pt x="11607" y="8794"/>
                  <a:pt x="11057" y="9068"/>
                </a:cubicBezTo>
                <a:cubicBezTo>
                  <a:pt x="11166" y="9116"/>
                  <a:pt x="11282" y="9138"/>
                  <a:pt x="11400" y="9138"/>
                </a:cubicBezTo>
                <a:cubicBezTo>
                  <a:pt x="11764" y="9138"/>
                  <a:pt x="12132" y="8924"/>
                  <a:pt x="12261" y="8597"/>
                </a:cubicBezTo>
                <a:cubicBezTo>
                  <a:pt x="12538" y="8997"/>
                  <a:pt x="13032" y="9236"/>
                  <a:pt x="13510" y="9236"/>
                </a:cubicBezTo>
                <a:cubicBezTo>
                  <a:pt x="13596" y="9236"/>
                  <a:pt x="13682" y="9228"/>
                  <a:pt x="13766" y="9212"/>
                </a:cubicBezTo>
                <a:cubicBezTo>
                  <a:pt x="13465" y="9068"/>
                  <a:pt x="13242" y="8754"/>
                  <a:pt x="13216" y="8414"/>
                </a:cubicBezTo>
                <a:lnTo>
                  <a:pt x="13216" y="8414"/>
                </a:lnTo>
                <a:cubicBezTo>
                  <a:pt x="13399" y="8558"/>
                  <a:pt x="13570" y="8702"/>
                  <a:pt x="13805" y="8741"/>
                </a:cubicBezTo>
                <a:cubicBezTo>
                  <a:pt x="13836" y="8747"/>
                  <a:pt x="13867" y="8749"/>
                  <a:pt x="13898" y="8749"/>
                </a:cubicBezTo>
                <a:cubicBezTo>
                  <a:pt x="14093" y="8749"/>
                  <a:pt x="14287" y="8643"/>
                  <a:pt x="14355" y="8440"/>
                </a:cubicBezTo>
                <a:cubicBezTo>
                  <a:pt x="14407" y="8780"/>
                  <a:pt x="14381" y="9147"/>
                  <a:pt x="14643" y="9422"/>
                </a:cubicBezTo>
                <a:cubicBezTo>
                  <a:pt x="14767" y="9562"/>
                  <a:pt x="14957" y="9642"/>
                  <a:pt x="15143" y="9642"/>
                </a:cubicBezTo>
                <a:cubicBezTo>
                  <a:pt x="15269" y="9642"/>
                  <a:pt x="15393" y="9605"/>
                  <a:pt x="15493" y="9526"/>
                </a:cubicBezTo>
                <a:cubicBezTo>
                  <a:pt x="15519" y="9762"/>
                  <a:pt x="15794" y="9919"/>
                  <a:pt x="16029" y="9997"/>
                </a:cubicBezTo>
                <a:cubicBezTo>
                  <a:pt x="16304" y="10089"/>
                  <a:pt x="16553" y="10141"/>
                  <a:pt x="16775" y="10141"/>
                </a:cubicBezTo>
                <a:lnTo>
                  <a:pt x="167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544138" y="2939566"/>
            <a:ext cx="1407395" cy="1190734"/>
          </a:xfrm>
          <a:custGeom>
            <a:avLst/>
            <a:gdLst/>
            <a:ahLst/>
            <a:cxnLst/>
            <a:rect l="l" t="t" r="r" b="b"/>
            <a:pathLst>
              <a:path w="10913" h="9233" extrusionOk="0">
                <a:moveTo>
                  <a:pt x="4649" y="1"/>
                </a:moveTo>
                <a:cubicBezTo>
                  <a:pt x="4499" y="1"/>
                  <a:pt x="4328" y="47"/>
                  <a:pt x="4135" y="152"/>
                </a:cubicBezTo>
                <a:cubicBezTo>
                  <a:pt x="3232" y="623"/>
                  <a:pt x="3272" y="2350"/>
                  <a:pt x="3363" y="3201"/>
                </a:cubicBezTo>
                <a:cubicBezTo>
                  <a:pt x="3507" y="4535"/>
                  <a:pt x="4135" y="5791"/>
                  <a:pt x="4083" y="7139"/>
                </a:cubicBezTo>
                <a:cubicBezTo>
                  <a:pt x="3559" y="5595"/>
                  <a:pt x="2905" y="4012"/>
                  <a:pt x="1623" y="3031"/>
                </a:cubicBezTo>
                <a:cubicBezTo>
                  <a:pt x="1427" y="2887"/>
                  <a:pt x="1217" y="2743"/>
                  <a:pt x="969" y="2690"/>
                </a:cubicBezTo>
                <a:cubicBezTo>
                  <a:pt x="900" y="2676"/>
                  <a:pt x="830" y="2669"/>
                  <a:pt x="760" y="2669"/>
                </a:cubicBezTo>
                <a:cubicBezTo>
                  <a:pt x="576" y="2669"/>
                  <a:pt x="395" y="2721"/>
                  <a:pt x="262" y="2834"/>
                </a:cubicBezTo>
                <a:cubicBezTo>
                  <a:pt x="53" y="3031"/>
                  <a:pt x="0" y="3345"/>
                  <a:pt x="0" y="3633"/>
                </a:cubicBezTo>
                <a:cubicBezTo>
                  <a:pt x="27" y="4784"/>
                  <a:pt x="707" y="5818"/>
                  <a:pt x="1400" y="6747"/>
                </a:cubicBezTo>
                <a:cubicBezTo>
                  <a:pt x="1989" y="7532"/>
                  <a:pt x="2604" y="8317"/>
                  <a:pt x="2905" y="9233"/>
                </a:cubicBezTo>
                <a:lnTo>
                  <a:pt x="7315" y="9233"/>
                </a:lnTo>
                <a:cubicBezTo>
                  <a:pt x="7485" y="8395"/>
                  <a:pt x="7838" y="7610"/>
                  <a:pt x="8283" y="6891"/>
                </a:cubicBezTo>
                <a:cubicBezTo>
                  <a:pt x="8898" y="5844"/>
                  <a:pt x="9696" y="4876"/>
                  <a:pt x="10324" y="3855"/>
                </a:cubicBezTo>
                <a:cubicBezTo>
                  <a:pt x="10638" y="3345"/>
                  <a:pt x="10913" y="2677"/>
                  <a:pt x="10586" y="2167"/>
                </a:cubicBezTo>
                <a:cubicBezTo>
                  <a:pt x="10416" y="1892"/>
                  <a:pt x="10062" y="1735"/>
                  <a:pt x="9735" y="1722"/>
                </a:cubicBezTo>
                <a:cubicBezTo>
                  <a:pt x="9719" y="1722"/>
                  <a:pt x="9702" y="1721"/>
                  <a:pt x="9685" y="1721"/>
                </a:cubicBezTo>
                <a:cubicBezTo>
                  <a:pt x="9375" y="1721"/>
                  <a:pt x="9065" y="1835"/>
                  <a:pt x="8767" y="1984"/>
                </a:cubicBezTo>
                <a:cubicBezTo>
                  <a:pt x="7877" y="2442"/>
                  <a:pt x="7197" y="3266"/>
                  <a:pt x="6752" y="4143"/>
                </a:cubicBezTo>
                <a:cubicBezTo>
                  <a:pt x="6294" y="5046"/>
                  <a:pt x="6006" y="6014"/>
                  <a:pt x="5744" y="6995"/>
                </a:cubicBezTo>
                <a:cubicBezTo>
                  <a:pt x="5941" y="5543"/>
                  <a:pt x="5993" y="4090"/>
                  <a:pt x="5823" y="2638"/>
                </a:cubicBezTo>
                <a:cubicBezTo>
                  <a:pt x="5744" y="1892"/>
                  <a:pt x="5606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960951" y="2937889"/>
            <a:ext cx="356201" cy="1190734"/>
          </a:xfrm>
          <a:custGeom>
            <a:avLst/>
            <a:gdLst/>
            <a:ahLst/>
            <a:cxnLst/>
            <a:rect l="l" t="t" r="r" b="b"/>
            <a:pathLst>
              <a:path w="2762" h="9233" extrusionOk="0">
                <a:moveTo>
                  <a:pt x="1417" y="1"/>
                </a:moveTo>
                <a:cubicBezTo>
                  <a:pt x="1267" y="1"/>
                  <a:pt x="1096" y="47"/>
                  <a:pt x="903" y="152"/>
                </a:cubicBezTo>
                <a:cubicBezTo>
                  <a:pt x="0" y="623"/>
                  <a:pt x="40" y="2337"/>
                  <a:pt x="131" y="3188"/>
                </a:cubicBezTo>
                <a:cubicBezTo>
                  <a:pt x="262" y="4326"/>
                  <a:pt x="720" y="5399"/>
                  <a:pt x="825" y="6511"/>
                </a:cubicBezTo>
                <a:cubicBezTo>
                  <a:pt x="877" y="6747"/>
                  <a:pt x="929" y="6982"/>
                  <a:pt x="982" y="7218"/>
                </a:cubicBezTo>
                <a:cubicBezTo>
                  <a:pt x="1112" y="7885"/>
                  <a:pt x="1256" y="8552"/>
                  <a:pt x="1335" y="9233"/>
                </a:cubicBezTo>
                <a:lnTo>
                  <a:pt x="2395" y="9233"/>
                </a:lnTo>
                <a:cubicBezTo>
                  <a:pt x="2408" y="8461"/>
                  <a:pt x="2434" y="7676"/>
                  <a:pt x="2552" y="6891"/>
                </a:cubicBezTo>
                <a:lnTo>
                  <a:pt x="2552" y="6891"/>
                </a:lnTo>
                <a:cubicBezTo>
                  <a:pt x="2539" y="6917"/>
                  <a:pt x="2539" y="6956"/>
                  <a:pt x="2512" y="6982"/>
                </a:cubicBezTo>
                <a:cubicBezTo>
                  <a:pt x="2709" y="5543"/>
                  <a:pt x="2761" y="4090"/>
                  <a:pt x="2591" y="2638"/>
                </a:cubicBezTo>
                <a:cubicBezTo>
                  <a:pt x="2512" y="1891"/>
                  <a:pt x="2374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637850" y="3568874"/>
            <a:ext cx="3490876" cy="938352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3325" y="4342500"/>
            <a:ext cx="9143970" cy="801003"/>
          </a:xfrm>
          <a:custGeom>
            <a:avLst/>
            <a:gdLst/>
            <a:ahLst/>
            <a:cxnLst/>
            <a:rect l="l" t="t" r="r" b="b"/>
            <a:pathLst>
              <a:path w="39595" h="8476" extrusionOk="0">
                <a:moveTo>
                  <a:pt x="6100" y="1"/>
                </a:moveTo>
                <a:cubicBezTo>
                  <a:pt x="4054" y="1"/>
                  <a:pt x="2015" y="149"/>
                  <a:pt x="1" y="507"/>
                </a:cubicBezTo>
                <a:lnTo>
                  <a:pt x="1" y="8476"/>
                </a:lnTo>
                <a:lnTo>
                  <a:pt x="39569" y="8476"/>
                </a:lnTo>
                <a:lnTo>
                  <a:pt x="39569" y="429"/>
                </a:lnTo>
                <a:lnTo>
                  <a:pt x="39595" y="429"/>
                </a:lnTo>
                <a:cubicBezTo>
                  <a:pt x="39460" y="411"/>
                  <a:pt x="39320" y="405"/>
                  <a:pt x="39177" y="405"/>
                </a:cubicBezTo>
                <a:cubicBezTo>
                  <a:pt x="38891" y="405"/>
                  <a:pt x="38592" y="429"/>
                  <a:pt x="38286" y="429"/>
                </a:cubicBezTo>
                <a:cubicBezTo>
                  <a:pt x="36742" y="442"/>
                  <a:pt x="35185" y="455"/>
                  <a:pt x="33615" y="481"/>
                </a:cubicBezTo>
                <a:cubicBezTo>
                  <a:pt x="32398" y="494"/>
                  <a:pt x="31181" y="494"/>
                  <a:pt x="29964" y="651"/>
                </a:cubicBezTo>
                <a:cubicBezTo>
                  <a:pt x="27492" y="965"/>
                  <a:pt x="25110" y="1829"/>
                  <a:pt x="22624" y="1829"/>
                </a:cubicBezTo>
                <a:cubicBezTo>
                  <a:pt x="21329" y="1829"/>
                  <a:pt x="20073" y="1606"/>
                  <a:pt x="18790" y="1371"/>
                </a:cubicBezTo>
                <a:cubicBezTo>
                  <a:pt x="14616" y="638"/>
                  <a:pt x="10340" y="1"/>
                  <a:pt x="6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908065" y="4759523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023378" y="478227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502610" y="4103918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782085" y="1997923"/>
            <a:ext cx="108073" cy="104849"/>
          </a:xfrm>
          <a:custGeom>
            <a:avLst/>
            <a:gdLst/>
            <a:ahLst/>
            <a:cxnLst/>
            <a:rect l="l" t="t" r="r" b="b"/>
            <a:pathLst>
              <a:path w="838" h="813" extrusionOk="0">
                <a:moveTo>
                  <a:pt x="393" y="1"/>
                </a:moveTo>
                <a:cubicBezTo>
                  <a:pt x="301" y="1"/>
                  <a:pt x="183" y="53"/>
                  <a:pt x="118" y="119"/>
                </a:cubicBezTo>
                <a:cubicBezTo>
                  <a:pt x="53" y="197"/>
                  <a:pt x="0" y="276"/>
                  <a:pt x="0" y="393"/>
                </a:cubicBezTo>
                <a:cubicBezTo>
                  <a:pt x="0" y="485"/>
                  <a:pt x="40" y="603"/>
                  <a:pt x="118" y="668"/>
                </a:cubicBezTo>
                <a:cubicBezTo>
                  <a:pt x="131" y="681"/>
                  <a:pt x="157" y="707"/>
                  <a:pt x="170" y="707"/>
                </a:cubicBezTo>
                <a:cubicBezTo>
                  <a:pt x="223" y="734"/>
                  <a:pt x="249" y="773"/>
                  <a:pt x="301" y="786"/>
                </a:cubicBezTo>
                <a:cubicBezTo>
                  <a:pt x="354" y="799"/>
                  <a:pt x="393" y="812"/>
                  <a:pt x="458" y="812"/>
                </a:cubicBezTo>
                <a:cubicBezTo>
                  <a:pt x="655" y="812"/>
                  <a:pt x="838" y="642"/>
                  <a:pt x="838" y="446"/>
                </a:cubicBezTo>
                <a:cubicBezTo>
                  <a:pt x="825" y="407"/>
                  <a:pt x="812" y="380"/>
                  <a:pt x="812" y="341"/>
                </a:cubicBezTo>
                <a:cubicBezTo>
                  <a:pt x="785" y="276"/>
                  <a:pt x="746" y="236"/>
                  <a:pt x="707" y="171"/>
                </a:cubicBezTo>
                <a:cubicBezTo>
                  <a:pt x="694" y="145"/>
                  <a:pt x="681" y="132"/>
                  <a:pt x="681" y="119"/>
                </a:cubicBezTo>
                <a:cubicBezTo>
                  <a:pt x="615" y="53"/>
                  <a:pt x="498" y="1"/>
                  <a:pt x="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5895350" y="-111612"/>
            <a:ext cx="3243575" cy="1685975"/>
          </a:xfrm>
          <a:custGeom>
            <a:avLst/>
            <a:gdLst/>
            <a:ahLst/>
            <a:cxnLst/>
            <a:rect l="l" t="t" r="r" b="b"/>
            <a:pathLst>
              <a:path w="129743" h="67439" extrusionOk="0">
                <a:moveTo>
                  <a:pt x="0" y="0"/>
                </a:moveTo>
                <a:cubicBezTo>
                  <a:pt x="24713" y="42011"/>
                  <a:pt x="81711" y="59156"/>
                  <a:pt x="129743" y="67439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3"/>
          <p:cNvSpPr/>
          <p:nvPr/>
        </p:nvSpPr>
        <p:spPr>
          <a:xfrm>
            <a:off x="6555675" y="-61575"/>
            <a:ext cx="3012500" cy="2250800"/>
          </a:xfrm>
          <a:custGeom>
            <a:avLst/>
            <a:gdLst/>
            <a:ahLst/>
            <a:cxnLst/>
            <a:rect l="l" t="t" r="r" b="b"/>
            <a:pathLst>
              <a:path w="120500" h="90032" extrusionOk="0">
                <a:moveTo>
                  <a:pt x="0" y="0"/>
                </a:moveTo>
                <a:cubicBezTo>
                  <a:pt x="0" y="14494"/>
                  <a:pt x="10159" y="27910"/>
                  <a:pt x="19855" y="38683"/>
                </a:cubicBezTo>
                <a:cubicBezTo>
                  <a:pt x="45050" y="66677"/>
                  <a:pt x="83662" y="82195"/>
                  <a:pt x="120500" y="90032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3"/>
          <p:cNvSpPr/>
          <p:nvPr/>
        </p:nvSpPr>
        <p:spPr>
          <a:xfrm>
            <a:off x="3320675" y="-104375"/>
            <a:ext cx="5366000" cy="622500"/>
          </a:xfrm>
          <a:custGeom>
            <a:avLst/>
            <a:gdLst/>
            <a:ahLst/>
            <a:cxnLst/>
            <a:rect l="l" t="t" r="r" b="b"/>
            <a:pathLst>
              <a:path w="214640" h="24900" extrusionOk="0">
                <a:moveTo>
                  <a:pt x="0" y="0"/>
                </a:moveTo>
                <a:cubicBezTo>
                  <a:pt x="6940" y="10412"/>
                  <a:pt x="21831" y="13736"/>
                  <a:pt x="34232" y="15405"/>
                </a:cubicBezTo>
                <a:cubicBezTo>
                  <a:pt x="48290" y="17297"/>
                  <a:pt x="62289" y="19615"/>
                  <a:pt x="76339" y="21567"/>
                </a:cubicBezTo>
                <a:cubicBezTo>
                  <a:pt x="122037" y="27915"/>
                  <a:pt x="169294" y="24593"/>
                  <a:pt x="214640" y="16090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Google Shape;45;p3"/>
          <p:cNvSpPr/>
          <p:nvPr/>
        </p:nvSpPr>
        <p:spPr>
          <a:xfrm>
            <a:off x="527348" y="4797237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674907" y="4749453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497024" y="4707799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507957" y="4862390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778153" y="464122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 flipH="1">
            <a:off x="7771201" y="0"/>
            <a:ext cx="1562047" cy="4772134"/>
          </a:xfrm>
          <a:custGeom>
            <a:avLst/>
            <a:gdLst/>
            <a:ahLst/>
            <a:cxnLst/>
            <a:rect l="l" t="t" r="r" b="b"/>
            <a:pathLst>
              <a:path w="6583" h="32909" extrusionOk="0">
                <a:moveTo>
                  <a:pt x="1715" y="1"/>
                </a:moveTo>
                <a:cubicBezTo>
                  <a:pt x="2369" y="10953"/>
                  <a:pt x="1" y="22284"/>
                  <a:pt x="1741" y="32909"/>
                </a:cubicBezTo>
                <a:lnTo>
                  <a:pt x="6517" y="32909"/>
                </a:lnTo>
                <a:cubicBezTo>
                  <a:pt x="6583" y="30750"/>
                  <a:pt x="6360" y="28551"/>
                  <a:pt x="6020" y="26432"/>
                </a:cubicBezTo>
                <a:cubicBezTo>
                  <a:pt x="5444" y="22964"/>
                  <a:pt x="4528" y="19588"/>
                  <a:pt x="3992" y="16121"/>
                </a:cubicBezTo>
                <a:cubicBezTo>
                  <a:pt x="3154" y="10822"/>
                  <a:pt x="3181" y="5405"/>
                  <a:pt x="3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5254872" y="3472252"/>
            <a:ext cx="3930422" cy="840457"/>
          </a:xfrm>
          <a:custGeom>
            <a:avLst/>
            <a:gdLst/>
            <a:ahLst/>
            <a:cxnLst/>
            <a:rect l="l" t="t" r="r" b="b"/>
            <a:pathLst>
              <a:path w="38731" h="8282" extrusionOk="0">
                <a:moveTo>
                  <a:pt x="16953" y="0"/>
                </a:moveTo>
                <a:cubicBezTo>
                  <a:pt x="16302" y="0"/>
                  <a:pt x="15654" y="141"/>
                  <a:pt x="15074" y="431"/>
                </a:cubicBezTo>
                <a:cubicBezTo>
                  <a:pt x="13556" y="1203"/>
                  <a:pt x="12575" y="2957"/>
                  <a:pt x="12732" y="4658"/>
                </a:cubicBezTo>
                <a:cubicBezTo>
                  <a:pt x="12044" y="4166"/>
                  <a:pt x="11201" y="3923"/>
                  <a:pt x="10356" y="3923"/>
                </a:cubicBezTo>
                <a:cubicBezTo>
                  <a:pt x="9334" y="3923"/>
                  <a:pt x="8309" y="4277"/>
                  <a:pt x="7550" y="4972"/>
                </a:cubicBezTo>
                <a:cubicBezTo>
                  <a:pt x="7001" y="5495"/>
                  <a:pt x="6556" y="6162"/>
                  <a:pt x="5862" y="6502"/>
                </a:cubicBezTo>
                <a:cubicBezTo>
                  <a:pt x="5414" y="6723"/>
                  <a:pt x="4912" y="6762"/>
                  <a:pt x="4398" y="6762"/>
                </a:cubicBezTo>
                <a:cubicBezTo>
                  <a:pt x="4119" y="6762"/>
                  <a:pt x="3835" y="6750"/>
                  <a:pt x="3555" y="6750"/>
                </a:cubicBezTo>
                <a:cubicBezTo>
                  <a:pt x="3403" y="6750"/>
                  <a:pt x="3251" y="6754"/>
                  <a:pt x="3101" y="6764"/>
                </a:cubicBezTo>
                <a:cubicBezTo>
                  <a:pt x="1924" y="6843"/>
                  <a:pt x="799" y="7418"/>
                  <a:pt x="0" y="8282"/>
                </a:cubicBezTo>
                <a:lnTo>
                  <a:pt x="38731" y="8282"/>
                </a:lnTo>
                <a:lnTo>
                  <a:pt x="38731" y="143"/>
                </a:lnTo>
                <a:cubicBezTo>
                  <a:pt x="37422" y="654"/>
                  <a:pt x="36284" y="1674"/>
                  <a:pt x="35695" y="2970"/>
                </a:cubicBezTo>
                <a:cubicBezTo>
                  <a:pt x="35220" y="2609"/>
                  <a:pt x="34630" y="2436"/>
                  <a:pt x="34035" y="2436"/>
                </a:cubicBezTo>
                <a:cubicBezTo>
                  <a:pt x="33139" y="2436"/>
                  <a:pt x="32234" y="2827"/>
                  <a:pt x="31691" y="3558"/>
                </a:cubicBezTo>
                <a:cubicBezTo>
                  <a:pt x="30799" y="2372"/>
                  <a:pt x="29312" y="1733"/>
                  <a:pt x="27833" y="1733"/>
                </a:cubicBezTo>
                <a:cubicBezTo>
                  <a:pt x="26881" y="1733"/>
                  <a:pt x="25933" y="1998"/>
                  <a:pt x="25149" y="2551"/>
                </a:cubicBezTo>
                <a:cubicBezTo>
                  <a:pt x="24822" y="1504"/>
                  <a:pt x="23958" y="654"/>
                  <a:pt x="22911" y="353"/>
                </a:cubicBezTo>
                <a:cubicBezTo>
                  <a:pt x="22637" y="277"/>
                  <a:pt x="22353" y="240"/>
                  <a:pt x="22068" y="240"/>
                </a:cubicBezTo>
                <a:cubicBezTo>
                  <a:pt x="21265" y="240"/>
                  <a:pt x="20458" y="532"/>
                  <a:pt x="19850" y="1072"/>
                </a:cubicBezTo>
                <a:cubicBezTo>
                  <a:pt x="19065" y="369"/>
                  <a:pt x="18006" y="0"/>
                  <a:pt x="169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-252775" y="3998600"/>
            <a:ext cx="10034733" cy="2480883"/>
          </a:xfrm>
          <a:custGeom>
            <a:avLst/>
            <a:gdLst/>
            <a:ahLst/>
            <a:cxnLst/>
            <a:rect l="l" t="t" r="r" b="b"/>
            <a:pathLst>
              <a:path w="69624" h="19948" extrusionOk="0">
                <a:moveTo>
                  <a:pt x="1913" y="1"/>
                </a:moveTo>
                <a:cubicBezTo>
                  <a:pt x="1488" y="1"/>
                  <a:pt x="1068" y="14"/>
                  <a:pt x="654" y="44"/>
                </a:cubicBezTo>
                <a:cubicBezTo>
                  <a:pt x="0" y="3655"/>
                  <a:pt x="1086" y="8326"/>
                  <a:pt x="1348" y="12042"/>
                </a:cubicBezTo>
                <a:cubicBezTo>
                  <a:pt x="1505" y="13979"/>
                  <a:pt x="1727" y="16099"/>
                  <a:pt x="3114" y="17459"/>
                </a:cubicBezTo>
                <a:cubicBezTo>
                  <a:pt x="4541" y="18846"/>
                  <a:pt x="6752" y="18964"/>
                  <a:pt x="8741" y="19016"/>
                </a:cubicBezTo>
                <a:cubicBezTo>
                  <a:pt x="22636" y="19304"/>
                  <a:pt x="36532" y="19618"/>
                  <a:pt x="50441" y="19906"/>
                </a:cubicBezTo>
                <a:cubicBezTo>
                  <a:pt x="51307" y="19928"/>
                  <a:pt x="52176" y="19947"/>
                  <a:pt x="53045" y="19947"/>
                </a:cubicBezTo>
                <a:cubicBezTo>
                  <a:pt x="55279" y="19947"/>
                  <a:pt x="57513" y="19822"/>
                  <a:pt x="59679" y="19304"/>
                </a:cubicBezTo>
                <a:cubicBezTo>
                  <a:pt x="62688" y="18585"/>
                  <a:pt x="65619" y="16975"/>
                  <a:pt x="67255" y="14332"/>
                </a:cubicBezTo>
                <a:cubicBezTo>
                  <a:pt x="69623" y="10538"/>
                  <a:pt x="68511" y="4911"/>
                  <a:pt x="64769" y="2464"/>
                </a:cubicBezTo>
                <a:cubicBezTo>
                  <a:pt x="62783" y="1154"/>
                  <a:pt x="60436" y="788"/>
                  <a:pt x="58022" y="788"/>
                </a:cubicBezTo>
                <a:cubicBezTo>
                  <a:pt x="56460" y="788"/>
                  <a:pt x="54870" y="941"/>
                  <a:pt x="53333" y="1091"/>
                </a:cubicBezTo>
                <a:cubicBezTo>
                  <a:pt x="46159" y="1786"/>
                  <a:pt x="38950" y="2122"/>
                  <a:pt x="31749" y="2122"/>
                </a:cubicBezTo>
                <a:cubicBezTo>
                  <a:pt x="30137" y="2122"/>
                  <a:pt x="28526" y="2105"/>
                  <a:pt x="26915" y="2072"/>
                </a:cubicBezTo>
                <a:cubicBezTo>
                  <a:pt x="22375" y="1967"/>
                  <a:pt x="17834" y="1719"/>
                  <a:pt x="13307" y="1326"/>
                </a:cubicBezTo>
                <a:cubicBezTo>
                  <a:pt x="9670" y="1021"/>
                  <a:pt x="5601" y="1"/>
                  <a:pt x="1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6487274" y="-200776"/>
            <a:ext cx="2763076" cy="1606038"/>
          </a:xfrm>
          <a:custGeom>
            <a:avLst/>
            <a:gdLst/>
            <a:ahLst/>
            <a:cxnLst/>
            <a:rect l="l" t="t" r="r" b="b"/>
            <a:pathLst>
              <a:path w="21917" h="12739" extrusionOk="0">
                <a:moveTo>
                  <a:pt x="7987" y="1"/>
                </a:moveTo>
                <a:cubicBezTo>
                  <a:pt x="6760" y="1"/>
                  <a:pt x="5525" y="54"/>
                  <a:pt x="4318" y="242"/>
                </a:cubicBezTo>
                <a:cubicBezTo>
                  <a:pt x="4137" y="271"/>
                  <a:pt x="3951" y="281"/>
                  <a:pt x="3760" y="281"/>
                </a:cubicBezTo>
                <a:cubicBezTo>
                  <a:pt x="3265" y="281"/>
                  <a:pt x="2745" y="211"/>
                  <a:pt x="2243" y="211"/>
                </a:cubicBezTo>
                <a:cubicBezTo>
                  <a:pt x="1707" y="211"/>
                  <a:pt x="1190" y="291"/>
                  <a:pt x="746" y="622"/>
                </a:cubicBezTo>
                <a:cubicBezTo>
                  <a:pt x="288" y="962"/>
                  <a:pt x="0" y="1551"/>
                  <a:pt x="131" y="2113"/>
                </a:cubicBezTo>
                <a:cubicBezTo>
                  <a:pt x="249" y="2545"/>
                  <a:pt x="615" y="2898"/>
                  <a:pt x="1021" y="3069"/>
                </a:cubicBezTo>
                <a:cubicBezTo>
                  <a:pt x="1353" y="3219"/>
                  <a:pt x="1730" y="3272"/>
                  <a:pt x="2107" y="3272"/>
                </a:cubicBezTo>
                <a:cubicBezTo>
                  <a:pt x="2190" y="3272"/>
                  <a:pt x="2273" y="3270"/>
                  <a:pt x="2355" y="3265"/>
                </a:cubicBezTo>
                <a:lnTo>
                  <a:pt x="2355" y="3265"/>
                </a:lnTo>
                <a:cubicBezTo>
                  <a:pt x="2264" y="4102"/>
                  <a:pt x="2892" y="4259"/>
                  <a:pt x="3350" y="4730"/>
                </a:cubicBezTo>
                <a:lnTo>
                  <a:pt x="3389" y="4783"/>
                </a:lnTo>
                <a:cubicBezTo>
                  <a:pt x="3821" y="5254"/>
                  <a:pt x="3913" y="5777"/>
                  <a:pt x="4567" y="6065"/>
                </a:cubicBezTo>
                <a:cubicBezTo>
                  <a:pt x="4686" y="6328"/>
                  <a:pt x="4977" y="6475"/>
                  <a:pt x="5259" y="6475"/>
                </a:cubicBezTo>
                <a:cubicBezTo>
                  <a:pt x="5439" y="6475"/>
                  <a:pt x="5617" y="6415"/>
                  <a:pt x="5744" y="6287"/>
                </a:cubicBezTo>
                <a:lnTo>
                  <a:pt x="5744" y="6287"/>
                </a:lnTo>
                <a:cubicBezTo>
                  <a:pt x="5980" y="6758"/>
                  <a:pt x="5666" y="7413"/>
                  <a:pt x="5156" y="7530"/>
                </a:cubicBezTo>
                <a:cubicBezTo>
                  <a:pt x="5362" y="7701"/>
                  <a:pt x="5627" y="7781"/>
                  <a:pt x="5896" y="7781"/>
                </a:cubicBezTo>
                <a:cubicBezTo>
                  <a:pt x="6308" y="7781"/>
                  <a:pt x="6726" y="7591"/>
                  <a:pt x="6948" y="7243"/>
                </a:cubicBezTo>
                <a:lnTo>
                  <a:pt x="6948" y="7243"/>
                </a:lnTo>
                <a:cubicBezTo>
                  <a:pt x="6556" y="7910"/>
                  <a:pt x="7027" y="8891"/>
                  <a:pt x="7786" y="9009"/>
                </a:cubicBezTo>
                <a:cubicBezTo>
                  <a:pt x="7498" y="8407"/>
                  <a:pt x="7969" y="7583"/>
                  <a:pt x="8636" y="7557"/>
                </a:cubicBezTo>
                <a:lnTo>
                  <a:pt x="8636" y="7557"/>
                </a:lnTo>
                <a:cubicBezTo>
                  <a:pt x="8531" y="8080"/>
                  <a:pt x="8505" y="8695"/>
                  <a:pt x="8885" y="9074"/>
                </a:cubicBezTo>
                <a:cubicBezTo>
                  <a:pt x="9013" y="9203"/>
                  <a:pt x="9196" y="9261"/>
                  <a:pt x="9380" y="9261"/>
                </a:cubicBezTo>
                <a:cubicBezTo>
                  <a:pt x="9713" y="9261"/>
                  <a:pt x="10048" y="9070"/>
                  <a:pt x="10064" y="8763"/>
                </a:cubicBezTo>
                <a:lnTo>
                  <a:pt x="10064" y="8763"/>
                </a:lnTo>
                <a:cubicBezTo>
                  <a:pt x="10094" y="9156"/>
                  <a:pt x="10469" y="9475"/>
                  <a:pt x="10848" y="9475"/>
                </a:cubicBezTo>
                <a:cubicBezTo>
                  <a:pt x="10918" y="9475"/>
                  <a:pt x="10989" y="9464"/>
                  <a:pt x="11057" y="9441"/>
                </a:cubicBezTo>
                <a:lnTo>
                  <a:pt x="11057" y="9441"/>
                </a:lnTo>
                <a:cubicBezTo>
                  <a:pt x="11031" y="9866"/>
                  <a:pt x="11424" y="10292"/>
                  <a:pt x="11861" y="10292"/>
                </a:cubicBezTo>
                <a:cubicBezTo>
                  <a:pt x="11868" y="10292"/>
                  <a:pt x="11874" y="10291"/>
                  <a:pt x="11881" y="10291"/>
                </a:cubicBezTo>
                <a:cubicBezTo>
                  <a:pt x="12211" y="10282"/>
                  <a:pt x="12497" y="10020"/>
                  <a:pt x="12602" y="9710"/>
                </a:cubicBezTo>
                <a:lnTo>
                  <a:pt x="12602" y="9710"/>
                </a:lnTo>
                <a:cubicBezTo>
                  <a:pt x="12631" y="9992"/>
                  <a:pt x="12802" y="10267"/>
                  <a:pt x="13072" y="10370"/>
                </a:cubicBezTo>
                <a:cubicBezTo>
                  <a:pt x="13160" y="10403"/>
                  <a:pt x="13254" y="10419"/>
                  <a:pt x="13347" y="10419"/>
                </a:cubicBezTo>
                <a:cubicBezTo>
                  <a:pt x="13654" y="10419"/>
                  <a:pt x="13962" y="10248"/>
                  <a:pt x="14092" y="9977"/>
                </a:cubicBezTo>
                <a:lnTo>
                  <a:pt x="14092" y="9977"/>
                </a:lnTo>
                <a:cubicBezTo>
                  <a:pt x="13961" y="10357"/>
                  <a:pt x="14184" y="10815"/>
                  <a:pt x="14563" y="10919"/>
                </a:cubicBezTo>
                <a:cubicBezTo>
                  <a:pt x="14626" y="10939"/>
                  <a:pt x="14690" y="10948"/>
                  <a:pt x="14754" y="10948"/>
                </a:cubicBezTo>
                <a:cubicBezTo>
                  <a:pt x="15083" y="10948"/>
                  <a:pt x="15414" y="10711"/>
                  <a:pt x="15479" y="10383"/>
                </a:cubicBezTo>
                <a:lnTo>
                  <a:pt x="15479" y="10383"/>
                </a:lnTo>
                <a:cubicBezTo>
                  <a:pt x="15885" y="10828"/>
                  <a:pt x="15819" y="11626"/>
                  <a:pt x="15348" y="12005"/>
                </a:cubicBezTo>
                <a:lnTo>
                  <a:pt x="17010" y="11508"/>
                </a:lnTo>
                <a:lnTo>
                  <a:pt x="17010" y="11508"/>
                </a:lnTo>
                <a:cubicBezTo>
                  <a:pt x="16775" y="12037"/>
                  <a:pt x="17279" y="12713"/>
                  <a:pt x="17839" y="12713"/>
                </a:cubicBezTo>
                <a:cubicBezTo>
                  <a:pt x="17902" y="12713"/>
                  <a:pt x="17967" y="12704"/>
                  <a:pt x="18031" y="12686"/>
                </a:cubicBezTo>
                <a:cubicBezTo>
                  <a:pt x="18043" y="12489"/>
                  <a:pt x="18059" y="12293"/>
                  <a:pt x="18075" y="12098"/>
                </a:cubicBezTo>
                <a:lnTo>
                  <a:pt x="18075" y="12098"/>
                </a:lnTo>
                <a:cubicBezTo>
                  <a:pt x="18120" y="12188"/>
                  <a:pt x="18189" y="12266"/>
                  <a:pt x="18279" y="12319"/>
                </a:cubicBezTo>
                <a:cubicBezTo>
                  <a:pt x="18363" y="12367"/>
                  <a:pt x="18458" y="12389"/>
                  <a:pt x="18554" y="12389"/>
                </a:cubicBezTo>
                <a:cubicBezTo>
                  <a:pt x="18775" y="12389"/>
                  <a:pt x="18999" y="12271"/>
                  <a:pt x="19091" y="12071"/>
                </a:cubicBezTo>
                <a:cubicBezTo>
                  <a:pt x="19483" y="12293"/>
                  <a:pt x="19876" y="12516"/>
                  <a:pt x="20268" y="12738"/>
                </a:cubicBezTo>
                <a:cubicBezTo>
                  <a:pt x="21760" y="10134"/>
                  <a:pt x="21851" y="6981"/>
                  <a:pt x="21904" y="3984"/>
                </a:cubicBezTo>
                <a:cubicBezTo>
                  <a:pt x="21917" y="3369"/>
                  <a:pt x="21904" y="2702"/>
                  <a:pt x="21524" y="2205"/>
                </a:cubicBezTo>
                <a:cubicBezTo>
                  <a:pt x="21171" y="1747"/>
                  <a:pt x="20569" y="1564"/>
                  <a:pt x="19993" y="1420"/>
                </a:cubicBezTo>
                <a:cubicBezTo>
                  <a:pt x="16539" y="556"/>
                  <a:pt x="12980" y="85"/>
                  <a:pt x="9408" y="20"/>
                </a:cubicBezTo>
                <a:cubicBezTo>
                  <a:pt x="8937" y="9"/>
                  <a:pt x="8463" y="1"/>
                  <a:pt x="79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8177715" y="539500"/>
            <a:ext cx="1127360" cy="1969762"/>
          </a:xfrm>
          <a:custGeom>
            <a:avLst/>
            <a:gdLst/>
            <a:ahLst/>
            <a:cxnLst/>
            <a:rect l="l" t="t" r="r" b="b"/>
            <a:pathLst>
              <a:path w="6936" h="12119" extrusionOk="0">
                <a:moveTo>
                  <a:pt x="5797" y="0"/>
                </a:moveTo>
                <a:cubicBezTo>
                  <a:pt x="5819" y="37"/>
                  <a:pt x="5840" y="75"/>
                  <a:pt x="5861" y="112"/>
                </a:cubicBezTo>
                <a:lnTo>
                  <a:pt x="5861" y="112"/>
                </a:lnTo>
                <a:cubicBezTo>
                  <a:pt x="5846" y="75"/>
                  <a:pt x="5824" y="38"/>
                  <a:pt x="5797" y="0"/>
                </a:cubicBezTo>
                <a:close/>
                <a:moveTo>
                  <a:pt x="5861" y="112"/>
                </a:moveTo>
                <a:cubicBezTo>
                  <a:pt x="6108" y="685"/>
                  <a:pt x="5086" y="1215"/>
                  <a:pt x="4607" y="1387"/>
                </a:cubicBezTo>
                <a:cubicBezTo>
                  <a:pt x="4358" y="1466"/>
                  <a:pt x="4057" y="1583"/>
                  <a:pt x="4018" y="1845"/>
                </a:cubicBezTo>
                <a:cubicBezTo>
                  <a:pt x="3992" y="2107"/>
                  <a:pt x="4280" y="2290"/>
                  <a:pt x="4554" y="2329"/>
                </a:cubicBezTo>
                <a:cubicBezTo>
                  <a:pt x="4619" y="2339"/>
                  <a:pt x="4684" y="2343"/>
                  <a:pt x="4749" y="2343"/>
                </a:cubicBezTo>
                <a:cubicBezTo>
                  <a:pt x="5315" y="2343"/>
                  <a:pt x="5877" y="1995"/>
                  <a:pt x="6111" y="1479"/>
                </a:cubicBezTo>
                <a:lnTo>
                  <a:pt x="6111" y="1479"/>
                </a:lnTo>
                <a:cubicBezTo>
                  <a:pt x="6131" y="1702"/>
                  <a:pt x="6075" y="1916"/>
                  <a:pt x="5969" y="2110"/>
                </a:cubicBezTo>
                <a:lnTo>
                  <a:pt x="5969" y="2110"/>
                </a:lnTo>
                <a:cubicBezTo>
                  <a:pt x="5969" y="2109"/>
                  <a:pt x="5968" y="2108"/>
                  <a:pt x="5967" y="2107"/>
                </a:cubicBezTo>
                <a:lnTo>
                  <a:pt x="5967" y="2107"/>
                </a:lnTo>
                <a:cubicBezTo>
                  <a:pt x="5968" y="2109"/>
                  <a:pt x="5968" y="2110"/>
                  <a:pt x="5968" y="2112"/>
                </a:cubicBezTo>
                <a:lnTo>
                  <a:pt x="5968" y="2112"/>
                </a:lnTo>
                <a:cubicBezTo>
                  <a:pt x="5968" y="2111"/>
                  <a:pt x="5969" y="2110"/>
                  <a:pt x="5969" y="2110"/>
                </a:cubicBezTo>
                <a:lnTo>
                  <a:pt x="5969" y="2110"/>
                </a:lnTo>
                <a:cubicBezTo>
                  <a:pt x="6098" y="2306"/>
                  <a:pt x="6086" y="2566"/>
                  <a:pt x="6151" y="2800"/>
                </a:cubicBezTo>
                <a:cubicBezTo>
                  <a:pt x="6209" y="2998"/>
                  <a:pt x="6370" y="3217"/>
                  <a:pt x="6562" y="3217"/>
                </a:cubicBezTo>
                <a:cubicBezTo>
                  <a:pt x="6586" y="3217"/>
                  <a:pt x="6610" y="3213"/>
                  <a:pt x="6635" y="3206"/>
                </a:cubicBezTo>
                <a:cubicBezTo>
                  <a:pt x="6883" y="3141"/>
                  <a:pt x="6936" y="2800"/>
                  <a:pt x="6883" y="2552"/>
                </a:cubicBezTo>
                <a:cubicBezTo>
                  <a:pt x="6759" y="1666"/>
                  <a:pt x="6301" y="875"/>
                  <a:pt x="5861" y="112"/>
                </a:cubicBezTo>
                <a:close/>
                <a:moveTo>
                  <a:pt x="5968" y="2112"/>
                </a:moveTo>
                <a:cubicBezTo>
                  <a:pt x="5863" y="2303"/>
                  <a:pt x="5711" y="2474"/>
                  <a:pt x="5536" y="2617"/>
                </a:cubicBezTo>
                <a:cubicBezTo>
                  <a:pt x="5195" y="2879"/>
                  <a:pt x="4777" y="3023"/>
                  <a:pt x="4358" y="3154"/>
                </a:cubicBezTo>
                <a:cubicBezTo>
                  <a:pt x="4162" y="3219"/>
                  <a:pt x="3952" y="3271"/>
                  <a:pt x="3795" y="3402"/>
                </a:cubicBezTo>
                <a:cubicBezTo>
                  <a:pt x="3625" y="3533"/>
                  <a:pt x="3494" y="3729"/>
                  <a:pt x="3534" y="3939"/>
                </a:cubicBezTo>
                <a:cubicBezTo>
                  <a:pt x="3564" y="4213"/>
                  <a:pt x="3871" y="4353"/>
                  <a:pt x="4165" y="4353"/>
                </a:cubicBezTo>
                <a:cubicBezTo>
                  <a:pt x="4250" y="4353"/>
                  <a:pt x="4334" y="4342"/>
                  <a:pt x="4410" y="4318"/>
                </a:cubicBezTo>
                <a:cubicBezTo>
                  <a:pt x="4751" y="4200"/>
                  <a:pt x="5038" y="3926"/>
                  <a:pt x="5366" y="3756"/>
                </a:cubicBezTo>
                <a:lnTo>
                  <a:pt x="5366" y="3756"/>
                </a:lnTo>
                <a:cubicBezTo>
                  <a:pt x="4816" y="4423"/>
                  <a:pt x="4031" y="4881"/>
                  <a:pt x="3180" y="5012"/>
                </a:cubicBezTo>
                <a:cubicBezTo>
                  <a:pt x="2997" y="5051"/>
                  <a:pt x="2827" y="5064"/>
                  <a:pt x="2657" y="5129"/>
                </a:cubicBezTo>
                <a:cubicBezTo>
                  <a:pt x="2500" y="5195"/>
                  <a:pt x="2356" y="5339"/>
                  <a:pt x="2330" y="5522"/>
                </a:cubicBezTo>
                <a:cubicBezTo>
                  <a:pt x="2304" y="5814"/>
                  <a:pt x="2588" y="6033"/>
                  <a:pt x="2880" y="6033"/>
                </a:cubicBezTo>
                <a:cubicBezTo>
                  <a:pt x="2889" y="6033"/>
                  <a:pt x="2897" y="6033"/>
                  <a:pt x="2906" y="6032"/>
                </a:cubicBezTo>
                <a:cubicBezTo>
                  <a:pt x="3087" y="6024"/>
                  <a:pt x="3249" y="5959"/>
                  <a:pt x="3401" y="5869"/>
                </a:cubicBezTo>
                <a:lnTo>
                  <a:pt x="3401" y="5869"/>
                </a:lnTo>
                <a:cubicBezTo>
                  <a:pt x="2858" y="6228"/>
                  <a:pt x="2253" y="6503"/>
                  <a:pt x="1610" y="6647"/>
                </a:cubicBezTo>
                <a:cubicBezTo>
                  <a:pt x="1322" y="6726"/>
                  <a:pt x="943" y="6830"/>
                  <a:pt x="891" y="7144"/>
                </a:cubicBezTo>
                <a:cubicBezTo>
                  <a:pt x="854" y="7411"/>
                  <a:pt x="1144" y="7633"/>
                  <a:pt x="1415" y="7633"/>
                </a:cubicBezTo>
                <a:cubicBezTo>
                  <a:pt x="1437" y="7633"/>
                  <a:pt x="1458" y="7631"/>
                  <a:pt x="1479" y="7629"/>
                </a:cubicBezTo>
                <a:cubicBezTo>
                  <a:pt x="1548" y="7623"/>
                  <a:pt x="1614" y="7608"/>
                  <a:pt x="1677" y="7586"/>
                </a:cubicBezTo>
                <a:lnTo>
                  <a:pt x="1677" y="7586"/>
                </a:lnTo>
                <a:cubicBezTo>
                  <a:pt x="1280" y="7853"/>
                  <a:pt x="886" y="8120"/>
                  <a:pt x="485" y="8387"/>
                </a:cubicBezTo>
                <a:cubicBezTo>
                  <a:pt x="263" y="8531"/>
                  <a:pt x="1" y="8767"/>
                  <a:pt x="40" y="9042"/>
                </a:cubicBezTo>
                <a:cubicBezTo>
                  <a:pt x="79" y="9245"/>
                  <a:pt x="296" y="9362"/>
                  <a:pt x="512" y="9362"/>
                </a:cubicBezTo>
                <a:cubicBezTo>
                  <a:pt x="589" y="9362"/>
                  <a:pt x="665" y="9347"/>
                  <a:pt x="734" y="9316"/>
                </a:cubicBezTo>
                <a:cubicBezTo>
                  <a:pt x="957" y="9227"/>
                  <a:pt x="1105" y="9032"/>
                  <a:pt x="1241" y="8822"/>
                </a:cubicBezTo>
                <a:lnTo>
                  <a:pt x="1241" y="8822"/>
                </a:lnTo>
                <a:lnTo>
                  <a:pt x="276" y="10337"/>
                </a:lnTo>
                <a:cubicBezTo>
                  <a:pt x="171" y="10494"/>
                  <a:pt x="79" y="10717"/>
                  <a:pt x="197" y="10860"/>
                </a:cubicBezTo>
                <a:cubicBezTo>
                  <a:pt x="243" y="10919"/>
                  <a:pt x="303" y="10943"/>
                  <a:pt x="368" y="10943"/>
                </a:cubicBezTo>
                <a:cubicBezTo>
                  <a:pt x="507" y="10943"/>
                  <a:pt x="666" y="10833"/>
                  <a:pt x="747" y="10717"/>
                </a:cubicBezTo>
                <a:cubicBezTo>
                  <a:pt x="864" y="10520"/>
                  <a:pt x="917" y="10285"/>
                  <a:pt x="1074" y="10141"/>
                </a:cubicBezTo>
                <a:lnTo>
                  <a:pt x="1074" y="10141"/>
                </a:lnTo>
                <a:cubicBezTo>
                  <a:pt x="851" y="10651"/>
                  <a:pt x="629" y="11214"/>
                  <a:pt x="851" y="11724"/>
                </a:cubicBezTo>
                <a:cubicBezTo>
                  <a:pt x="917" y="11894"/>
                  <a:pt x="1048" y="12025"/>
                  <a:pt x="1205" y="12090"/>
                </a:cubicBezTo>
                <a:cubicBezTo>
                  <a:pt x="1253" y="12109"/>
                  <a:pt x="1305" y="12118"/>
                  <a:pt x="1357" y="12118"/>
                </a:cubicBezTo>
                <a:cubicBezTo>
                  <a:pt x="1484" y="12118"/>
                  <a:pt x="1607" y="12062"/>
                  <a:pt x="1663" y="11960"/>
                </a:cubicBezTo>
                <a:cubicBezTo>
                  <a:pt x="1741" y="11829"/>
                  <a:pt x="1715" y="11646"/>
                  <a:pt x="1676" y="11502"/>
                </a:cubicBezTo>
                <a:cubicBezTo>
                  <a:pt x="1545" y="11004"/>
                  <a:pt x="1349" y="10546"/>
                  <a:pt x="1074" y="10128"/>
                </a:cubicBezTo>
                <a:lnTo>
                  <a:pt x="1074" y="10128"/>
                </a:lnTo>
                <a:cubicBezTo>
                  <a:pt x="1178" y="10272"/>
                  <a:pt x="1257" y="10416"/>
                  <a:pt x="1401" y="10520"/>
                </a:cubicBezTo>
                <a:cubicBezTo>
                  <a:pt x="1480" y="10575"/>
                  <a:pt x="1582" y="10612"/>
                  <a:pt x="1683" y="10612"/>
                </a:cubicBezTo>
                <a:cubicBezTo>
                  <a:pt x="1749" y="10612"/>
                  <a:pt x="1815" y="10596"/>
                  <a:pt x="1872" y="10559"/>
                </a:cubicBezTo>
                <a:cubicBezTo>
                  <a:pt x="2003" y="10481"/>
                  <a:pt x="2068" y="10298"/>
                  <a:pt x="2055" y="10141"/>
                </a:cubicBezTo>
                <a:cubicBezTo>
                  <a:pt x="2042" y="9971"/>
                  <a:pt x="1977" y="9827"/>
                  <a:pt x="1924" y="9670"/>
                </a:cubicBezTo>
                <a:cubicBezTo>
                  <a:pt x="1715" y="9042"/>
                  <a:pt x="1676" y="8335"/>
                  <a:pt x="1846" y="7707"/>
                </a:cubicBezTo>
                <a:lnTo>
                  <a:pt x="1846" y="7707"/>
                </a:lnTo>
                <a:cubicBezTo>
                  <a:pt x="1846" y="7929"/>
                  <a:pt x="1846" y="8165"/>
                  <a:pt x="1937" y="8374"/>
                </a:cubicBezTo>
                <a:cubicBezTo>
                  <a:pt x="2025" y="8549"/>
                  <a:pt x="2194" y="8678"/>
                  <a:pt x="2385" y="8678"/>
                </a:cubicBezTo>
                <a:cubicBezTo>
                  <a:pt x="2422" y="8678"/>
                  <a:pt x="2461" y="8673"/>
                  <a:pt x="2500" y="8662"/>
                </a:cubicBezTo>
                <a:cubicBezTo>
                  <a:pt x="2683" y="8623"/>
                  <a:pt x="2788" y="8440"/>
                  <a:pt x="2840" y="8257"/>
                </a:cubicBezTo>
                <a:cubicBezTo>
                  <a:pt x="2893" y="8073"/>
                  <a:pt x="2879" y="7903"/>
                  <a:pt x="2879" y="7707"/>
                </a:cubicBezTo>
                <a:cubicBezTo>
                  <a:pt x="2893" y="6961"/>
                  <a:pt x="3220" y="6268"/>
                  <a:pt x="3756" y="5771"/>
                </a:cubicBezTo>
                <a:lnTo>
                  <a:pt x="3756" y="5771"/>
                </a:lnTo>
                <a:cubicBezTo>
                  <a:pt x="3730" y="5954"/>
                  <a:pt x="3704" y="6137"/>
                  <a:pt x="3743" y="6307"/>
                </a:cubicBezTo>
                <a:cubicBezTo>
                  <a:pt x="3795" y="6490"/>
                  <a:pt x="3900" y="6647"/>
                  <a:pt x="4070" y="6700"/>
                </a:cubicBezTo>
                <a:cubicBezTo>
                  <a:pt x="4110" y="6713"/>
                  <a:pt x="4149" y="6720"/>
                  <a:pt x="4189" y="6720"/>
                </a:cubicBezTo>
                <a:cubicBezTo>
                  <a:pt x="4414" y="6720"/>
                  <a:pt x="4635" y="6516"/>
                  <a:pt x="4724" y="6294"/>
                </a:cubicBezTo>
                <a:cubicBezTo>
                  <a:pt x="4816" y="6032"/>
                  <a:pt x="4790" y="5744"/>
                  <a:pt x="4790" y="5457"/>
                </a:cubicBezTo>
                <a:cubicBezTo>
                  <a:pt x="4803" y="4972"/>
                  <a:pt x="4934" y="4475"/>
                  <a:pt x="5169" y="4056"/>
                </a:cubicBezTo>
                <a:lnTo>
                  <a:pt x="5169" y="4056"/>
                </a:lnTo>
                <a:cubicBezTo>
                  <a:pt x="5117" y="4266"/>
                  <a:pt x="5065" y="4475"/>
                  <a:pt x="5104" y="4698"/>
                </a:cubicBezTo>
                <a:cubicBezTo>
                  <a:pt x="5130" y="4907"/>
                  <a:pt x="5261" y="5116"/>
                  <a:pt x="5470" y="5182"/>
                </a:cubicBezTo>
                <a:cubicBezTo>
                  <a:pt x="5505" y="5190"/>
                  <a:pt x="5539" y="5194"/>
                  <a:pt x="5573" y="5194"/>
                </a:cubicBezTo>
                <a:cubicBezTo>
                  <a:pt x="5798" y="5194"/>
                  <a:pt x="6009" y="5016"/>
                  <a:pt x="6111" y="4789"/>
                </a:cubicBezTo>
                <a:cubicBezTo>
                  <a:pt x="6216" y="4541"/>
                  <a:pt x="6177" y="4266"/>
                  <a:pt x="6164" y="3991"/>
                </a:cubicBezTo>
                <a:cubicBezTo>
                  <a:pt x="6098" y="3365"/>
                  <a:pt x="6033" y="2738"/>
                  <a:pt x="5968" y="2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1460524">
            <a:off x="7547972" y="-246270"/>
            <a:ext cx="1516469" cy="1258831"/>
          </a:xfrm>
          <a:custGeom>
            <a:avLst/>
            <a:gdLst/>
            <a:ahLst/>
            <a:cxnLst/>
            <a:rect l="l" t="t" r="r" b="b"/>
            <a:pathLst>
              <a:path w="9330" h="7745" extrusionOk="0">
                <a:moveTo>
                  <a:pt x="5317" y="1"/>
                </a:moveTo>
                <a:cubicBezTo>
                  <a:pt x="4817" y="1"/>
                  <a:pt x="4335" y="156"/>
                  <a:pt x="3991" y="506"/>
                </a:cubicBezTo>
                <a:cubicBezTo>
                  <a:pt x="4855" y="1357"/>
                  <a:pt x="5732" y="2234"/>
                  <a:pt x="6608" y="3071"/>
                </a:cubicBezTo>
                <a:cubicBezTo>
                  <a:pt x="6539" y="3085"/>
                  <a:pt x="6470" y="3091"/>
                  <a:pt x="6401" y="3091"/>
                </a:cubicBezTo>
                <a:cubicBezTo>
                  <a:pt x="5949" y="3091"/>
                  <a:pt x="5513" y="2810"/>
                  <a:pt x="5195" y="2469"/>
                </a:cubicBezTo>
                <a:cubicBezTo>
                  <a:pt x="4842" y="2077"/>
                  <a:pt x="4593" y="1605"/>
                  <a:pt x="4266" y="1174"/>
                </a:cubicBezTo>
                <a:cubicBezTo>
                  <a:pt x="3939" y="768"/>
                  <a:pt x="3481" y="402"/>
                  <a:pt x="2958" y="362"/>
                </a:cubicBezTo>
                <a:cubicBezTo>
                  <a:pt x="2946" y="362"/>
                  <a:pt x="2935" y="362"/>
                  <a:pt x="2924" y="362"/>
                </a:cubicBezTo>
                <a:cubicBezTo>
                  <a:pt x="2440" y="362"/>
                  <a:pt x="1996" y="633"/>
                  <a:pt x="1701" y="1004"/>
                </a:cubicBezTo>
                <a:cubicBezTo>
                  <a:pt x="1387" y="1370"/>
                  <a:pt x="1204" y="1828"/>
                  <a:pt x="1047" y="2312"/>
                </a:cubicBezTo>
                <a:cubicBezTo>
                  <a:pt x="1119" y="2298"/>
                  <a:pt x="1190" y="2292"/>
                  <a:pt x="1261" y="2292"/>
                </a:cubicBezTo>
                <a:cubicBezTo>
                  <a:pt x="1795" y="2292"/>
                  <a:pt x="2293" y="2662"/>
                  <a:pt x="2709" y="3032"/>
                </a:cubicBezTo>
                <a:cubicBezTo>
                  <a:pt x="3150" y="3411"/>
                  <a:pt x="3659" y="3836"/>
                  <a:pt x="4226" y="3836"/>
                </a:cubicBezTo>
                <a:cubicBezTo>
                  <a:pt x="4265" y="3836"/>
                  <a:pt x="4305" y="3834"/>
                  <a:pt x="4345" y="3830"/>
                </a:cubicBezTo>
                <a:lnTo>
                  <a:pt x="4345" y="3830"/>
                </a:lnTo>
                <a:cubicBezTo>
                  <a:pt x="4242" y="3862"/>
                  <a:pt x="4136" y="3876"/>
                  <a:pt x="4028" y="3876"/>
                </a:cubicBezTo>
                <a:cubicBezTo>
                  <a:pt x="3694" y="3876"/>
                  <a:pt x="3346" y="3743"/>
                  <a:pt x="3049" y="3594"/>
                </a:cubicBezTo>
                <a:cubicBezTo>
                  <a:pt x="2657" y="3385"/>
                  <a:pt x="2290" y="3123"/>
                  <a:pt x="1859" y="2992"/>
                </a:cubicBezTo>
                <a:cubicBezTo>
                  <a:pt x="1696" y="2936"/>
                  <a:pt x="1519" y="2904"/>
                  <a:pt x="1344" y="2904"/>
                </a:cubicBezTo>
                <a:cubicBezTo>
                  <a:pt x="1071" y="2904"/>
                  <a:pt x="802" y="2984"/>
                  <a:pt x="602" y="3176"/>
                </a:cubicBezTo>
                <a:cubicBezTo>
                  <a:pt x="393" y="3372"/>
                  <a:pt x="288" y="3647"/>
                  <a:pt x="223" y="3921"/>
                </a:cubicBezTo>
                <a:cubicBezTo>
                  <a:pt x="0" y="4811"/>
                  <a:pt x="27" y="5740"/>
                  <a:pt x="275" y="6630"/>
                </a:cubicBezTo>
                <a:cubicBezTo>
                  <a:pt x="786" y="6957"/>
                  <a:pt x="1283" y="7284"/>
                  <a:pt x="1859" y="7454"/>
                </a:cubicBezTo>
                <a:cubicBezTo>
                  <a:pt x="2126" y="7539"/>
                  <a:pt x="2407" y="7588"/>
                  <a:pt x="2684" y="7588"/>
                </a:cubicBezTo>
                <a:cubicBezTo>
                  <a:pt x="3004" y="7588"/>
                  <a:pt x="3318" y="7523"/>
                  <a:pt x="3599" y="7376"/>
                </a:cubicBezTo>
                <a:cubicBezTo>
                  <a:pt x="4475" y="6918"/>
                  <a:pt x="4750" y="5819"/>
                  <a:pt x="4973" y="4864"/>
                </a:cubicBezTo>
                <a:lnTo>
                  <a:pt x="4973" y="4864"/>
                </a:lnTo>
                <a:cubicBezTo>
                  <a:pt x="5077" y="5884"/>
                  <a:pt x="4593" y="6970"/>
                  <a:pt x="3743" y="7559"/>
                </a:cubicBezTo>
                <a:cubicBezTo>
                  <a:pt x="4001" y="7682"/>
                  <a:pt x="4292" y="7744"/>
                  <a:pt x="4585" y="7744"/>
                </a:cubicBezTo>
                <a:cubicBezTo>
                  <a:pt x="4913" y="7744"/>
                  <a:pt x="5245" y="7666"/>
                  <a:pt x="5535" y="7507"/>
                </a:cubicBezTo>
                <a:cubicBezTo>
                  <a:pt x="6098" y="7219"/>
                  <a:pt x="6490" y="6656"/>
                  <a:pt x="6582" y="6041"/>
                </a:cubicBezTo>
                <a:cubicBezTo>
                  <a:pt x="6647" y="5649"/>
                  <a:pt x="6582" y="5230"/>
                  <a:pt x="6674" y="4864"/>
                </a:cubicBezTo>
                <a:cubicBezTo>
                  <a:pt x="6752" y="4471"/>
                  <a:pt x="7014" y="4078"/>
                  <a:pt x="7419" y="4052"/>
                </a:cubicBezTo>
                <a:lnTo>
                  <a:pt x="7419" y="4052"/>
                </a:lnTo>
                <a:cubicBezTo>
                  <a:pt x="7066" y="4301"/>
                  <a:pt x="6935" y="4772"/>
                  <a:pt x="6935" y="5204"/>
                </a:cubicBezTo>
                <a:cubicBezTo>
                  <a:pt x="6935" y="5649"/>
                  <a:pt x="7027" y="6067"/>
                  <a:pt x="6975" y="6499"/>
                </a:cubicBezTo>
                <a:cubicBezTo>
                  <a:pt x="6935" y="6918"/>
                  <a:pt x="6700" y="7376"/>
                  <a:pt x="6294" y="7507"/>
                </a:cubicBezTo>
                <a:cubicBezTo>
                  <a:pt x="7027" y="7480"/>
                  <a:pt x="7864" y="7415"/>
                  <a:pt x="8335" y="6852"/>
                </a:cubicBezTo>
                <a:cubicBezTo>
                  <a:pt x="8662" y="6473"/>
                  <a:pt x="8741" y="5936"/>
                  <a:pt x="8767" y="5426"/>
                </a:cubicBezTo>
                <a:cubicBezTo>
                  <a:pt x="8767" y="4929"/>
                  <a:pt x="8702" y="4419"/>
                  <a:pt x="8793" y="3921"/>
                </a:cubicBezTo>
                <a:cubicBezTo>
                  <a:pt x="8924" y="3176"/>
                  <a:pt x="9330" y="2312"/>
                  <a:pt x="8545" y="1789"/>
                </a:cubicBezTo>
                <a:cubicBezTo>
                  <a:pt x="7799" y="1344"/>
                  <a:pt x="7262" y="663"/>
                  <a:pt x="6477" y="271"/>
                </a:cubicBezTo>
                <a:cubicBezTo>
                  <a:pt x="6119" y="98"/>
                  <a:pt x="5713" y="1"/>
                  <a:pt x="53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20000" y="13066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6890940" y="4639698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006253" y="4662448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510223" y="4677412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1657782" y="4629628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3479899" y="4587974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490832" y="4742565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4761028" y="4521398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710775" y="952475"/>
            <a:ext cx="5607000" cy="27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8"/>
          <p:cNvSpPr/>
          <p:nvPr/>
        </p:nvSpPr>
        <p:spPr>
          <a:xfrm flipH="1">
            <a:off x="543899" y="-40085"/>
            <a:ext cx="1346870" cy="5240717"/>
          </a:xfrm>
          <a:custGeom>
            <a:avLst/>
            <a:gdLst/>
            <a:ahLst/>
            <a:cxnLst/>
            <a:rect l="l" t="t" r="r" b="b"/>
            <a:pathLst>
              <a:path w="8533" h="37790" extrusionOk="0">
                <a:moveTo>
                  <a:pt x="5091" y="1"/>
                </a:moveTo>
                <a:cubicBezTo>
                  <a:pt x="5287" y="8781"/>
                  <a:pt x="4123" y="17613"/>
                  <a:pt x="1676" y="25764"/>
                </a:cubicBezTo>
                <a:cubicBezTo>
                  <a:pt x="524" y="29559"/>
                  <a:pt x="1" y="33694"/>
                  <a:pt x="145" y="37789"/>
                </a:cubicBezTo>
                <a:lnTo>
                  <a:pt x="6739" y="37789"/>
                </a:lnTo>
                <a:cubicBezTo>
                  <a:pt x="8532" y="32071"/>
                  <a:pt x="8414" y="25372"/>
                  <a:pt x="7812" y="19117"/>
                </a:cubicBezTo>
                <a:cubicBezTo>
                  <a:pt x="7197" y="12771"/>
                  <a:pt x="6151" y="6347"/>
                  <a:pt x="63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 flipH="1">
            <a:off x="-288368" y="-181485"/>
            <a:ext cx="1507869" cy="5240717"/>
          </a:xfrm>
          <a:custGeom>
            <a:avLst/>
            <a:gdLst/>
            <a:ahLst/>
            <a:cxnLst/>
            <a:rect l="l" t="t" r="r" b="b"/>
            <a:pathLst>
              <a:path w="9553" h="37790" extrusionOk="0">
                <a:moveTo>
                  <a:pt x="4659" y="1"/>
                </a:moveTo>
                <a:cubicBezTo>
                  <a:pt x="4920" y="6216"/>
                  <a:pt x="4959" y="12431"/>
                  <a:pt x="3756" y="18516"/>
                </a:cubicBezTo>
                <a:cubicBezTo>
                  <a:pt x="2971" y="22506"/>
                  <a:pt x="1662" y="26366"/>
                  <a:pt x="838" y="30344"/>
                </a:cubicBezTo>
                <a:cubicBezTo>
                  <a:pt x="328" y="32778"/>
                  <a:pt x="0" y="35290"/>
                  <a:pt x="118" y="37789"/>
                </a:cubicBezTo>
                <a:lnTo>
                  <a:pt x="7027" y="37789"/>
                </a:lnTo>
                <a:cubicBezTo>
                  <a:pt x="9552" y="25581"/>
                  <a:pt x="6111" y="12575"/>
                  <a:pt x="7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 rot="-757873" flipH="1">
            <a:off x="279832" y="3152975"/>
            <a:ext cx="1234674" cy="1377712"/>
          </a:xfrm>
          <a:custGeom>
            <a:avLst/>
            <a:gdLst/>
            <a:ahLst/>
            <a:cxnLst/>
            <a:rect l="l" t="t" r="r" b="b"/>
            <a:pathLst>
              <a:path w="15297" h="13877" extrusionOk="0">
                <a:moveTo>
                  <a:pt x="6606" y="1"/>
                </a:moveTo>
                <a:cubicBezTo>
                  <a:pt x="6564" y="1"/>
                  <a:pt x="6521" y="3"/>
                  <a:pt x="6477" y="6"/>
                </a:cubicBezTo>
                <a:cubicBezTo>
                  <a:pt x="4070" y="203"/>
                  <a:pt x="5758" y="3330"/>
                  <a:pt x="6333" y="4468"/>
                </a:cubicBezTo>
                <a:cubicBezTo>
                  <a:pt x="7289" y="6405"/>
                  <a:pt x="8506" y="8184"/>
                  <a:pt x="9893" y="9833"/>
                </a:cubicBezTo>
                <a:cubicBezTo>
                  <a:pt x="8793" y="8839"/>
                  <a:pt x="7681" y="7831"/>
                  <a:pt x="6399" y="7072"/>
                </a:cubicBezTo>
                <a:cubicBezTo>
                  <a:pt x="5257" y="6408"/>
                  <a:pt x="3950" y="5952"/>
                  <a:pt x="2634" y="5952"/>
                </a:cubicBezTo>
                <a:cubicBezTo>
                  <a:pt x="2471" y="5952"/>
                  <a:pt x="2309" y="5959"/>
                  <a:pt x="2146" y="5973"/>
                </a:cubicBezTo>
                <a:cubicBezTo>
                  <a:pt x="1636" y="6025"/>
                  <a:pt x="1139" y="6143"/>
                  <a:pt x="733" y="6418"/>
                </a:cubicBezTo>
                <a:cubicBezTo>
                  <a:pt x="328" y="6693"/>
                  <a:pt x="14" y="7151"/>
                  <a:pt x="14" y="7648"/>
                </a:cubicBezTo>
                <a:cubicBezTo>
                  <a:pt x="1" y="8525"/>
                  <a:pt x="877" y="9139"/>
                  <a:pt x="1688" y="9532"/>
                </a:cubicBezTo>
                <a:cubicBezTo>
                  <a:pt x="3298" y="10330"/>
                  <a:pt x="5038" y="10906"/>
                  <a:pt x="6661" y="11717"/>
                </a:cubicBezTo>
                <a:cubicBezTo>
                  <a:pt x="7786" y="12293"/>
                  <a:pt x="8859" y="12973"/>
                  <a:pt x="9735" y="13876"/>
                </a:cubicBezTo>
                <a:lnTo>
                  <a:pt x="15231" y="10396"/>
                </a:lnTo>
                <a:cubicBezTo>
                  <a:pt x="14878" y="9022"/>
                  <a:pt x="15009" y="7530"/>
                  <a:pt x="15126" y="6091"/>
                </a:cubicBezTo>
                <a:cubicBezTo>
                  <a:pt x="15257" y="4377"/>
                  <a:pt x="15296" y="2558"/>
                  <a:pt x="14394" y="1106"/>
                </a:cubicBezTo>
                <a:cubicBezTo>
                  <a:pt x="14158" y="739"/>
                  <a:pt x="13857" y="386"/>
                  <a:pt x="13425" y="320"/>
                </a:cubicBezTo>
                <a:cubicBezTo>
                  <a:pt x="13380" y="314"/>
                  <a:pt x="13334" y="310"/>
                  <a:pt x="13288" y="310"/>
                </a:cubicBezTo>
                <a:cubicBezTo>
                  <a:pt x="12976" y="310"/>
                  <a:pt x="12659" y="460"/>
                  <a:pt x="12431" y="700"/>
                </a:cubicBezTo>
                <a:cubicBezTo>
                  <a:pt x="12182" y="962"/>
                  <a:pt x="12025" y="1302"/>
                  <a:pt x="11894" y="1642"/>
                </a:cubicBezTo>
                <a:cubicBezTo>
                  <a:pt x="11057" y="3906"/>
                  <a:pt x="11515" y="6392"/>
                  <a:pt x="12065" y="8721"/>
                </a:cubicBezTo>
                <a:cubicBezTo>
                  <a:pt x="10952" y="7085"/>
                  <a:pt x="10717" y="4992"/>
                  <a:pt x="9840" y="3212"/>
                </a:cubicBezTo>
                <a:cubicBezTo>
                  <a:pt x="9306" y="2106"/>
                  <a:pt x="8057" y="1"/>
                  <a:pt x="66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 flipH="1">
            <a:off x="6709106" y="-183287"/>
            <a:ext cx="985253" cy="5244316"/>
          </a:xfrm>
          <a:custGeom>
            <a:avLst/>
            <a:gdLst/>
            <a:ahLst/>
            <a:cxnLst/>
            <a:rect l="l" t="t" r="r" b="b"/>
            <a:pathLst>
              <a:path w="6242" h="37803" extrusionOk="0">
                <a:moveTo>
                  <a:pt x="603" y="1"/>
                </a:moveTo>
                <a:cubicBezTo>
                  <a:pt x="485" y="6072"/>
                  <a:pt x="354" y="12117"/>
                  <a:pt x="236" y="18188"/>
                </a:cubicBezTo>
                <a:cubicBezTo>
                  <a:pt x="105" y="24744"/>
                  <a:pt x="1" y="31391"/>
                  <a:pt x="1283" y="37802"/>
                </a:cubicBezTo>
                <a:lnTo>
                  <a:pt x="6242" y="37802"/>
                </a:lnTo>
                <a:cubicBezTo>
                  <a:pt x="5836" y="31404"/>
                  <a:pt x="4462" y="25071"/>
                  <a:pt x="3429" y="18725"/>
                </a:cubicBezTo>
                <a:cubicBezTo>
                  <a:pt x="2395" y="12549"/>
                  <a:pt x="1715" y="6164"/>
                  <a:pt x="24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flipH="1">
            <a:off x="8299528" y="-183275"/>
            <a:ext cx="1123681" cy="5244307"/>
          </a:xfrm>
          <a:custGeom>
            <a:avLst/>
            <a:gdLst/>
            <a:ahLst/>
            <a:cxnLst/>
            <a:rect l="l" t="t" r="r" b="b"/>
            <a:pathLst>
              <a:path w="7119" h="37790" extrusionOk="0">
                <a:moveTo>
                  <a:pt x="1859" y="1"/>
                </a:moveTo>
                <a:cubicBezTo>
                  <a:pt x="2552" y="12575"/>
                  <a:pt x="1" y="25581"/>
                  <a:pt x="1898" y="37789"/>
                </a:cubicBezTo>
                <a:lnTo>
                  <a:pt x="7027" y="37789"/>
                </a:lnTo>
                <a:cubicBezTo>
                  <a:pt x="7119" y="35290"/>
                  <a:pt x="6870" y="32778"/>
                  <a:pt x="6491" y="30344"/>
                </a:cubicBezTo>
                <a:cubicBezTo>
                  <a:pt x="5889" y="26366"/>
                  <a:pt x="4907" y="22506"/>
                  <a:pt x="4318" y="18516"/>
                </a:cubicBezTo>
                <a:cubicBezTo>
                  <a:pt x="3416" y="12431"/>
                  <a:pt x="3455" y="6216"/>
                  <a:pt x="36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flipH="1">
            <a:off x="8055529" y="-90362"/>
            <a:ext cx="1464305" cy="5244298"/>
          </a:xfrm>
          <a:custGeom>
            <a:avLst/>
            <a:gdLst/>
            <a:ahLst/>
            <a:cxnLst/>
            <a:rect l="l" t="t" r="r" b="b"/>
            <a:pathLst>
              <a:path w="9277" h="37777" extrusionOk="0">
                <a:moveTo>
                  <a:pt x="5679" y="1"/>
                </a:moveTo>
                <a:cubicBezTo>
                  <a:pt x="5993" y="5706"/>
                  <a:pt x="6071" y="11450"/>
                  <a:pt x="4868" y="17011"/>
                </a:cubicBezTo>
                <a:cubicBezTo>
                  <a:pt x="3991" y="20988"/>
                  <a:pt x="2473" y="24783"/>
                  <a:pt x="1400" y="28708"/>
                </a:cubicBezTo>
                <a:cubicBezTo>
                  <a:pt x="576" y="31652"/>
                  <a:pt x="0" y="34740"/>
                  <a:pt x="170" y="37776"/>
                </a:cubicBezTo>
                <a:lnTo>
                  <a:pt x="9277" y="37776"/>
                </a:lnTo>
                <a:cubicBezTo>
                  <a:pt x="8597" y="36468"/>
                  <a:pt x="8165" y="35002"/>
                  <a:pt x="7982" y="33524"/>
                </a:cubicBezTo>
                <a:cubicBezTo>
                  <a:pt x="7615" y="30632"/>
                  <a:pt x="8073" y="27688"/>
                  <a:pt x="8361" y="24757"/>
                </a:cubicBezTo>
                <a:cubicBezTo>
                  <a:pt x="9185" y="16540"/>
                  <a:pt x="8610" y="8244"/>
                  <a:pt x="79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flipH="1">
            <a:off x="6939293" y="2949424"/>
            <a:ext cx="1115290" cy="1095901"/>
          </a:xfrm>
          <a:custGeom>
            <a:avLst/>
            <a:gdLst/>
            <a:ahLst/>
            <a:cxnLst/>
            <a:rect l="l" t="t" r="r" b="b"/>
            <a:pathLst>
              <a:path w="7708" h="7574" extrusionOk="0">
                <a:moveTo>
                  <a:pt x="5569" y="0"/>
                </a:moveTo>
                <a:cubicBezTo>
                  <a:pt x="5281" y="0"/>
                  <a:pt x="4994" y="18"/>
                  <a:pt x="4711" y="83"/>
                </a:cubicBezTo>
                <a:cubicBezTo>
                  <a:pt x="4201" y="201"/>
                  <a:pt x="3704" y="462"/>
                  <a:pt x="3416" y="894"/>
                </a:cubicBezTo>
                <a:cubicBezTo>
                  <a:pt x="2958" y="1640"/>
                  <a:pt x="3219" y="2582"/>
                  <a:pt x="3507" y="3419"/>
                </a:cubicBezTo>
                <a:cubicBezTo>
                  <a:pt x="2958" y="2687"/>
                  <a:pt x="2866" y="1653"/>
                  <a:pt x="3246" y="829"/>
                </a:cubicBezTo>
                <a:lnTo>
                  <a:pt x="3246" y="829"/>
                </a:lnTo>
                <a:cubicBezTo>
                  <a:pt x="2696" y="881"/>
                  <a:pt x="2173" y="1195"/>
                  <a:pt x="1898" y="1653"/>
                </a:cubicBezTo>
                <a:cubicBezTo>
                  <a:pt x="1610" y="2111"/>
                  <a:pt x="1558" y="2713"/>
                  <a:pt x="1754" y="3223"/>
                </a:cubicBezTo>
                <a:cubicBezTo>
                  <a:pt x="1885" y="3550"/>
                  <a:pt x="2094" y="3825"/>
                  <a:pt x="2212" y="4152"/>
                </a:cubicBezTo>
                <a:cubicBezTo>
                  <a:pt x="2317" y="4479"/>
                  <a:pt x="2290" y="4911"/>
                  <a:pt x="1990" y="5107"/>
                </a:cubicBezTo>
                <a:cubicBezTo>
                  <a:pt x="2160" y="4754"/>
                  <a:pt x="2042" y="4348"/>
                  <a:pt x="1859" y="4021"/>
                </a:cubicBezTo>
                <a:cubicBezTo>
                  <a:pt x="1662" y="3694"/>
                  <a:pt x="1401" y="3406"/>
                  <a:pt x="1257" y="3053"/>
                </a:cubicBezTo>
                <a:cubicBezTo>
                  <a:pt x="1100" y="2713"/>
                  <a:pt x="1074" y="2255"/>
                  <a:pt x="1335" y="1980"/>
                </a:cubicBezTo>
                <a:lnTo>
                  <a:pt x="1335" y="1980"/>
                </a:lnTo>
                <a:cubicBezTo>
                  <a:pt x="799" y="2320"/>
                  <a:pt x="197" y="2752"/>
                  <a:pt x="79" y="3367"/>
                </a:cubicBezTo>
                <a:cubicBezTo>
                  <a:pt x="1" y="3812"/>
                  <a:pt x="158" y="4257"/>
                  <a:pt x="393" y="4623"/>
                </a:cubicBezTo>
                <a:cubicBezTo>
                  <a:pt x="603" y="5003"/>
                  <a:pt x="877" y="5369"/>
                  <a:pt x="1034" y="5788"/>
                </a:cubicBezTo>
                <a:cubicBezTo>
                  <a:pt x="1257" y="6416"/>
                  <a:pt x="1348" y="7266"/>
                  <a:pt x="2160" y="7292"/>
                </a:cubicBezTo>
                <a:cubicBezTo>
                  <a:pt x="2805" y="7340"/>
                  <a:pt x="3462" y="7574"/>
                  <a:pt x="4139" y="7574"/>
                </a:cubicBezTo>
                <a:cubicBezTo>
                  <a:pt x="4203" y="7574"/>
                  <a:pt x="4267" y="7572"/>
                  <a:pt x="4332" y="7567"/>
                </a:cubicBezTo>
                <a:cubicBezTo>
                  <a:pt x="5117" y="7502"/>
                  <a:pt x="5928" y="7044"/>
                  <a:pt x="6124" y="6298"/>
                </a:cubicBezTo>
                <a:cubicBezTo>
                  <a:pt x="5091" y="6036"/>
                  <a:pt x="4044" y="5762"/>
                  <a:pt x="3010" y="5500"/>
                </a:cubicBezTo>
                <a:cubicBezTo>
                  <a:pt x="3231" y="5318"/>
                  <a:pt x="3509" y="5246"/>
                  <a:pt x="3789" y="5246"/>
                </a:cubicBezTo>
                <a:cubicBezTo>
                  <a:pt x="3974" y="5246"/>
                  <a:pt x="4160" y="5278"/>
                  <a:pt x="4332" y="5330"/>
                </a:cubicBezTo>
                <a:cubicBezTo>
                  <a:pt x="4777" y="5461"/>
                  <a:pt x="5169" y="5722"/>
                  <a:pt x="5614" y="5905"/>
                </a:cubicBezTo>
                <a:cubicBezTo>
                  <a:pt x="5861" y="6007"/>
                  <a:pt x="6120" y="6073"/>
                  <a:pt x="6376" y="6073"/>
                </a:cubicBezTo>
                <a:cubicBezTo>
                  <a:pt x="6580" y="6073"/>
                  <a:pt x="6783" y="6031"/>
                  <a:pt x="6975" y="5932"/>
                </a:cubicBezTo>
                <a:cubicBezTo>
                  <a:pt x="7341" y="5735"/>
                  <a:pt x="7577" y="5330"/>
                  <a:pt x="7642" y="4911"/>
                </a:cubicBezTo>
                <a:cubicBezTo>
                  <a:pt x="7707" y="4479"/>
                  <a:pt x="7642" y="4061"/>
                  <a:pt x="7550" y="3629"/>
                </a:cubicBezTo>
                <a:cubicBezTo>
                  <a:pt x="7322" y="3835"/>
                  <a:pt x="7026" y="3905"/>
                  <a:pt x="6716" y="3905"/>
                </a:cubicBezTo>
                <a:cubicBezTo>
                  <a:pt x="6476" y="3905"/>
                  <a:pt x="6227" y="3863"/>
                  <a:pt x="5993" y="3812"/>
                </a:cubicBezTo>
                <a:cubicBezTo>
                  <a:pt x="5723" y="3760"/>
                  <a:pt x="5440" y="3709"/>
                  <a:pt x="5169" y="3709"/>
                </a:cubicBezTo>
                <a:cubicBezTo>
                  <a:pt x="4889" y="3709"/>
                  <a:pt x="4623" y="3764"/>
                  <a:pt x="4397" y="3930"/>
                </a:cubicBezTo>
                <a:cubicBezTo>
                  <a:pt x="4685" y="3642"/>
                  <a:pt x="5091" y="3550"/>
                  <a:pt x="5483" y="3537"/>
                </a:cubicBezTo>
                <a:cubicBezTo>
                  <a:pt x="5876" y="3511"/>
                  <a:pt x="6268" y="3550"/>
                  <a:pt x="6661" y="3472"/>
                </a:cubicBezTo>
                <a:cubicBezTo>
                  <a:pt x="7027" y="3380"/>
                  <a:pt x="7433" y="3158"/>
                  <a:pt x="7537" y="2778"/>
                </a:cubicBezTo>
                <a:cubicBezTo>
                  <a:pt x="7603" y="2530"/>
                  <a:pt x="7550" y="2268"/>
                  <a:pt x="7498" y="2045"/>
                </a:cubicBezTo>
                <a:cubicBezTo>
                  <a:pt x="7276" y="1273"/>
                  <a:pt x="6844" y="567"/>
                  <a:pt x="6268" y="17"/>
                </a:cubicBezTo>
                <a:cubicBezTo>
                  <a:pt x="6035" y="12"/>
                  <a:pt x="5801" y="0"/>
                  <a:pt x="55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flipH="1">
            <a:off x="7994789" y="2381397"/>
            <a:ext cx="1132364" cy="1190819"/>
          </a:xfrm>
          <a:custGeom>
            <a:avLst/>
            <a:gdLst/>
            <a:ahLst/>
            <a:cxnLst/>
            <a:rect l="l" t="t" r="r" b="b"/>
            <a:pathLst>
              <a:path w="7826" h="8230" extrusionOk="0">
                <a:moveTo>
                  <a:pt x="4986" y="0"/>
                </a:moveTo>
                <a:cubicBezTo>
                  <a:pt x="4489" y="131"/>
                  <a:pt x="3979" y="275"/>
                  <a:pt x="3521" y="537"/>
                </a:cubicBezTo>
                <a:cubicBezTo>
                  <a:pt x="3063" y="798"/>
                  <a:pt x="2670" y="1217"/>
                  <a:pt x="2539" y="1714"/>
                </a:cubicBezTo>
                <a:cubicBezTo>
                  <a:pt x="2330" y="2552"/>
                  <a:pt x="2853" y="3389"/>
                  <a:pt x="3351" y="4096"/>
                </a:cubicBezTo>
                <a:cubicBezTo>
                  <a:pt x="2618" y="3546"/>
                  <a:pt x="2212" y="2604"/>
                  <a:pt x="2330" y="1701"/>
                </a:cubicBezTo>
                <a:lnTo>
                  <a:pt x="2330" y="1701"/>
                </a:lnTo>
                <a:cubicBezTo>
                  <a:pt x="1820" y="1911"/>
                  <a:pt x="1427" y="2369"/>
                  <a:pt x="1296" y="2892"/>
                </a:cubicBezTo>
                <a:cubicBezTo>
                  <a:pt x="1165" y="3415"/>
                  <a:pt x="1296" y="4004"/>
                  <a:pt x="1636" y="4436"/>
                </a:cubicBezTo>
                <a:cubicBezTo>
                  <a:pt x="1846" y="4698"/>
                  <a:pt x="2147" y="4907"/>
                  <a:pt x="2356" y="5182"/>
                </a:cubicBezTo>
                <a:cubicBezTo>
                  <a:pt x="2565" y="5470"/>
                  <a:pt x="2657" y="5875"/>
                  <a:pt x="2435" y="6150"/>
                </a:cubicBezTo>
                <a:cubicBezTo>
                  <a:pt x="2500" y="5770"/>
                  <a:pt x="2265" y="5417"/>
                  <a:pt x="1977" y="5156"/>
                </a:cubicBezTo>
                <a:cubicBezTo>
                  <a:pt x="1702" y="4894"/>
                  <a:pt x="1362" y="4698"/>
                  <a:pt x="1113" y="4423"/>
                </a:cubicBezTo>
                <a:cubicBezTo>
                  <a:pt x="851" y="4135"/>
                  <a:pt x="707" y="3716"/>
                  <a:pt x="864" y="3376"/>
                </a:cubicBezTo>
                <a:lnTo>
                  <a:pt x="864" y="3376"/>
                </a:lnTo>
                <a:cubicBezTo>
                  <a:pt x="446" y="3860"/>
                  <a:pt x="1" y="4436"/>
                  <a:pt x="79" y="5090"/>
                </a:cubicBezTo>
                <a:cubicBezTo>
                  <a:pt x="132" y="5535"/>
                  <a:pt x="433" y="5888"/>
                  <a:pt x="760" y="6202"/>
                </a:cubicBezTo>
                <a:cubicBezTo>
                  <a:pt x="1087" y="6490"/>
                  <a:pt x="1440" y="6752"/>
                  <a:pt x="1715" y="7105"/>
                </a:cubicBezTo>
                <a:cubicBezTo>
                  <a:pt x="2084" y="7566"/>
                  <a:pt x="2381" y="8230"/>
                  <a:pt x="2992" y="8230"/>
                </a:cubicBezTo>
                <a:cubicBezTo>
                  <a:pt x="3075" y="8230"/>
                  <a:pt x="3164" y="8218"/>
                  <a:pt x="3259" y="8191"/>
                </a:cubicBezTo>
                <a:cubicBezTo>
                  <a:pt x="3939" y="8047"/>
                  <a:pt x="4724" y="8100"/>
                  <a:pt x="5431" y="7825"/>
                </a:cubicBezTo>
                <a:cubicBezTo>
                  <a:pt x="6151" y="7524"/>
                  <a:pt x="6792" y="6843"/>
                  <a:pt x="6739" y="6071"/>
                </a:cubicBezTo>
                <a:lnTo>
                  <a:pt x="6739" y="6071"/>
                </a:lnTo>
                <a:cubicBezTo>
                  <a:pt x="5680" y="6111"/>
                  <a:pt x="4594" y="6189"/>
                  <a:pt x="3534" y="6228"/>
                </a:cubicBezTo>
                <a:cubicBezTo>
                  <a:pt x="3782" y="5836"/>
                  <a:pt x="4293" y="5679"/>
                  <a:pt x="4751" y="5679"/>
                </a:cubicBezTo>
                <a:cubicBezTo>
                  <a:pt x="5195" y="5679"/>
                  <a:pt x="5653" y="5810"/>
                  <a:pt x="6138" y="5836"/>
                </a:cubicBezTo>
                <a:cubicBezTo>
                  <a:pt x="6208" y="5842"/>
                  <a:pt x="6279" y="5845"/>
                  <a:pt x="6351" y="5845"/>
                </a:cubicBezTo>
                <a:cubicBezTo>
                  <a:pt x="6748" y="5845"/>
                  <a:pt x="7156" y="5746"/>
                  <a:pt x="7433" y="5470"/>
                </a:cubicBezTo>
                <a:cubicBezTo>
                  <a:pt x="7721" y="5169"/>
                  <a:pt x="7825" y="4698"/>
                  <a:pt x="7760" y="4266"/>
                </a:cubicBezTo>
                <a:cubicBezTo>
                  <a:pt x="7695" y="3847"/>
                  <a:pt x="7498" y="3455"/>
                  <a:pt x="7302" y="3075"/>
                </a:cubicBezTo>
                <a:cubicBezTo>
                  <a:pt x="7001" y="3533"/>
                  <a:pt x="6399" y="3664"/>
                  <a:pt x="5863" y="3729"/>
                </a:cubicBezTo>
                <a:cubicBezTo>
                  <a:pt x="5313" y="3795"/>
                  <a:pt x="4698" y="3873"/>
                  <a:pt x="4371" y="4305"/>
                </a:cubicBezTo>
                <a:cubicBezTo>
                  <a:pt x="4554" y="3965"/>
                  <a:pt x="4908" y="3742"/>
                  <a:pt x="5287" y="3598"/>
                </a:cubicBezTo>
                <a:cubicBezTo>
                  <a:pt x="5640" y="3468"/>
                  <a:pt x="6033" y="3389"/>
                  <a:pt x="6386" y="3193"/>
                </a:cubicBezTo>
                <a:cubicBezTo>
                  <a:pt x="6726" y="2997"/>
                  <a:pt x="7014" y="2656"/>
                  <a:pt x="7014" y="2264"/>
                </a:cubicBezTo>
                <a:cubicBezTo>
                  <a:pt x="7014" y="2015"/>
                  <a:pt x="6883" y="1767"/>
                  <a:pt x="6753" y="1557"/>
                </a:cubicBezTo>
                <a:cubicBezTo>
                  <a:pt x="6321" y="890"/>
                  <a:pt x="5693" y="340"/>
                  <a:pt x="49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flipH="1">
            <a:off x="-1843995" y="2499250"/>
            <a:ext cx="11201380" cy="4502252"/>
          </a:xfrm>
          <a:custGeom>
            <a:avLst/>
            <a:gdLst/>
            <a:ahLst/>
            <a:cxnLst/>
            <a:rect l="l" t="t" r="r" b="b"/>
            <a:pathLst>
              <a:path w="57547" h="31116" extrusionOk="0">
                <a:moveTo>
                  <a:pt x="54164" y="1115"/>
                </a:moveTo>
                <a:cubicBezTo>
                  <a:pt x="54357" y="1207"/>
                  <a:pt x="54485" y="1389"/>
                  <a:pt x="54459" y="1596"/>
                </a:cubicBezTo>
                <a:cubicBezTo>
                  <a:pt x="54332" y="1457"/>
                  <a:pt x="54229" y="1292"/>
                  <a:pt x="54164" y="1115"/>
                </a:cubicBezTo>
                <a:close/>
                <a:moveTo>
                  <a:pt x="2552" y="4396"/>
                </a:moveTo>
                <a:cubicBezTo>
                  <a:pt x="2539" y="4475"/>
                  <a:pt x="2513" y="4580"/>
                  <a:pt x="2422" y="4645"/>
                </a:cubicBezTo>
                <a:cubicBezTo>
                  <a:pt x="2461" y="4553"/>
                  <a:pt x="2513" y="4475"/>
                  <a:pt x="2552" y="4396"/>
                </a:cubicBezTo>
                <a:close/>
                <a:moveTo>
                  <a:pt x="838" y="5299"/>
                </a:moveTo>
                <a:lnTo>
                  <a:pt x="838" y="5299"/>
                </a:lnTo>
                <a:cubicBezTo>
                  <a:pt x="904" y="5430"/>
                  <a:pt x="917" y="5561"/>
                  <a:pt x="904" y="5705"/>
                </a:cubicBezTo>
                <a:cubicBezTo>
                  <a:pt x="878" y="5574"/>
                  <a:pt x="851" y="5430"/>
                  <a:pt x="838" y="5299"/>
                </a:cubicBezTo>
                <a:close/>
                <a:moveTo>
                  <a:pt x="6138" y="6425"/>
                </a:moveTo>
                <a:lnTo>
                  <a:pt x="6138" y="6425"/>
                </a:lnTo>
                <a:cubicBezTo>
                  <a:pt x="6111" y="6477"/>
                  <a:pt x="6072" y="6542"/>
                  <a:pt x="6020" y="6582"/>
                </a:cubicBezTo>
                <a:cubicBezTo>
                  <a:pt x="6059" y="6542"/>
                  <a:pt x="6085" y="6477"/>
                  <a:pt x="6138" y="6425"/>
                </a:cubicBezTo>
                <a:close/>
                <a:moveTo>
                  <a:pt x="11437" y="10245"/>
                </a:moveTo>
                <a:cubicBezTo>
                  <a:pt x="11437" y="10363"/>
                  <a:pt x="11411" y="10468"/>
                  <a:pt x="11371" y="10572"/>
                </a:cubicBezTo>
                <a:cubicBezTo>
                  <a:pt x="11384" y="10468"/>
                  <a:pt x="11411" y="10350"/>
                  <a:pt x="11437" y="10245"/>
                </a:cubicBezTo>
                <a:close/>
                <a:moveTo>
                  <a:pt x="28251" y="14406"/>
                </a:moveTo>
                <a:cubicBezTo>
                  <a:pt x="28264" y="14432"/>
                  <a:pt x="28303" y="14485"/>
                  <a:pt x="28316" y="14524"/>
                </a:cubicBezTo>
                <a:cubicBezTo>
                  <a:pt x="28290" y="14485"/>
                  <a:pt x="28264" y="14432"/>
                  <a:pt x="28251" y="14406"/>
                </a:cubicBezTo>
                <a:close/>
                <a:moveTo>
                  <a:pt x="54132" y="0"/>
                </a:moveTo>
                <a:lnTo>
                  <a:pt x="54132" y="0"/>
                </a:lnTo>
                <a:cubicBezTo>
                  <a:pt x="54003" y="348"/>
                  <a:pt x="54026" y="735"/>
                  <a:pt x="54152" y="1097"/>
                </a:cubicBezTo>
                <a:lnTo>
                  <a:pt x="54152" y="1097"/>
                </a:lnTo>
                <a:cubicBezTo>
                  <a:pt x="54064" y="1056"/>
                  <a:pt x="53966" y="1035"/>
                  <a:pt x="53870" y="1035"/>
                </a:cubicBezTo>
                <a:cubicBezTo>
                  <a:pt x="53751" y="1035"/>
                  <a:pt x="53636" y="1067"/>
                  <a:pt x="53543" y="1138"/>
                </a:cubicBezTo>
                <a:cubicBezTo>
                  <a:pt x="53177" y="1400"/>
                  <a:pt x="53150" y="1937"/>
                  <a:pt x="53347" y="2329"/>
                </a:cubicBezTo>
                <a:cubicBezTo>
                  <a:pt x="53543" y="2722"/>
                  <a:pt x="53896" y="3009"/>
                  <a:pt x="54263" y="3271"/>
                </a:cubicBezTo>
                <a:cubicBezTo>
                  <a:pt x="54195" y="3260"/>
                  <a:pt x="54128" y="3254"/>
                  <a:pt x="54061" y="3254"/>
                </a:cubicBezTo>
                <a:cubicBezTo>
                  <a:pt x="53218" y="3254"/>
                  <a:pt x="52443" y="4137"/>
                  <a:pt x="52601" y="4985"/>
                </a:cubicBezTo>
                <a:cubicBezTo>
                  <a:pt x="52348" y="4825"/>
                  <a:pt x="52052" y="4749"/>
                  <a:pt x="51753" y="4749"/>
                </a:cubicBezTo>
                <a:cubicBezTo>
                  <a:pt x="51248" y="4749"/>
                  <a:pt x="50736" y="4965"/>
                  <a:pt x="50416" y="5352"/>
                </a:cubicBezTo>
                <a:cubicBezTo>
                  <a:pt x="50468" y="4789"/>
                  <a:pt x="50219" y="4200"/>
                  <a:pt x="49788" y="3821"/>
                </a:cubicBezTo>
                <a:cubicBezTo>
                  <a:pt x="49264" y="4593"/>
                  <a:pt x="49225" y="5639"/>
                  <a:pt x="49644" y="6451"/>
                </a:cubicBezTo>
                <a:cubicBezTo>
                  <a:pt x="49353" y="6242"/>
                  <a:pt x="48994" y="6135"/>
                  <a:pt x="48635" y="6135"/>
                </a:cubicBezTo>
                <a:cubicBezTo>
                  <a:pt x="48364" y="6135"/>
                  <a:pt x="48093" y="6196"/>
                  <a:pt x="47851" y="6320"/>
                </a:cubicBezTo>
                <a:cubicBezTo>
                  <a:pt x="47720" y="6752"/>
                  <a:pt x="47956" y="7236"/>
                  <a:pt x="48388" y="7393"/>
                </a:cubicBezTo>
                <a:cubicBezTo>
                  <a:pt x="47995" y="7432"/>
                  <a:pt x="47459" y="7406"/>
                  <a:pt x="47223" y="7798"/>
                </a:cubicBezTo>
                <a:cubicBezTo>
                  <a:pt x="47105" y="7982"/>
                  <a:pt x="47105" y="8152"/>
                  <a:pt x="47197" y="8348"/>
                </a:cubicBezTo>
                <a:cubicBezTo>
                  <a:pt x="47275" y="8570"/>
                  <a:pt x="47302" y="8806"/>
                  <a:pt x="47354" y="9028"/>
                </a:cubicBezTo>
                <a:cubicBezTo>
                  <a:pt x="47226" y="8905"/>
                  <a:pt x="47056" y="8849"/>
                  <a:pt x="46884" y="8849"/>
                </a:cubicBezTo>
                <a:cubicBezTo>
                  <a:pt x="46618" y="8849"/>
                  <a:pt x="46348" y="8986"/>
                  <a:pt x="46229" y="9225"/>
                </a:cubicBezTo>
                <a:cubicBezTo>
                  <a:pt x="46035" y="9612"/>
                  <a:pt x="46300" y="10153"/>
                  <a:pt x="46735" y="10229"/>
                </a:cubicBezTo>
                <a:lnTo>
                  <a:pt x="46735" y="10229"/>
                </a:lnTo>
                <a:cubicBezTo>
                  <a:pt x="46690" y="10223"/>
                  <a:pt x="46644" y="10219"/>
                  <a:pt x="46598" y="10219"/>
                </a:cubicBezTo>
                <a:cubicBezTo>
                  <a:pt x="46185" y="10219"/>
                  <a:pt x="45766" y="10489"/>
                  <a:pt x="45627" y="10873"/>
                </a:cubicBezTo>
                <a:cubicBezTo>
                  <a:pt x="45457" y="11318"/>
                  <a:pt x="45640" y="11855"/>
                  <a:pt x="46046" y="12103"/>
                </a:cubicBezTo>
                <a:cubicBezTo>
                  <a:pt x="45905" y="12044"/>
                  <a:pt x="45755" y="12017"/>
                  <a:pt x="45606" y="12017"/>
                </a:cubicBezTo>
                <a:cubicBezTo>
                  <a:pt x="44992" y="12017"/>
                  <a:pt x="44371" y="12477"/>
                  <a:pt x="44266" y="13098"/>
                </a:cubicBezTo>
                <a:cubicBezTo>
                  <a:pt x="44244" y="12746"/>
                  <a:pt x="43892" y="12552"/>
                  <a:pt x="43550" y="12552"/>
                </a:cubicBezTo>
                <a:cubicBezTo>
                  <a:pt x="43269" y="12552"/>
                  <a:pt x="42995" y="12683"/>
                  <a:pt x="42918" y="12967"/>
                </a:cubicBezTo>
                <a:cubicBezTo>
                  <a:pt x="42597" y="12012"/>
                  <a:pt x="41583" y="11444"/>
                  <a:pt x="40591" y="11444"/>
                </a:cubicBezTo>
                <a:cubicBezTo>
                  <a:pt x="40047" y="11444"/>
                  <a:pt x="39510" y="11615"/>
                  <a:pt x="39098" y="11986"/>
                </a:cubicBezTo>
                <a:cubicBezTo>
                  <a:pt x="39359" y="11449"/>
                  <a:pt x="39189" y="10742"/>
                  <a:pt x="38718" y="10363"/>
                </a:cubicBezTo>
                <a:cubicBezTo>
                  <a:pt x="38489" y="10191"/>
                  <a:pt x="38201" y="10103"/>
                  <a:pt x="37912" y="10103"/>
                </a:cubicBezTo>
                <a:cubicBezTo>
                  <a:pt x="37608" y="10103"/>
                  <a:pt x="37305" y="10201"/>
                  <a:pt x="37070" y="10402"/>
                </a:cubicBezTo>
                <a:cubicBezTo>
                  <a:pt x="37030" y="10010"/>
                  <a:pt x="37096" y="9434"/>
                  <a:pt x="36873" y="9068"/>
                </a:cubicBezTo>
                <a:cubicBezTo>
                  <a:pt x="36736" y="8852"/>
                  <a:pt x="36530" y="8796"/>
                  <a:pt x="36304" y="8796"/>
                </a:cubicBezTo>
                <a:cubicBezTo>
                  <a:pt x="36078" y="8796"/>
                  <a:pt x="35833" y="8852"/>
                  <a:pt x="35617" y="8858"/>
                </a:cubicBezTo>
                <a:cubicBezTo>
                  <a:pt x="36402" y="8518"/>
                  <a:pt x="36808" y="7406"/>
                  <a:pt x="36245" y="6752"/>
                </a:cubicBezTo>
                <a:cubicBezTo>
                  <a:pt x="36073" y="6545"/>
                  <a:pt x="35821" y="6457"/>
                  <a:pt x="35561" y="6457"/>
                </a:cubicBezTo>
                <a:cubicBezTo>
                  <a:pt x="35227" y="6457"/>
                  <a:pt x="34881" y="6602"/>
                  <a:pt x="34675" y="6830"/>
                </a:cubicBezTo>
                <a:cubicBezTo>
                  <a:pt x="34610" y="6582"/>
                  <a:pt x="34413" y="6359"/>
                  <a:pt x="34178" y="6307"/>
                </a:cubicBezTo>
                <a:cubicBezTo>
                  <a:pt x="34130" y="6298"/>
                  <a:pt x="34082" y="6294"/>
                  <a:pt x="34035" y="6294"/>
                </a:cubicBezTo>
                <a:cubicBezTo>
                  <a:pt x="33593" y="6294"/>
                  <a:pt x="33197" y="6666"/>
                  <a:pt x="33079" y="7092"/>
                </a:cubicBezTo>
                <a:cubicBezTo>
                  <a:pt x="33013" y="7327"/>
                  <a:pt x="33013" y="7550"/>
                  <a:pt x="33039" y="7798"/>
                </a:cubicBezTo>
                <a:cubicBezTo>
                  <a:pt x="32930" y="7709"/>
                  <a:pt x="32790" y="7649"/>
                  <a:pt x="32648" y="7649"/>
                </a:cubicBezTo>
                <a:cubicBezTo>
                  <a:pt x="32604" y="7649"/>
                  <a:pt x="32560" y="7655"/>
                  <a:pt x="32516" y="7668"/>
                </a:cubicBezTo>
                <a:cubicBezTo>
                  <a:pt x="32045" y="7785"/>
                  <a:pt x="31770" y="8322"/>
                  <a:pt x="31823" y="8806"/>
                </a:cubicBezTo>
                <a:cubicBezTo>
                  <a:pt x="31849" y="9303"/>
                  <a:pt x="32110" y="9748"/>
                  <a:pt x="32372" y="10154"/>
                </a:cubicBezTo>
                <a:cubicBezTo>
                  <a:pt x="32287" y="10135"/>
                  <a:pt x="32202" y="10126"/>
                  <a:pt x="32118" y="10126"/>
                </a:cubicBezTo>
                <a:cubicBezTo>
                  <a:pt x="31109" y="10126"/>
                  <a:pt x="30259" y="11432"/>
                  <a:pt x="30815" y="12326"/>
                </a:cubicBezTo>
                <a:cubicBezTo>
                  <a:pt x="30695" y="12189"/>
                  <a:pt x="30535" y="12131"/>
                  <a:pt x="30367" y="12131"/>
                </a:cubicBezTo>
                <a:cubicBezTo>
                  <a:pt x="29859" y="12131"/>
                  <a:pt x="29277" y="12665"/>
                  <a:pt x="29494" y="13176"/>
                </a:cubicBezTo>
                <a:cubicBezTo>
                  <a:pt x="29391" y="13125"/>
                  <a:pt x="29285" y="13102"/>
                  <a:pt x="29180" y="13102"/>
                </a:cubicBezTo>
                <a:cubicBezTo>
                  <a:pt x="28583" y="13102"/>
                  <a:pt x="28006" y="13839"/>
                  <a:pt x="28250" y="14406"/>
                </a:cubicBezTo>
                <a:cubicBezTo>
                  <a:pt x="28040" y="14063"/>
                  <a:pt x="27634" y="13862"/>
                  <a:pt x="27232" y="13862"/>
                </a:cubicBezTo>
                <a:cubicBezTo>
                  <a:pt x="27035" y="13862"/>
                  <a:pt x="26839" y="13910"/>
                  <a:pt x="26667" y="14014"/>
                </a:cubicBezTo>
                <a:cubicBezTo>
                  <a:pt x="26105" y="14354"/>
                  <a:pt x="25961" y="15191"/>
                  <a:pt x="26353" y="15702"/>
                </a:cubicBezTo>
                <a:cubicBezTo>
                  <a:pt x="26027" y="15476"/>
                  <a:pt x="25634" y="15367"/>
                  <a:pt x="25239" y="15367"/>
                </a:cubicBezTo>
                <a:cubicBezTo>
                  <a:pt x="24603" y="15367"/>
                  <a:pt x="23964" y="15648"/>
                  <a:pt x="23592" y="16173"/>
                </a:cubicBezTo>
                <a:cubicBezTo>
                  <a:pt x="23540" y="15832"/>
                  <a:pt x="23514" y="15479"/>
                  <a:pt x="23148" y="15335"/>
                </a:cubicBezTo>
                <a:cubicBezTo>
                  <a:pt x="23017" y="15283"/>
                  <a:pt x="22886" y="15270"/>
                  <a:pt x="22742" y="15270"/>
                </a:cubicBezTo>
                <a:cubicBezTo>
                  <a:pt x="22678" y="15270"/>
                  <a:pt x="22393" y="15270"/>
                  <a:pt x="22352" y="15318"/>
                </a:cubicBezTo>
                <a:lnTo>
                  <a:pt x="22352" y="15318"/>
                </a:lnTo>
                <a:cubicBezTo>
                  <a:pt x="22965" y="14402"/>
                  <a:pt x="22135" y="12965"/>
                  <a:pt x="21060" y="12965"/>
                </a:cubicBezTo>
                <a:cubicBezTo>
                  <a:pt x="20997" y="12965"/>
                  <a:pt x="20934" y="12970"/>
                  <a:pt x="20871" y="12980"/>
                </a:cubicBezTo>
                <a:cubicBezTo>
                  <a:pt x="21290" y="12430"/>
                  <a:pt x="21303" y="11593"/>
                  <a:pt x="20897" y="11017"/>
                </a:cubicBezTo>
                <a:cubicBezTo>
                  <a:pt x="20569" y="10566"/>
                  <a:pt x="20032" y="10300"/>
                  <a:pt x="19488" y="10300"/>
                </a:cubicBezTo>
                <a:cubicBezTo>
                  <a:pt x="19338" y="10300"/>
                  <a:pt x="19186" y="10320"/>
                  <a:pt x="19039" y="10363"/>
                </a:cubicBezTo>
                <a:cubicBezTo>
                  <a:pt x="19621" y="9636"/>
                  <a:pt x="18901" y="8415"/>
                  <a:pt x="18032" y="8415"/>
                </a:cubicBezTo>
                <a:cubicBezTo>
                  <a:pt x="17963" y="8415"/>
                  <a:pt x="17893" y="8423"/>
                  <a:pt x="17822" y="8440"/>
                </a:cubicBezTo>
                <a:cubicBezTo>
                  <a:pt x="17757" y="8243"/>
                  <a:pt x="17704" y="7955"/>
                  <a:pt x="17587" y="7798"/>
                </a:cubicBezTo>
                <a:cubicBezTo>
                  <a:pt x="17495" y="7668"/>
                  <a:pt x="17259" y="7602"/>
                  <a:pt x="17116" y="7602"/>
                </a:cubicBezTo>
                <a:cubicBezTo>
                  <a:pt x="16932" y="7602"/>
                  <a:pt x="16775" y="7668"/>
                  <a:pt x="16644" y="7785"/>
                </a:cubicBezTo>
                <a:cubicBezTo>
                  <a:pt x="16579" y="7825"/>
                  <a:pt x="16317" y="8086"/>
                  <a:pt x="16344" y="8191"/>
                </a:cubicBezTo>
                <a:cubicBezTo>
                  <a:pt x="16164" y="7778"/>
                  <a:pt x="15702" y="7526"/>
                  <a:pt x="15247" y="7526"/>
                </a:cubicBezTo>
                <a:cubicBezTo>
                  <a:pt x="15039" y="7526"/>
                  <a:pt x="14832" y="7579"/>
                  <a:pt x="14656" y="7694"/>
                </a:cubicBezTo>
                <a:cubicBezTo>
                  <a:pt x="14106" y="8073"/>
                  <a:pt x="14001" y="8963"/>
                  <a:pt x="14459" y="9434"/>
                </a:cubicBezTo>
                <a:cubicBezTo>
                  <a:pt x="14155" y="9139"/>
                  <a:pt x="13752" y="9007"/>
                  <a:pt x="13337" y="9007"/>
                </a:cubicBezTo>
                <a:cubicBezTo>
                  <a:pt x="12538" y="9007"/>
                  <a:pt x="11695" y="9496"/>
                  <a:pt x="11437" y="10245"/>
                </a:cubicBezTo>
                <a:cubicBezTo>
                  <a:pt x="11489" y="9451"/>
                  <a:pt x="10672" y="8673"/>
                  <a:pt x="9875" y="8673"/>
                </a:cubicBezTo>
                <a:cubicBezTo>
                  <a:pt x="9674" y="8673"/>
                  <a:pt x="9475" y="8722"/>
                  <a:pt x="9291" y="8832"/>
                </a:cubicBezTo>
                <a:cubicBezTo>
                  <a:pt x="9747" y="8206"/>
                  <a:pt x="9082" y="7232"/>
                  <a:pt x="8367" y="7232"/>
                </a:cubicBezTo>
                <a:cubicBezTo>
                  <a:pt x="8260" y="7232"/>
                  <a:pt x="8153" y="7254"/>
                  <a:pt x="8048" y="7301"/>
                </a:cubicBezTo>
                <a:cubicBezTo>
                  <a:pt x="8153" y="6804"/>
                  <a:pt x="7825" y="6254"/>
                  <a:pt x="7354" y="6084"/>
                </a:cubicBezTo>
                <a:cubicBezTo>
                  <a:pt x="7240" y="6043"/>
                  <a:pt x="7120" y="6023"/>
                  <a:pt x="7001" y="6023"/>
                </a:cubicBezTo>
                <a:cubicBezTo>
                  <a:pt x="6669" y="6023"/>
                  <a:pt x="6340" y="6174"/>
                  <a:pt x="6138" y="6425"/>
                </a:cubicBezTo>
                <a:cubicBezTo>
                  <a:pt x="6635" y="5666"/>
                  <a:pt x="6792" y="4710"/>
                  <a:pt x="6543" y="3834"/>
                </a:cubicBezTo>
                <a:cubicBezTo>
                  <a:pt x="6521" y="3833"/>
                  <a:pt x="6499" y="3833"/>
                  <a:pt x="6477" y="3833"/>
                </a:cubicBezTo>
                <a:cubicBezTo>
                  <a:pt x="5649" y="3833"/>
                  <a:pt x="4832" y="4312"/>
                  <a:pt x="4450" y="5064"/>
                </a:cubicBezTo>
                <a:lnTo>
                  <a:pt x="4450" y="2748"/>
                </a:lnTo>
                <a:cubicBezTo>
                  <a:pt x="3651" y="3049"/>
                  <a:pt x="2984" y="3664"/>
                  <a:pt x="2552" y="4396"/>
                </a:cubicBezTo>
                <a:cubicBezTo>
                  <a:pt x="2618" y="4056"/>
                  <a:pt x="2356" y="3638"/>
                  <a:pt x="1990" y="3572"/>
                </a:cubicBezTo>
                <a:cubicBezTo>
                  <a:pt x="1954" y="3567"/>
                  <a:pt x="1918" y="3565"/>
                  <a:pt x="1883" y="3565"/>
                </a:cubicBezTo>
                <a:cubicBezTo>
                  <a:pt x="1464" y="3565"/>
                  <a:pt x="1074" y="3908"/>
                  <a:pt x="917" y="4318"/>
                </a:cubicBezTo>
                <a:cubicBezTo>
                  <a:pt x="812" y="4619"/>
                  <a:pt x="812" y="4972"/>
                  <a:pt x="838" y="5299"/>
                </a:cubicBezTo>
                <a:cubicBezTo>
                  <a:pt x="694" y="4985"/>
                  <a:pt x="354" y="4750"/>
                  <a:pt x="1" y="4724"/>
                </a:cubicBezTo>
                <a:lnTo>
                  <a:pt x="1" y="31115"/>
                </a:lnTo>
                <a:lnTo>
                  <a:pt x="57547" y="31115"/>
                </a:lnTo>
                <a:lnTo>
                  <a:pt x="57547" y="667"/>
                </a:lnTo>
                <a:cubicBezTo>
                  <a:pt x="57272" y="759"/>
                  <a:pt x="57076" y="890"/>
                  <a:pt x="56893" y="1047"/>
                </a:cubicBezTo>
                <a:cubicBezTo>
                  <a:pt x="56685" y="828"/>
                  <a:pt x="56390" y="726"/>
                  <a:pt x="56094" y="726"/>
                </a:cubicBezTo>
                <a:cubicBezTo>
                  <a:pt x="55681" y="726"/>
                  <a:pt x="55264" y="924"/>
                  <a:pt x="55074" y="1282"/>
                </a:cubicBezTo>
                <a:cubicBezTo>
                  <a:pt x="55139" y="694"/>
                  <a:pt x="54694" y="105"/>
                  <a:pt x="541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flipH="1">
            <a:off x="7716290" y="3813737"/>
            <a:ext cx="583255" cy="539703"/>
          </a:xfrm>
          <a:custGeom>
            <a:avLst/>
            <a:gdLst/>
            <a:ahLst/>
            <a:cxnLst/>
            <a:rect l="l" t="t" r="r" b="b"/>
            <a:pathLst>
              <a:path w="4031" h="3730" extrusionOk="0">
                <a:moveTo>
                  <a:pt x="2656" y="1"/>
                </a:moveTo>
                <a:cubicBezTo>
                  <a:pt x="2656" y="1"/>
                  <a:pt x="2434" y="132"/>
                  <a:pt x="2408" y="145"/>
                </a:cubicBezTo>
                <a:cubicBezTo>
                  <a:pt x="2316" y="210"/>
                  <a:pt x="2225" y="262"/>
                  <a:pt x="2159" y="380"/>
                </a:cubicBezTo>
                <a:cubicBezTo>
                  <a:pt x="2004" y="651"/>
                  <a:pt x="1951" y="985"/>
                  <a:pt x="1900" y="1308"/>
                </a:cubicBezTo>
                <a:lnTo>
                  <a:pt x="1900" y="1308"/>
                </a:lnTo>
                <a:cubicBezTo>
                  <a:pt x="1905" y="1209"/>
                  <a:pt x="1725" y="1005"/>
                  <a:pt x="1675" y="943"/>
                </a:cubicBezTo>
                <a:cubicBezTo>
                  <a:pt x="1570" y="838"/>
                  <a:pt x="1479" y="720"/>
                  <a:pt x="1361" y="616"/>
                </a:cubicBezTo>
                <a:cubicBezTo>
                  <a:pt x="1165" y="446"/>
                  <a:pt x="798" y="380"/>
                  <a:pt x="550" y="275"/>
                </a:cubicBezTo>
                <a:lnTo>
                  <a:pt x="550" y="275"/>
                </a:lnTo>
                <a:cubicBezTo>
                  <a:pt x="353" y="537"/>
                  <a:pt x="380" y="930"/>
                  <a:pt x="576" y="1191"/>
                </a:cubicBezTo>
                <a:cubicBezTo>
                  <a:pt x="772" y="1453"/>
                  <a:pt x="1099" y="1597"/>
                  <a:pt x="1413" y="1689"/>
                </a:cubicBezTo>
                <a:cubicBezTo>
                  <a:pt x="1370" y="1684"/>
                  <a:pt x="1327" y="1682"/>
                  <a:pt x="1284" y="1682"/>
                </a:cubicBezTo>
                <a:cubicBezTo>
                  <a:pt x="702" y="1682"/>
                  <a:pt x="159" y="2083"/>
                  <a:pt x="0" y="2644"/>
                </a:cubicBezTo>
                <a:cubicBezTo>
                  <a:pt x="290" y="2696"/>
                  <a:pt x="563" y="2747"/>
                  <a:pt x="846" y="2747"/>
                </a:cubicBezTo>
                <a:cubicBezTo>
                  <a:pt x="921" y="2747"/>
                  <a:pt x="996" y="2744"/>
                  <a:pt x="1073" y="2735"/>
                </a:cubicBezTo>
                <a:cubicBezTo>
                  <a:pt x="1426" y="2683"/>
                  <a:pt x="1780" y="2500"/>
                  <a:pt x="1937" y="2173"/>
                </a:cubicBezTo>
                <a:lnTo>
                  <a:pt x="1937" y="2173"/>
                </a:lnTo>
                <a:cubicBezTo>
                  <a:pt x="1819" y="2801"/>
                  <a:pt x="2185" y="3468"/>
                  <a:pt x="2748" y="3730"/>
                </a:cubicBezTo>
                <a:cubicBezTo>
                  <a:pt x="3062" y="3206"/>
                  <a:pt x="2970" y="2474"/>
                  <a:pt x="2539" y="2042"/>
                </a:cubicBezTo>
                <a:lnTo>
                  <a:pt x="2539" y="2042"/>
                </a:lnTo>
                <a:cubicBezTo>
                  <a:pt x="2730" y="2137"/>
                  <a:pt x="2940" y="2183"/>
                  <a:pt x="3152" y="2183"/>
                </a:cubicBezTo>
                <a:cubicBezTo>
                  <a:pt x="3461" y="2183"/>
                  <a:pt x="3774" y="2085"/>
                  <a:pt x="4030" y="1898"/>
                </a:cubicBezTo>
                <a:cubicBezTo>
                  <a:pt x="3786" y="1604"/>
                  <a:pt x="3409" y="1448"/>
                  <a:pt x="3033" y="1448"/>
                </a:cubicBezTo>
                <a:cubicBezTo>
                  <a:pt x="2805" y="1448"/>
                  <a:pt x="2579" y="1505"/>
                  <a:pt x="2382" y="1623"/>
                </a:cubicBezTo>
                <a:cubicBezTo>
                  <a:pt x="2709" y="1165"/>
                  <a:pt x="2683" y="550"/>
                  <a:pt x="26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 flipH="1">
            <a:off x="7936241" y="4045314"/>
            <a:ext cx="121397" cy="76542"/>
          </a:xfrm>
          <a:custGeom>
            <a:avLst/>
            <a:gdLst/>
            <a:ahLst/>
            <a:cxnLst/>
            <a:rect l="l" t="t" r="r" b="b"/>
            <a:pathLst>
              <a:path w="839" h="529" extrusionOk="0">
                <a:moveTo>
                  <a:pt x="188" y="0"/>
                </a:moveTo>
                <a:cubicBezTo>
                  <a:pt x="124" y="0"/>
                  <a:pt x="75" y="17"/>
                  <a:pt x="53" y="50"/>
                </a:cubicBezTo>
                <a:cubicBezTo>
                  <a:pt x="1" y="128"/>
                  <a:pt x="132" y="312"/>
                  <a:pt x="328" y="429"/>
                </a:cubicBezTo>
                <a:cubicBezTo>
                  <a:pt x="453" y="496"/>
                  <a:pt x="570" y="529"/>
                  <a:pt x="655" y="529"/>
                </a:cubicBezTo>
                <a:cubicBezTo>
                  <a:pt x="721" y="529"/>
                  <a:pt x="769" y="509"/>
                  <a:pt x="786" y="469"/>
                </a:cubicBezTo>
                <a:cubicBezTo>
                  <a:pt x="838" y="390"/>
                  <a:pt x="707" y="207"/>
                  <a:pt x="511" y="102"/>
                </a:cubicBezTo>
                <a:cubicBezTo>
                  <a:pt x="396" y="33"/>
                  <a:pt x="277" y="0"/>
                  <a:pt x="1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 flipH="1">
            <a:off x="2412932" y="3938622"/>
            <a:ext cx="433643" cy="414833"/>
          </a:xfrm>
          <a:custGeom>
            <a:avLst/>
            <a:gdLst/>
            <a:ahLst/>
            <a:cxnLst/>
            <a:rect l="l" t="t" r="r" b="b"/>
            <a:pathLst>
              <a:path w="2997" h="2867" extrusionOk="0">
                <a:moveTo>
                  <a:pt x="1244" y="0"/>
                </a:moveTo>
                <a:cubicBezTo>
                  <a:pt x="1244" y="0"/>
                  <a:pt x="1243" y="0"/>
                  <a:pt x="1243" y="1"/>
                </a:cubicBezTo>
                <a:cubicBezTo>
                  <a:pt x="1165" y="433"/>
                  <a:pt x="1099" y="891"/>
                  <a:pt x="1296" y="1283"/>
                </a:cubicBezTo>
                <a:cubicBezTo>
                  <a:pt x="1120" y="1139"/>
                  <a:pt x="893" y="1067"/>
                  <a:pt x="667" y="1067"/>
                </a:cubicBezTo>
                <a:cubicBezTo>
                  <a:pt x="422" y="1067"/>
                  <a:pt x="177" y="1152"/>
                  <a:pt x="0" y="1323"/>
                </a:cubicBezTo>
                <a:cubicBezTo>
                  <a:pt x="215" y="1528"/>
                  <a:pt x="509" y="1640"/>
                  <a:pt x="793" y="1640"/>
                </a:cubicBezTo>
                <a:cubicBezTo>
                  <a:pt x="908" y="1640"/>
                  <a:pt x="1020" y="1622"/>
                  <a:pt x="1125" y="1584"/>
                </a:cubicBezTo>
                <a:lnTo>
                  <a:pt x="1125" y="1584"/>
                </a:lnTo>
                <a:cubicBezTo>
                  <a:pt x="759" y="1885"/>
                  <a:pt x="628" y="2422"/>
                  <a:pt x="798" y="2867"/>
                </a:cubicBezTo>
                <a:cubicBezTo>
                  <a:pt x="1282" y="2710"/>
                  <a:pt x="1610" y="2225"/>
                  <a:pt x="1570" y="1754"/>
                </a:cubicBezTo>
                <a:lnTo>
                  <a:pt x="1570" y="1754"/>
                </a:lnTo>
                <a:cubicBezTo>
                  <a:pt x="1649" y="2016"/>
                  <a:pt x="1910" y="2199"/>
                  <a:pt x="2172" y="2265"/>
                </a:cubicBezTo>
                <a:cubicBezTo>
                  <a:pt x="2317" y="2294"/>
                  <a:pt x="2470" y="2302"/>
                  <a:pt x="2624" y="2302"/>
                </a:cubicBezTo>
                <a:cubicBezTo>
                  <a:pt x="2748" y="2302"/>
                  <a:pt x="2874" y="2297"/>
                  <a:pt x="2997" y="2291"/>
                </a:cubicBezTo>
                <a:cubicBezTo>
                  <a:pt x="2931" y="1820"/>
                  <a:pt x="2486" y="1427"/>
                  <a:pt x="2015" y="1427"/>
                </a:cubicBezTo>
                <a:cubicBezTo>
                  <a:pt x="2264" y="1388"/>
                  <a:pt x="2525" y="1309"/>
                  <a:pt x="2696" y="1126"/>
                </a:cubicBezTo>
                <a:cubicBezTo>
                  <a:pt x="2879" y="956"/>
                  <a:pt x="2944" y="655"/>
                  <a:pt x="2813" y="433"/>
                </a:cubicBezTo>
                <a:lnTo>
                  <a:pt x="2813" y="433"/>
                </a:lnTo>
                <a:cubicBezTo>
                  <a:pt x="2604" y="472"/>
                  <a:pt x="2316" y="498"/>
                  <a:pt x="2146" y="629"/>
                </a:cubicBezTo>
                <a:cubicBezTo>
                  <a:pt x="2041" y="694"/>
                  <a:pt x="1963" y="773"/>
                  <a:pt x="1884" y="851"/>
                </a:cubicBezTo>
                <a:cubicBezTo>
                  <a:pt x="1832" y="904"/>
                  <a:pt x="1662" y="1048"/>
                  <a:pt x="1662" y="1113"/>
                </a:cubicBezTo>
                <a:cubicBezTo>
                  <a:pt x="1662" y="851"/>
                  <a:pt x="1649" y="590"/>
                  <a:pt x="1557" y="367"/>
                </a:cubicBezTo>
                <a:cubicBezTo>
                  <a:pt x="1518" y="263"/>
                  <a:pt x="1453" y="210"/>
                  <a:pt x="1387" y="171"/>
                </a:cubicBezTo>
                <a:cubicBezTo>
                  <a:pt x="1387" y="121"/>
                  <a:pt x="1256" y="0"/>
                  <a:pt x="1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flipH="1">
            <a:off x="2581350" y="4126138"/>
            <a:ext cx="96799" cy="52234"/>
          </a:xfrm>
          <a:custGeom>
            <a:avLst/>
            <a:gdLst/>
            <a:ahLst/>
            <a:cxnLst/>
            <a:rect l="l" t="t" r="r" b="b"/>
            <a:pathLst>
              <a:path w="669" h="361" extrusionOk="0">
                <a:moveTo>
                  <a:pt x="506" y="1"/>
                </a:moveTo>
                <a:cubicBezTo>
                  <a:pt x="443" y="1"/>
                  <a:pt x="362" y="14"/>
                  <a:pt x="276" y="38"/>
                </a:cubicBezTo>
                <a:cubicBezTo>
                  <a:pt x="119" y="91"/>
                  <a:pt x="1" y="208"/>
                  <a:pt x="40" y="300"/>
                </a:cubicBezTo>
                <a:cubicBezTo>
                  <a:pt x="54" y="341"/>
                  <a:pt x="107" y="361"/>
                  <a:pt x="177" y="361"/>
                </a:cubicBezTo>
                <a:cubicBezTo>
                  <a:pt x="240" y="361"/>
                  <a:pt x="318" y="344"/>
                  <a:pt x="393" y="313"/>
                </a:cubicBezTo>
                <a:cubicBezTo>
                  <a:pt x="563" y="248"/>
                  <a:pt x="668" y="130"/>
                  <a:pt x="642" y="51"/>
                </a:cubicBezTo>
                <a:cubicBezTo>
                  <a:pt x="628" y="17"/>
                  <a:pt x="578" y="1"/>
                  <a:pt x="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1224680" y="4307406"/>
            <a:ext cx="187666" cy="168567"/>
            <a:chOff x="7889050" y="3424681"/>
            <a:chExt cx="187666" cy="168567"/>
          </a:xfrm>
        </p:grpSpPr>
        <p:sp>
          <p:nvSpPr>
            <p:cNvPr id="126" name="Google Shape;126;p8"/>
            <p:cNvSpPr/>
            <p:nvPr/>
          </p:nvSpPr>
          <p:spPr>
            <a:xfrm>
              <a:off x="7889050" y="3424681"/>
              <a:ext cx="187666" cy="168567"/>
            </a:xfrm>
            <a:custGeom>
              <a:avLst/>
              <a:gdLst/>
              <a:ahLst/>
              <a:cxnLst/>
              <a:rect l="l" t="t" r="r" b="b"/>
              <a:pathLst>
                <a:path w="1297" h="1165" extrusionOk="0">
                  <a:moveTo>
                    <a:pt x="603" y="0"/>
                  </a:moveTo>
                  <a:cubicBezTo>
                    <a:pt x="603" y="0"/>
                    <a:pt x="581" y="54"/>
                    <a:pt x="548" y="54"/>
                  </a:cubicBezTo>
                  <a:cubicBezTo>
                    <a:pt x="544" y="54"/>
                    <a:pt x="541" y="54"/>
                    <a:pt x="537" y="52"/>
                  </a:cubicBezTo>
                  <a:cubicBezTo>
                    <a:pt x="524" y="79"/>
                    <a:pt x="511" y="92"/>
                    <a:pt x="511" y="144"/>
                  </a:cubicBezTo>
                  <a:cubicBezTo>
                    <a:pt x="511" y="249"/>
                    <a:pt x="563" y="353"/>
                    <a:pt x="590" y="458"/>
                  </a:cubicBezTo>
                  <a:cubicBezTo>
                    <a:pt x="576" y="445"/>
                    <a:pt x="498" y="406"/>
                    <a:pt x="459" y="393"/>
                  </a:cubicBezTo>
                  <a:lnTo>
                    <a:pt x="315" y="340"/>
                  </a:lnTo>
                  <a:cubicBezTo>
                    <a:pt x="296" y="338"/>
                    <a:pt x="276" y="337"/>
                    <a:pt x="257" y="337"/>
                  </a:cubicBezTo>
                  <a:cubicBezTo>
                    <a:pt x="172" y="337"/>
                    <a:pt x="89" y="358"/>
                    <a:pt x="14" y="380"/>
                  </a:cubicBezTo>
                  <a:cubicBezTo>
                    <a:pt x="1" y="497"/>
                    <a:pt x="79" y="589"/>
                    <a:pt x="184" y="641"/>
                  </a:cubicBezTo>
                  <a:cubicBezTo>
                    <a:pt x="233" y="669"/>
                    <a:pt x="290" y="682"/>
                    <a:pt x="348" y="682"/>
                  </a:cubicBezTo>
                  <a:cubicBezTo>
                    <a:pt x="398" y="682"/>
                    <a:pt x="449" y="673"/>
                    <a:pt x="498" y="654"/>
                  </a:cubicBezTo>
                  <a:lnTo>
                    <a:pt x="498" y="654"/>
                  </a:lnTo>
                  <a:cubicBezTo>
                    <a:pt x="315" y="733"/>
                    <a:pt x="197" y="968"/>
                    <a:pt x="249" y="1165"/>
                  </a:cubicBezTo>
                  <a:cubicBezTo>
                    <a:pt x="341" y="1125"/>
                    <a:pt x="459" y="1086"/>
                    <a:pt x="563" y="1021"/>
                  </a:cubicBezTo>
                  <a:cubicBezTo>
                    <a:pt x="655" y="955"/>
                    <a:pt x="720" y="838"/>
                    <a:pt x="720" y="720"/>
                  </a:cubicBezTo>
                  <a:cubicBezTo>
                    <a:pt x="783" y="907"/>
                    <a:pt x="976" y="1035"/>
                    <a:pt x="1187" y="1035"/>
                  </a:cubicBezTo>
                  <a:cubicBezTo>
                    <a:pt x="1197" y="1035"/>
                    <a:pt x="1207" y="1034"/>
                    <a:pt x="1218" y="1034"/>
                  </a:cubicBezTo>
                  <a:cubicBezTo>
                    <a:pt x="1231" y="838"/>
                    <a:pt x="1087" y="641"/>
                    <a:pt x="891" y="589"/>
                  </a:cubicBezTo>
                  <a:cubicBezTo>
                    <a:pt x="1061" y="589"/>
                    <a:pt x="1231" y="471"/>
                    <a:pt x="1296" y="314"/>
                  </a:cubicBezTo>
                  <a:cubicBezTo>
                    <a:pt x="1253" y="299"/>
                    <a:pt x="1208" y="291"/>
                    <a:pt x="1163" y="291"/>
                  </a:cubicBezTo>
                  <a:cubicBezTo>
                    <a:pt x="1015" y="291"/>
                    <a:pt x="866" y="370"/>
                    <a:pt x="786" y="510"/>
                  </a:cubicBezTo>
                  <a:cubicBezTo>
                    <a:pt x="799" y="327"/>
                    <a:pt x="707" y="144"/>
                    <a:pt x="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974274" y="3502236"/>
              <a:ext cx="41816" cy="19099"/>
            </a:xfrm>
            <a:custGeom>
              <a:avLst/>
              <a:gdLst/>
              <a:ahLst/>
              <a:cxnLst/>
              <a:rect l="l" t="t" r="r" b="b"/>
              <a:pathLst>
                <a:path w="289" h="132" extrusionOk="0">
                  <a:moveTo>
                    <a:pt x="144" y="1"/>
                  </a:moveTo>
                  <a:cubicBezTo>
                    <a:pt x="66" y="1"/>
                    <a:pt x="1" y="40"/>
                    <a:pt x="1" y="66"/>
                  </a:cubicBezTo>
                  <a:cubicBezTo>
                    <a:pt x="1" y="105"/>
                    <a:pt x="66" y="131"/>
                    <a:pt x="144" y="131"/>
                  </a:cubicBezTo>
                  <a:cubicBezTo>
                    <a:pt x="236" y="131"/>
                    <a:pt x="288" y="105"/>
                    <a:pt x="288" y="66"/>
                  </a:cubicBezTo>
                  <a:cubicBezTo>
                    <a:pt x="288" y="40"/>
                    <a:pt x="236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8"/>
          <p:cNvSpPr/>
          <p:nvPr/>
        </p:nvSpPr>
        <p:spPr>
          <a:xfrm flipH="1">
            <a:off x="5851634" y="-32270"/>
            <a:ext cx="3290597" cy="1369080"/>
          </a:xfrm>
          <a:custGeom>
            <a:avLst/>
            <a:gdLst/>
            <a:ahLst/>
            <a:cxnLst/>
            <a:rect l="l" t="t" r="r" b="b"/>
            <a:pathLst>
              <a:path w="22742" h="9462" extrusionOk="0">
                <a:moveTo>
                  <a:pt x="1" y="1"/>
                </a:moveTo>
                <a:lnTo>
                  <a:pt x="1" y="9461"/>
                </a:lnTo>
                <a:cubicBezTo>
                  <a:pt x="720" y="9212"/>
                  <a:pt x="1374" y="8754"/>
                  <a:pt x="1702" y="8087"/>
                </a:cubicBezTo>
                <a:cubicBezTo>
                  <a:pt x="1957" y="8261"/>
                  <a:pt x="2275" y="8353"/>
                  <a:pt x="2599" y="8353"/>
                </a:cubicBezTo>
                <a:cubicBezTo>
                  <a:pt x="2640" y="8353"/>
                  <a:pt x="2681" y="8352"/>
                  <a:pt x="2722" y="8349"/>
                </a:cubicBezTo>
                <a:cubicBezTo>
                  <a:pt x="3246" y="8296"/>
                  <a:pt x="3690" y="7996"/>
                  <a:pt x="4018" y="7629"/>
                </a:cubicBezTo>
                <a:cubicBezTo>
                  <a:pt x="4424" y="8036"/>
                  <a:pt x="4941" y="8230"/>
                  <a:pt x="5455" y="8230"/>
                </a:cubicBezTo>
                <a:cubicBezTo>
                  <a:pt x="6066" y="8230"/>
                  <a:pt x="6674" y="7957"/>
                  <a:pt x="7092" y="7446"/>
                </a:cubicBezTo>
                <a:cubicBezTo>
                  <a:pt x="7494" y="7847"/>
                  <a:pt x="8062" y="8061"/>
                  <a:pt x="8629" y="8061"/>
                </a:cubicBezTo>
                <a:cubicBezTo>
                  <a:pt x="8987" y="8061"/>
                  <a:pt x="9343" y="7976"/>
                  <a:pt x="9657" y="7799"/>
                </a:cubicBezTo>
                <a:cubicBezTo>
                  <a:pt x="10547" y="7302"/>
                  <a:pt x="10874" y="6229"/>
                  <a:pt x="10691" y="5287"/>
                </a:cubicBezTo>
                <a:lnTo>
                  <a:pt x="10691" y="5287"/>
                </a:lnTo>
                <a:cubicBezTo>
                  <a:pt x="10795" y="5299"/>
                  <a:pt x="10898" y="5305"/>
                  <a:pt x="11001" y="5305"/>
                </a:cubicBezTo>
                <a:cubicBezTo>
                  <a:pt x="11668" y="5305"/>
                  <a:pt x="12287" y="5053"/>
                  <a:pt x="12797" y="4633"/>
                </a:cubicBezTo>
                <a:lnTo>
                  <a:pt x="12797" y="4633"/>
                </a:lnTo>
                <a:cubicBezTo>
                  <a:pt x="12784" y="5287"/>
                  <a:pt x="12627" y="5902"/>
                  <a:pt x="12261" y="6491"/>
                </a:cubicBezTo>
                <a:cubicBezTo>
                  <a:pt x="12088" y="6783"/>
                  <a:pt x="12343" y="7083"/>
                  <a:pt x="12622" y="7083"/>
                </a:cubicBezTo>
                <a:cubicBezTo>
                  <a:pt x="12681" y="7083"/>
                  <a:pt x="12740" y="7070"/>
                  <a:pt x="12797" y="7040"/>
                </a:cubicBezTo>
                <a:cubicBezTo>
                  <a:pt x="13975" y="6399"/>
                  <a:pt x="14996" y="5444"/>
                  <a:pt x="15336" y="4175"/>
                </a:cubicBezTo>
                <a:cubicBezTo>
                  <a:pt x="15611" y="4489"/>
                  <a:pt x="16003" y="4698"/>
                  <a:pt x="16487" y="4751"/>
                </a:cubicBezTo>
                <a:cubicBezTo>
                  <a:pt x="16496" y="4751"/>
                  <a:pt x="16505" y="4752"/>
                  <a:pt x="16514" y="4752"/>
                </a:cubicBezTo>
                <a:cubicBezTo>
                  <a:pt x="16837" y="4752"/>
                  <a:pt x="17004" y="4287"/>
                  <a:pt x="16762" y="4070"/>
                </a:cubicBezTo>
                <a:cubicBezTo>
                  <a:pt x="16461" y="3795"/>
                  <a:pt x="16317" y="3416"/>
                  <a:pt x="16369" y="3050"/>
                </a:cubicBezTo>
                <a:lnTo>
                  <a:pt x="16369" y="3050"/>
                </a:lnTo>
                <a:cubicBezTo>
                  <a:pt x="16621" y="3147"/>
                  <a:pt x="16886" y="3195"/>
                  <a:pt x="17149" y="3195"/>
                </a:cubicBezTo>
                <a:cubicBezTo>
                  <a:pt x="17802" y="3195"/>
                  <a:pt x="18445" y="2899"/>
                  <a:pt x="18855" y="2330"/>
                </a:cubicBezTo>
                <a:cubicBezTo>
                  <a:pt x="19072" y="2463"/>
                  <a:pt x="19308" y="2524"/>
                  <a:pt x="19540" y="2524"/>
                </a:cubicBezTo>
                <a:cubicBezTo>
                  <a:pt x="20110" y="2524"/>
                  <a:pt x="20659" y="2156"/>
                  <a:pt x="20844" y="1571"/>
                </a:cubicBezTo>
                <a:cubicBezTo>
                  <a:pt x="20974" y="1606"/>
                  <a:pt x="21106" y="1623"/>
                  <a:pt x="21239" y="1623"/>
                </a:cubicBezTo>
                <a:cubicBezTo>
                  <a:pt x="21604" y="1623"/>
                  <a:pt x="21966" y="1493"/>
                  <a:pt x="22244" y="1244"/>
                </a:cubicBezTo>
                <a:cubicBezTo>
                  <a:pt x="22611" y="917"/>
                  <a:pt x="22742" y="459"/>
                  <a:pt x="227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 flipH="1">
            <a:off x="-11537" y="5455"/>
            <a:ext cx="3243282" cy="1512181"/>
          </a:xfrm>
          <a:custGeom>
            <a:avLst/>
            <a:gdLst/>
            <a:ahLst/>
            <a:cxnLst/>
            <a:rect l="l" t="t" r="r" b="b"/>
            <a:pathLst>
              <a:path w="22415" h="10451" extrusionOk="0">
                <a:moveTo>
                  <a:pt x="1" y="1"/>
                </a:moveTo>
                <a:cubicBezTo>
                  <a:pt x="276" y="642"/>
                  <a:pt x="616" y="1309"/>
                  <a:pt x="1283" y="1597"/>
                </a:cubicBezTo>
                <a:cubicBezTo>
                  <a:pt x="1481" y="1685"/>
                  <a:pt x="1687" y="1728"/>
                  <a:pt x="1892" y="1728"/>
                </a:cubicBezTo>
                <a:cubicBezTo>
                  <a:pt x="2053" y="1728"/>
                  <a:pt x="2214" y="1701"/>
                  <a:pt x="2369" y="1650"/>
                </a:cubicBezTo>
                <a:cubicBezTo>
                  <a:pt x="2552" y="2160"/>
                  <a:pt x="2853" y="2631"/>
                  <a:pt x="3429" y="2709"/>
                </a:cubicBezTo>
                <a:cubicBezTo>
                  <a:pt x="3496" y="2721"/>
                  <a:pt x="3561" y="2727"/>
                  <a:pt x="3625" y="2727"/>
                </a:cubicBezTo>
                <a:cubicBezTo>
                  <a:pt x="4044" y="2727"/>
                  <a:pt x="4386" y="2478"/>
                  <a:pt x="4659" y="2160"/>
                </a:cubicBezTo>
                <a:cubicBezTo>
                  <a:pt x="4868" y="2605"/>
                  <a:pt x="5182" y="2997"/>
                  <a:pt x="5706" y="3128"/>
                </a:cubicBezTo>
                <a:cubicBezTo>
                  <a:pt x="5819" y="3155"/>
                  <a:pt x="5931" y="3170"/>
                  <a:pt x="6042" y="3170"/>
                </a:cubicBezTo>
                <a:cubicBezTo>
                  <a:pt x="6252" y="3170"/>
                  <a:pt x="6455" y="3117"/>
                  <a:pt x="6635" y="2997"/>
                </a:cubicBezTo>
                <a:cubicBezTo>
                  <a:pt x="6792" y="2879"/>
                  <a:pt x="6923" y="2736"/>
                  <a:pt x="7066" y="2579"/>
                </a:cubicBezTo>
                <a:cubicBezTo>
                  <a:pt x="7337" y="3137"/>
                  <a:pt x="7912" y="3453"/>
                  <a:pt x="8486" y="3453"/>
                </a:cubicBezTo>
                <a:cubicBezTo>
                  <a:pt x="8828" y="3453"/>
                  <a:pt x="9170" y="3341"/>
                  <a:pt x="9448" y="3102"/>
                </a:cubicBezTo>
                <a:cubicBezTo>
                  <a:pt x="9999" y="4061"/>
                  <a:pt x="10987" y="4757"/>
                  <a:pt x="12028" y="4757"/>
                </a:cubicBezTo>
                <a:cubicBezTo>
                  <a:pt x="12323" y="4757"/>
                  <a:pt x="12621" y="4702"/>
                  <a:pt x="12915" y="4580"/>
                </a:cubicBezTo>
                <a:cubicBezTo>
                  <a:pt x="12981" y="5222"/>
                  <a:pt x="13020" y="5876"/>
                  <a:pt x="13648" y="6242"/>
                </a:cubicBezTo>
                <a:cubicBezTo>
                  <a:pt x="13834" y="6344"/>
                  <a:pt x="14037" y="6407"/>
                  <a:pt x="14235" y="6407"/>
                </a:cubicBezTo>
                <a:cubicBezTo>
                  <a:pt x="14343" y="6407"/>
                  <a:pt x="14449" y="6388"/>
                  <a:pt x="14551" y="6347"/>
                </a:cubicBezTo>
                <a:cubicBezTo>
                  <a:pt x="14747" y="6268"/>
                  <a:pt x="14865" y="6098"/>
                  <a:pt x="14983" y="5954"/>
                </a:cubicBezTo>
                <a:cubicBezTo>
                  <a:pt x="15249" y="6391"/>
                  <a:pt x="15639" y="6760"/>
                  <a:pt x="16163" y="6760"/>
                </a:cubicBezTo>
                <a:cubicBezTo>
                  <a:pt x="16205" y="6760"/>
                  <a:pt x="16248" y="6757"/>
                  <a:pt x="16291" y="6753"/>
                </a:cubicBezTo>
                <a:cubicBezTo>
                  <a:pt x="16500" y="6726"/>
                  <a:pt x="16684" y="6635"/>
                  <a:pt x="16828" y="6530"/>
                </a:cubicBezTo>
                <a:cubicBezTo>
                  <a:pt x="16841" y="6556"/>
                  <a:pt x="16854" y="6582"/>
                  <a:pt x="16893" y="6609"/>
                </a:cubicBezTo>
                <a:cubicBezTo>
                  <a:pt x="17272" y="7040"/>
                  <a:pt x="17299" y="7603"/>
                  <a:pt x="17011" y="8100"/>
                </a:cubicBezTo>
                <a:cubicBezTo>
                  <a:pt x="16851" y="8377"/>
                  <a:pt x="17090" y="8689"/>
                  <a:pt x="17362" y="8689"/>
                </a:cubicBezTo>
                <a:cubicBezTo>
                  <a:pt x="17423" y="8689"/>
                  <a:pt x="17487" y="8673"/>
                  <a:pt x="17547" y="8637"/>
                </a:cubicBezTo>
                <a:cubicBezTo>
                  <a:pt x="17900" y="8440"/>
                  <a:pt x="18201" y="8192"/>
                  <a:pt x="18463" y="7904"/>
                </a:cubicBezTo>
                <a:cubicBezTo>
                  <a:pt x="19144" y="8951"/>
                  <a:pt x="20020" y="9867"/>
                  <a:pt x="21159" y="10416"/>
                </a:cubicBezTo>
                <a:cubicBezTo>
                  <a:pt x="21213" y="10440"/>
                  <a:pt x="21270" y="10451"/>
                  <a:pt x="21327" y="10451"/>
                </a:cubicBezTo>
                <a:cubicBezTo>
                  <a:pt x="21614" y="10451"/>
                  <a:pt x="21891" y="10174"/>
                  <a:pt x="21695" y="9880"/>
                </a:cubicBezTo>
                <a:cubicBezTo>
                  <a:pt x="21329" y="9304"/>
                  <a:pt x="21106" y="8676"/>
                  <a:pt x="21080" y="8022"/>
                </a:cubicBezTo>
                <a:lnTo>
                  <a:pt x="21080" y="8022"/>
                </a:lnTo>
                <a:cubicBezTo>
                  <a:pt x="21302" y="8218"/>
                  <a:pt x="21564" y="8362"/>
                  <a:pt x="21878" y="8427"/>
                </a:cubicBezTo>
                <a:cubicBezTo>
                  <a:pt x="22018" y="8467"/>
                  <a:pt x="22158" y="8484"/>
                  <a:pt x="22292" y="8484"/>
                </a:cubicBezTo>
                <a:cubicBezTo>
                  <a:pt x="22334" y="8484"/>
                  <a:pt x="22374" y="8483"/>
                  <a:pt x="22415" y="8480"/>
                </a:cubicBezTo>
                <a:lnTo>
                  <a:pt x="2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 flipH="1">
            <a:off x="5895622" y="21060"/>
            <a:ext cx="2050582" cy="1376460"/>
          </a:xfrm>
          <a:custGeom>
            <a:avLst/>
            <a:gdLst/>
            <a:ahLst/>
            <a:cxnLst/>
            <a:rect l="l" t="t" r="r" b="b"/>
            <a:pathLst>
              <a:path w="14172" h="9513" extrusionOk="0">
                <a:moveTo>
                  <a:pt x="13936" y="0"/>
                </a:moveTo>
                <a:cubicBezTo>
                  <a:pt x="13923" y="92"/>
                  <a:pt x="13910" y="223"/>
                  <a:pt x="13897" y="393"/>
                </a:cubicBezTo>
                <a:cubicBezTo>
                  <a:pt x="13713" y="1989"/>
                  <a:pt x="13242" y="6255"/>
                  <a:pt x="9736" y="8688"/>
                </a:cubicBezTo>
                <a:cubicBezTo>
                  <a:pt x="9193" y="9058"/>
                  <a:pt x="8070" y="9206"/>
                  <a:pt x="6756" y="9206"/>
                </a:cubicBezTo>
                <a:cubicBezTo>
                  <a:pt x="4391" y="9206"/>
                  <a:pt x="1408" y="8725"/>
                  <a:pt x="79" y="8178"/>
                </a:cubicBezTo>
                <a:lnTo>
                  <a:pt x="1" y="8387"/>
                </a:lnTo>
                <a:cubicBezTo>
                  <a:pt x="1270" y="8911"/>
                  <a:pt x="4279" y="9513"/>
                  <a:pt x="6373" y="9513"/>
                </a:cubicBezTo>
                <a:cubicBezTo>
                  <a:pt x="7852" y="9513"/>
                  <a:pt x="9199" y="9316"/>
                  <a:pt x="9867" y="8858"/>
                </a:cubicBezTo>
                <a:cubicBezTo>
                  <a:pt x="13452" y="6372"/>
                  <a:pt x="13936" y="2041"/>
                  <a:pt x="14119" y="406"/>
                </a:cubicBezTo>
                <a:cubicBezTo>
                  <a:pt x="14132" y="262"/>
                  <a:pt x="14158" y="131"/>
                  <a:pt x="14171" y="26"/>
                </a:cubicBezTo>
                <a:lnTo>
                  <a:pt x="139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 flipH="1">
            <a:off x="3401277" y="-1044586"/>
            <a:ext cx="3438038" cy="1669896"/>
          </a:xfrm>
          <a:custGeom>
            <a:avLst/>
            <a:gdLst/>
            <a:ahLst/>
            <a:cxnLst/>
            <a:rect l="l" t="t" r="r" b="b"/>
            <a:pathLst>
              <a:path w="23761" h="11541" extrusionOk="0">
                <a:moveTo>
                  <a:pt x="23513" y="1"/>
                </a:moveTo>
                <a:cubicBezTo>
                  <a:pt x="23458" y="1"/>
                  <a:pt x="23401" y="25"/>
                  <a:pt x="23361" y="81"/>
                </a:cubicBezTo>
                <a:cubicBezTo>
                  <a:pt x="22838" y="853"/>
                  <a:pt x="22380" y="1665"/>
                  <a:pt x="21857" y="2450"/>
                </a:cubicBezTo>
                <a:cubicBezTo>
                  <a:pt x="21333" y="3222"/>
                  <a:pt x="20784" y="3981"/>
                  <a:pt x="20182" y="4713"/>
                </a:cubicBezTo>
                <a:cubicBezTo>
                  <a:pt x="18978" y="6153"/>
                  <a:pt x="17630" y="7474"/>
                  <a:pt x="16073" y="8534"/>
                </a:cubicBezTo>
                <a:cubicBezTo>
                  <a:pt x="13803" y="10106"/>
                  <a:pt x="11032" y="11081"/>
                  <a:pt x="8252" y="11081"/>
                </a:cubicBezTo>
                <a:cubicBezTo>
                  <a:pt x="7330" y="11081"/>
                  <a:pt x="6407" y="10973"/>
                  <a:pt x="5501" y="10745"/>
                </a:cubicBezTo>
                <a:cubicBezTo>
                  <a:pt x="3512" y="10235"/>
                  <a:pt x="1366" y="9110"/>
                  <a:pt x="437" y="7199"/>
                </a:cubicBezTo>
                <a:cubicBezTo>
                  <a:pt x="398" y="7122"/>
                  <a:pt x="334" y="7090"/>
                  <a:pt x="269" y="7090"/>
                </a:cubicBezTo>
                <a:cubicBezTo>
                  <a:pt x="137" y="7090"/>
                  <a:pt x="0" y="7224"/>
                  <a:pt x="71" y="7383"/>
                </a:cubicBezTo>
                <a:cubicBezTo>
                  <a:pt x="908" y="9097"/>
                  <a:pt x="2661" y="10222"/>
                  <a:pt x="4415" y="10876"/>
                </a:cubicBezTo>
                <a:cubicBezTo>
                  <a:pt x="5664" y="11332"/>
                  <a:pt x="7003" y="11540"/>
                  <a:pt x="8342" y="11540"/>
                </a:cubicBezTo>
                <a:cubicBezTo>
                  <a:pt x="8924" y="11540"/>
                  <a:pt x="9506" y="11501"/>
                  <a:pt x="10080" y="11426"/>
                </a:cubicBezTo>
                <a:cubicBezTo>
                  <a:pt x="13993" y="10915"/>
                  <a:pt x="17382" y="8652"/>
                  <a:pt x="19959" y="5734"/>
                </a:cubicBezTo>
                <a:cubicBezTo>
                  <a:pt x="20679" y="4923"/>
                  <a:pt x="21359" y="4046"/>
                  <a:pt x="21974" y="3143"/>
                </a:cubicBezTo>
                <a:cubicBezTo>
                  <a:pt x="22602" y="2227"/>
                  <a:pt x="23230" y="1272"/>
                  <a:pt x="23688" y="278"/>
                </a:cubicBezTo>
                <a:cubicBezTo>
                  <a:pt x="23761" y="124"/>
                  <a:pt x="23639" y="1"/>
                  <a:pt x="235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 flipH="1">
            <a:off x="755557" y="-588961"/>
            <a:ext cx="4390115" cy="1214259"/>
          </a:xfrm>
          <a:custGeom>
            <a:avLst/>
            <a:gdLst/>
            <a:ahLst/>
            <a:cxnLst/>
            <a:rect l="l" t="t" r="r" b="b"/>
            <a:pathLst>
              <a:path w="30341" h="8392" extrusionOk="0">
                <a:moveTo>
                  <a:pt x="30073" y="0"/>
                </a:moveTo>
                <a:cubicBezTo>
                  <a:pt x="30032" y="0"/>
                  <a:pt x="29990" y="17"/>
                  <a:pt x="29951" y="55"/>
                </a:cubicBezTo>
                <a:cubicBezTo>
                  <a:pt x="29192" y="762"/>
                  <a:pt x="28459" y="1481"/>
                  <a:pt x="27674" y="2149"/>
                </a:cubicBezTo>
                <a:cubicBezTo>
                  <a:pt x="26889" y="2790"/>
                  <a:pt x="26091" y="3392"/>
                  <a:pt x="25241" y="3941"/>
                </a:cubicBezTo>
                <a:cubicBezTo>
                  <a:pt x="23553" y="5014"/>
                  <a:pt x="21747" y="5917"/>
                  <a:pt x="19850" y="6571"/>
                </a:cubicBezTo>
                <a:cubicBezTo>
                  <a:pt x="17277" y="7467"/>
                  <a:pt x="14556" y="7912"/>
                  <a:pt x="11838" y="7912"/>
                </a:cubicBezTo>
                <a:cubicBezTo>
                  <a:pt x="10188" y="7912"/>
                  <a:pt x="8538" y="7748"/>
                  <a:pt x="6922" y="7422"/>
                </a:cubicBezTo>
                <a:cubicBezTo>
                  <a:pt x="5705" y="7173"/>
                  <a:pt x="4528" y="6846"/>
                  <a:pt x="3389" y="6427"/>
                </a:cubicBezTo>
                <a:cubicBezTo>
                  <a:pt x="2277" y="6035"/>
                  <a:pt x="1113" y="5525"/>
                  <a:pt x="406" y="4543"/>
                </a:cubicBezTo>
                <a:cubicBezTo>
                  <a:pt x="367" y="4488"/>
                  <a:pt x="311" y="4465"/>
                  <a:pt x="255" y="4465"/>
                </a:cubicBezTo>
                <a:cubicBezTo>
                  <a:pt x="126" y="4465"/>
                  <a:pt x="1" y="4589"/>
                  <a:pt x="92" y="4726"/>
                </a:cubicBezTo>
                <a:cubicBezTo>
                  <a:pt x="655" y="5538"/>
                  <a:pt x="1466" y="6061"/>
                  <a:pt x="2356" y="6454"/>
                </a:cubicBezTo>
                <a:cubicBezTo>
                  <a:pt x="3389" y="6912"/>
                  <a:pt x="4462" y="7252"/>
                  <a:pt x="5548" y="7553"/>
                </a:cubicBezTo>
                <a:cubicBezTo>
                  <a:pt x="7651" y="8116"/>
                  <a:pt x="9861" y="8392"/>
                  <a:pt x="12054" y="8392"/>
                </a:cubicBezTo>
                <a:cubicBezTo>
                  <a:pt x="12153" y="8392"/>
                  <a:pt x="12253" y="8391"/>
                  <a:pt x="12352" y="8390"/>
                </a:cubicBezTo>
                <a:cubicBezTo>
                  <a:pt x="16709" y="8325"/>
                  <a:pt x="21014" y="7095"/>
                  <a:pt x="24756" y="4857"/>
                </a:cubicBezTo>
                <a:cubicBezTo>
                  <a:pt x="25777" y="4242"/>
                  <a:pt x="26745" y="3575"/>
                  <a:pt x="27661" y="2829"/>
                </a:cubicBezTo>
                <a:cubicBezTo>
                  <a:pt x="28577" y="2070"/>
                  <a:pt x="29506" y="1272"/>
                  <a:pt x="30239" y="343"/>
                </a:cubicBezTo>
                <a:cubicBezTo>
                  <a:pt x="30340" y="191"/>
                  <a:pt x="30214" y="0"/>
                  <a:pt x="30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 flipH="1">
            <a:off x="6726583" y="-15258"/>
            <a:ext cx="2192236" cy="1350560"/>
          </a:xfrm>
          <a:custGeom>
            <a:avLst/>
            <a:gdLst/>
            <a:ahLst/>
            <a:cxnLst/>
            <a:rect l="l" t="t" r="r" b="b"/>
            <a:pathLst>
              <a:path w="15151" h="9334" extrusionOk="0">
                <a:moveTo>
                  <a:pt x="14928" y="1"/>
                </a:moveTo>
                <a:cubicBezTo>
                  <a:pt x="14847" y="1"/>
                  <a:pt x="14763" y="41"/>
                  <a:pt x="14731" y="133"/>
                </a:cubicBezTo>
                <a:cubicBezTo>
                  <a:pt x="13959" y="2371"/>
                  <a:pt x="12532" y="4373"/>
                  <a:pt x="10714" y="5891"/>
                </a:cubicBezTo>
                <a:cubicBezTo>
                  <a:pt x="8869" y="7448"/>
                  <a:pt x="6474" y="8625"/>
                  <a:pt x="4054" y="8821"/>
                </a:cubicBezTo>
                <a:cubicBezTo>
                  <a:pt x="3900" y="8835"/>
                  <a:pt x="3747" y="8842"/>
                  <a:pt x="3595" y="8842"/>
                </a:cubicBezTo>
                <a:cubicBezTo>
                  <a:pt x="2255" y="8842"/>
                  <a:pt x="994" y="8314"/>
                  <a:pt x="324" y="7068"/>
                </a:cubicBezTo>
                <a:cubicBezTo>
                  <a:pt x="299" y="7018"/>
                  <a:pt x="256" y="6997"/>
                  <a:pt x="210" y="6997"/>
                </a:cubicBezTo>
                <a:cubicBezTo>
                  <a:pt x="111" y="6997"/>
                  <a:pt x="1" y="7092"/>
                  <a:pt x="37" y="7199"/>
                </a:cubicBezTo>
                <a:cubicBezTo>
                  <a:pt x="416" y="8429"/>
                  <a:pt x="1725" y="9149"/>
                  <a:pt x="2928" y="9293"/>
                </a:cubicBezTo>
                <a:cubicBezTo>
                  <a:pt x="3160" y="9321"/>
                  <a:pt x="3393" y="9334"/>
                  <a:pt x="3626" y="9334"/>
                </a:cubicBezTo>
                <a:cubicBezTo>
                  <a:pt x="4801" y="9334"/>
                  <a:pt x="5980" y="9001"/>
                  <a:pt x="7050" y="8586"/>
                </a:cubicBezTo>
                <a:cubicBezTo>
                  <a:pt x="9457" y="7670"/>
                  <a:pt x="11590" y="6034"/>
                  <a:pt x="13121" y="3980"/>
                </a:cubicBezTo>
                <a:cubicBezTo>
                  <a:pt x="13972" y="2829"/>
                  <a:pt x="14639" y="1573"/>
                  <a:pt x="15097" y="212"/>
                </a:cubicBezTo>
                <a:cubicBezTo>
                  <a:pt x="15151" y="82"/>
                  <a:pt x="15043" y="1"/>
                  <a:pt x="149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 flipH="1">
            <a:off x="7975830" y="-184823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 flipH="1">
            <a:off x="8203312" y="169449"/>
            <a:ext cx="1103859" cy="1613466"/>
          </a:xfrm>
          <a:custGeom>
            <a:avLst/>
            <a:gdLst/>
            <a:ahLst/>
            <a:cxnLst/>
            <a:rect l="l" t="t" r="r" b="b"/>
            <a:pathLst>
              <a:path w="7629" h="11151" extrusionOk="0">
                <a:moveTo>
                  <a:pt x="0" y="1"/>
                </a:moveTo>
                <a:cubicBezTo>
                  <a:pt x="32" y="3"/>
                  <a:pt x="64" y="6"/>
                  <a:pt x="97" y="9"/>
                </a:cubicBezTo>
                <a:lnTo>
                  <a:pt x="97" y="9"/>
                </a:lnTo>
                <a:cubicBezTo>
                  <a:pt x="66" y="4"/>
                  <a:pt x="34" y="1"/>
                  <a:pt x="0" y="1"/>
                </a:cubicBezTo>
                <a:close/>
                <a:moveTo>
                  <a:pt x="1871" y="1126"/>
                </a:moveTo>
                <a:lnTo>
                  <a:pt x="1871" y="1126"/>
                </a:lnTo>
                <a:cubicBezTo>
                  <a:pt x="1878" y="1130"/>
                  <a:pt x="1885" y="1133"/>
                  <a:pt x="1892" y="1137"/>
                </a:cubicBezTo>
                <a:lnTo>
                  <a:pt x="1892" y="1137"/>
                </a:lnTo>
                <a:cubicBezTo>
                  <a:pt x="1890" y="1134"/>
                  <a:pt x="1888" y="1130"/>
                  <a:pt x="1887" y="1127"/>
                </a:cubicBezTo>
                <a:lnTo>
                  <a:pt x="1887" y="1127"/>
                </a:lnTo>
                <a:cubicBezTo>
                  <a:pt x="1881" y="1127"/>
                  <a:pt x="1876" y="1126"/>
                  <a:pt x="1871" y="1126"/>
                </a:cubicBezTo>
                <a:close/>
                <a:moveTo>
                  <a:pt x="97" y="9"/>
                </a:moveTo>
                <a:lnTo>
                  <a:pt x="97" y="9"/>
                </a:lnTo>
                <a:cubicBezTo>
                  <a:pt x="810" y="119"/>
                  <a:pt x="635" y="1331"/>
                  <a:pt x="497" y="1833"/>
                </a:cubicBezTo>
                <a:cubicBezTo>
                  <a:pt x="432" y="2094"/>
                  <a:pt x="327" y="2421"/>
                  <a:pt x="524" y="2605"/>
                </a:cubicBezTo>
                <a:cubicBezTo>
                  <a:pt x="585" y="2658"/>
                  <a:pt x="661" y="2680"/>
                  <a:pt x="742" y="2680"/>
                </a:cubicBezTo>
                <a:cubicBezTo>
                  <a:pt x="922" y="2680"/>
                  <a:pt x="1126" y="2570"/>
                  <a:pt x="1243" y="2435"/>
                </a:cubicBezTo>
                <a:cubicBezTo>
                  <a:pt x="1688" y="1963"/>
                  <a:pt x="1767" y="1191"/>
                  <a:pt x="1440" y="642"/>
                </a:cubicBezTo>
                <a:lnTo>
                  <a:pt x="1440" y="642"/>
                </a:lnTo>
                <a:cubicBezTo>
                  <a:pt x="1637" y="754"/>
                  <a:pt x="1785" y="926"/>
                  <a:pt x="1887" y="1127"/>
                </a:cubicBezTo>
                <a:lnTo>
                  <a:pt x="1887" y="1127"/>
                </a:lnTo>
                <a:cubicBezTo>
                  <a:pt x="2128" y="1145"/>
                  <a:pt x="2334" y="1285"/>
                  <a:pt x="2552" y="1388"/>
                </a:cubicBezTo>
                <a:cubicBezTo>
                  <a:pt x="2628" y="1413"/>
                  <a:pt x="2713" y="1428"/>
                  <a:pt x="2797" y="1428"/>
                </a:cubicBezTo>
                <a:cubicBezTo>
                  <a:pt x="2973" y="1428"/>
                  <a:pt x="3140" y="1364"/>
                  <a:pt x="3193" y="1205"/>
                </a:cubicBezTo>
                <a:cubicBezTo>
                  <a:pt x="3298" y="956"/>
                  <a:pt x="3036" y="734"/>
                  <a:pt x="2787" y="603"/>
                </a:cubicBezTo>
                <a:cubicBezTo>
                  <a:pt x="1965" y="173"/>
                  <a:pt x="1021" y="85"/>
                  <a:pt x="97" y="9"/>
                </a:cubicBezTo>
                <a:close/>
                <a:moveTo>
                  <a:pt x="5692" y="9971"/>
                </a:moveTo>
                <a:cubicBezTo>
                  <a:pt x="5692" y="9971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close/>
                <a:moveTo>
                  <a:pt x="5692" y="9972"/>
                </a:moveTo>
                <a:cubicBezTo>
                  <a:pt x="5993" y="10469"/>
                  <a:pt x="6333" y="10992"/>
                  <a:pt x="6896" y="11110"/>
                </a:cubicBezTo>
                <a:cubicBezTo>
                  <a:pt x="6944" y="11117"/>
                  <a:pt x="6992" y="11121"/>
                  <a:pt x="7041" y="11121"/>
                </a:cubicBezTo>
                <a:cubicBezTo>
                  <a:pt x="7166" y="11121"/>
                  <a:pt x="7289" y="11093"/>
                  <a:pt x="7393" y="11018"/>
                </a:cubicBezTo>
                <a:cubicBezTo>
                  <a:pt x="7550" y="10926"/>
                  <a:pt x="7629" y="10717"/>
                  <a:pt x="7563" y="10560"/>
                </a:cubicBezTo>
                <a:cubicBezTo>
                  <a:pt x="7498" y="10416"/>
                  <a:pt x="7328" y="10338"/>
                  <a:pt x="7184" y="10285"/>
                </a:cubicBezTo>
                <a:cubicBezTo>
                  <a:pt x="6717" y="10104"/>
                  <a:pt x="6211" y="9999"/>
                  <a:pt x="5692" y="9972"/>
                </a:cubicBezTo>
                <a:close/>
                <a:moveTo>
                  <a:pt x="1892" y="1137"/>
                </a:moveTo>
                <a:cubicBezTo>
                  <a:pt x="1988" y="1333"/>
                  <a:pt x="2042" y="1557"/>
                  <a:pt x="2054" y="1780"/>
                </a:cubicBezTo>
                <a:cubicBezTo>
                  <a:pt x="2068" y="2225"/>
                  <a:pt x="1937" y="2670"/>
                  <a:pt x="1806" y="3089"/>
                </a:cubicBezTo>
                <a:cubicBezTo>
                  <a:pt x="1740" y="3285"/>
                  <a:pt x="1675" y="3494"/>
                  <a:pt x="1675" y="3717"/>
                </a:cubicBezTo>
                <a:cubicBezTo>
                  <a:pt x="1675" y="3926"/>
                  <a:pt x="1767" y="4149"/>
                  <a:pt x="1963" y="4253"/>
                </a:cubicBezTo>
                <a:cubicBezTo>
                  <a:pt x="2029" y="4283"/>
                  <a:pt x="2096" y="4296"/>
                  <a:pt x="2162" y="4296"/>
                </a:cubicBezTo>
                <a:cubicBezTo>
                  <a:pt x="2452" y="4296"/>
                  <a:pt x="2728" y="4041"/>
                  <a:pt x="2813" y="3743"/>
                </a:cubicBezTo>
                <a:cubicBezTo>
                  <a:pt x="2931" y="3390"/>
                  <a:pt x="2866" y="2997"/>
                  <a:pt x="2918" y="2631"/>
                </a:cubicBezTo>
                <a:lnTo>
                  <a:pt x="2918" y="2631"/>
                </a:lnTo>
                <a:cubicBezTo>
                  <a:pt x="3167" y="3481"/>
                  <a:pt x="3075" y="4410"/>
                  <a:pt x="2683" y="5195"/>
                </a:cubicBezTo>
                <a:cubicBezTo>
                  <a:pt x="2604" y="5365"/>
                  <a:pt x="2512" y="5522"/>
                  <a:pt x="2473" y="5706"/>
                </a:cubicBezTo>
                <a:cubicBezTo>
                  <a:pt x="2447" y="5889"/>
                  <a:pt x="2460" y="6085"/>
                  <a:pt x="2604" y="6216"/>
                </a:cubicBezTo>
                <a:cubicBezTo>
                  <a:pt x="2676" y="6288"/>
                  <a:pt x="2770" y="6320"/>
                  <a:pt x="2869" y="6320"/>
                </a:cubicBezTo>
                <a:cubicBezTo>
                  <a:pt x="3057" y="6320"/>
                  <a:pt x="3264" y="6204"/>
                  <a:pt x="3376" y="6033"/>
                </a:cubicBezTo>
                <a:cubicBezTo>
                  <a:pt x="3533" y="5784"/>
                  <a:pt x="3533" y="5457"/>
                  <a:pt x="3533" y="5169"/>
                </a:cubicBezTo>
                <a:lnTo>
                  <a:pt x="3533" y="5169"/>
                </a:lnTo>
                <a:cubicBezTo>
                  <a:pt x="3572" y="5967"/>
                  <a:pt x="3428" y="6752"/>
                  <a:pt x="3127" y="7511"/>
                </a:cubicBezTo>
                <a:cubicBezTo>
                  <a:pt x="3010" y="7799"/>
                  <a:pt x="2879" y="8179"/>
                  <a:pt x="3114" y="8388"/>
                </a:cubicBezTo>
                <a:cubicBezTo>
                  <a:pt x="3184" y="8458"/>
                  <a:pt x="3276" y="8488"/>
                  <a:pt x="3373" y="8488"/>
                </a:cubicBezTo>
                <a:cubicBezTo>
                  <a:pt x="3566" y="8488"/>
                  <a:pt x="3782" y="8366"/>
                  <a:pt x="3886" y="8192"/>
                </a:cubicBezTo>
                <a:cubicBezTo>
                  <a:pt x="3912" y="8146"/>
                  <a:pt x="3931" y="8097"/>
                  <a:pt x="3946" y="8048"/>
                </a:cubicBezTo>
                <a:lnTo>
                  <a:pt x="3946" y="8048"/>
                </a:lnTo>
                <a:lnTo>
                  <a:pt x="3912" y="9448"/>
                </a:lnTo>
                <a:cubicBezTo>
                  <a:pt x="3912" y="9736"/>
                  <a:pt x="3926" y="10089"/>
                  <a:pt x="4187" y="10207"/>
                </a:cubicBezTo>
                <a:cubicBezTo>
                  <a:pt x="4233" y="10227"/>
                  <a:pt x="4280" y="10237"/>
                  <a:pt x="4328" y="10237"/>
                </a:cubicBezTo>
                <a:cubicBezTo>
                  <a:pt x="4551" y="10237"/>
                  <a:pt x="4774" y="10028"/>
                  <a:pt x="4828" y="9801"/>
                </a:cubicBezTo>
                <a:cubicBezTo>
                  <a:pt x="4894" y="9513"/>
                  <a:pt x="4776" y="9225"/>
                  <a:pt x="4671" y="8964"/>
                </a:cubicBezTo>
                <a:lnTo>
                  <a:pt x="4671" y="8964"/>
                </a:lnTo>
                <a:lnTo>
                  <a:pt x="5404" y="10782"/>
                </a:lnTo>
                <a:cubicBezTo>
                  <a:pt x="5466" y="10943"/>
                  <a:pt x="5586" y="11151"/>
                  <a:pt x="5765" y="11151"/>
                </a:cubicBezTo>
                <a:cubicBezTo>
                  <a:pt x="5776" y="11151"/>
                  <a:pt x="5786" y="11150"/>
                  <a:pt x="5797" y="11149"/>
                </a:cubicBezTo>
                <a:cubicBezTo>
                  <a:pt x="6019" y="11136"/>
                  <a:pt x="6085" y="10809"/>
                  <a:pt x="5993" y="10599"/>
                </a:cubicBezTo>
                <a:cubicBezTo>
                  <a:pt x="5915" y="10390"/>
                  <a:pt x="5732" y="10207"/>
                  <a:pt x="5692" y="9972"/>
                </a:cubicBezTo>
                <a:lnTo>
                  <a:pt x="5692" y="9972"/>
                </a:lnTo>
                <a:cubicBezTo>
                  <a:pt x="5688" y="9972"/>
                  <a:pt x="5683" y="9971"/>
                  <a:pt x="5679" y="9971"/>
                </a:cubicBezTo>
                <a:cubicBezTo>
                  <a:pt x="5683" y="9971"/>
                  <a:pt x="5688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769" y="9972"/>
                  <a:pt x="5846" y="9976"/>
                  <a:pt x="5921" y="9976"/>
                </a:cubicBezTo>
                <a:cubicBezTo>
                  <a:pt x="6020" y="9976"/>
                  <a:pt x="6115" y="9968"/>
                  <a:pt x="6202" y="9932"/>
                </a:cubicBezTo>
                <a:cubicBezTo>
                  <a:pt x="6372" y="9867"/>
                  <a:pt x="6516" y="9736"/>
                  <a:pt x="6529" y="9553"/>
                </a:cubicBezTo>
                <a:cubicBezTo>
                  <a:pt x="6542" y="9382"/>
                  <a:pt x="6412" y="9238"/>
                  <a:pt x="6281" y="9147"/>
                </a:cubicBezTo>
                <a:cubicBezTo>
                  <a:pt x="6137" y="9055"/>
                  <a:pt x="5980" y="9016"/>
                  <a:pt x="5810" y="8977"/>
                </a:cubicBezTo>
                <a:cubicBezTo>
                  <a:pt x="5156" y="8781"/>
                  <a:pt x="4554" y="8401"/>
                  <a:pt x="4122" y="7878"/>
                </a:cubicBezTo>
                <a:lnTo>
                  <a:pt x="4122" y="7878"/>
                </a:lnTo>
                <a:cubicBezTo>
                  <a:pt x="4318" y="8009"/>
                  <a:pt x="4514" y="8166"/>
                  <a:pt x="4750" y="8192"/>
                </a:cubicBezTo>
                <a:cubicBezTo>
                  <a:pt x="4781" y="8197"/>
                  <a:pt x="4813" y="8200"/>
                  <a:pt x="4846" y="8200"/>
                </a:cubicBezTo>
                <a:cubicBezTo>
                  <a:pt x="5048" y="8200"/>
                  <a:pt x="5271" y="8097"/>
                  <a:pt x="5339" y="7917"/>
                </a:cubicBezTo>
                <a:cubicBezTo>
                  <a:pt x="5404" y="7734"/>
                  <a:pt x="5326" y="7537"/>
                  <a:pt x="5208" y="7394"/>
                </a:cubicBezTo>
                <a:cubicBezTo>
                  <a:pt x="5077" y="7250"/>
                  <a:pt x="4907" y="7145"/>
                  <a:pt x="4763" y="7027"/>
                </a:cubicBezTo>
                <a:cubicBezTo>
                  <a:pt x="4161" y="6595"/>
                  <a:pt x="3755" y="5889"/>
                  <a:pt x="3664" y="5130"/>
                </a:cubicBezTo>
                <a:lnTo>
                  <a:pt x="3664" y="5130"/>
                </a:lnTo>
                <a:cubicBezTo>
                  <a:pt x="3795" y="5261"/>
                  <a:pt x="3952" y="5392"/>
                  <a:pt x="4109" y="5457"/>
                </a:cubicBezTo>
                <a:cubicBezTo>
                  <a:pt x="4187" y="5487"/>
                  <a:pt x="4273" y="5503"/>
                  <a:pt x="4357" y="5503"/>
                </a:cubicBezTo>
                <a:cubicBezTo>
                  <a:pt x="4457" y="5503"/>
                  <a:pt x="4554" y="5481"/>
                  <a:pt x="4632" y="5431"/>
                </a:cubicBezTo>
                <a:cubicBezTo>
                  <a:pt x="4868" y="5248"/>
                  <a:pt x="4842" y="4868"/>
                  <a:pt x="4684" y="4646"/>
                </a:cubicBezTo>
                <a:cubicBezTo>
                  <a:pt x="4514" y="4397"/>
                  <a:pt x="4253" y="4253"/>
                  <a:pt x="4017" y="4083"/>
                </a:cubicBezTo>
                <a:cubicBezTo>
                  <a:pt x="3598" y="3795"/>
                  <a:pt x="3271" y="3390"/>
                  <a:pt x="3049" y="2932"/>
                </a:cubicBezTo>
                <a:lnTo>
                  <a:pt x="3049" y="2932"/>
                </a:lnTo>
                <a:cubicBezTo>
                  <a:pt x="3193" y="3089"/>
                  <a:pt x="3337" y="3272"/>
                  <a:pt x="3533" y="3364"/>
                </a:cubicBezTo>
                <a:cubicBezTo>
                  <a:pt x="3629" y="3414"/>
                  <a:pt x="3740" y="3444"/>
                  <a:pt x="3848" y="3444"/>
                </a:cubicBezTo>
                <a:cubicBezTo>
                  <a:pt x="3962" y="3444"/>
                  <a:pt x="4074" y="3411"/>
                  <a:pt x="4161" y="3337"/>
                </a:cubicBezTo>
                <a:cubicBezTo>
                  <a:pt x="4370" y="3154"/>
                  <a:pt x="4357" y="2814"/>
                  <a:pt x="4213" y="2578"/>
                </a:cubicBezTo>
                <a:cubicBezTo>
                  <a:pt x="4056" y="2356"/>
                  <a:pt x="3795" y="2212"/>
                  <a:pt x="3572" y="2068"/>
                </a:cubicBezTo>
                <a:cubicBezTo>
                  <a:pt x="3003" y="1771"/>
                  <a:pt x="2460" y="1448"/>
                  <a:pt x="1892" y="11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 flipH="1">
            <a:off x="8881566" y="144466"/>
            <a:ext cx="219085" cy="161043"/>
          </a:xfrm>
          <a:custGeom>
            <a:avLst/>
            <a:gdLst/>
            <a:ahLst/>
            <a:cxnLst/>
            <a:rect l="l" t="t" r="r" b="b"/>
            <a:pathLst>
              <a:path w="1388" h="1113" extrusionOk="0">
                <a:moveTo>
                  <a:pt x="0" y="0"/>
                </a:moveTo>
                <a:lnTo>
                  <a:pt x="0" y="13"/>
                </a:lnTo>
                <a:cubicBezTo>
                  <a:pt x="367" y="471"/>
                  <a:pt x="838" y="864"/>
                  <a:pt x="1374" y="1113"/>
                </a:cubicBezTo>
                <a:cubicBezTo>
                  <a:pt x="1387" y="1113"/>
                  <a:pt x="1374" y="1086"/>
                  <a:pt x="1374" y="1086"/>
                </a:cubicBezTo>
                <a:cubicBezTo>
                  <a:pt x="838" y="851"/>
                  <a:pt x="380" y="458"/>
                  <a:pt x="14" y="0"/>
                </a:cubicBezTo>
                <a:close/>
              </a:path>
            </a:pathLst>
          </a:custGeom>
          <a:solidFill>
            <a:srgbClr val="4531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54423" y="1865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-145970" y="253799"/>
            <a:ext cx="1103859" cy="1613466"/>
          </a:xfrm>
          <a:custGeom>
            <a:avLst/>
            <a:gdLst/>
            <a:ahLst/>
            <a:cxnLst/>
            <a:rect l="l" t="t" r="r" b="b"/>
            <a:pathLst>
              <a:path w="7629" h="11151" extrusionOk="0">
                <a:moveTo>
                  <a:pt x="0" y="1"/>
                </a:moveTo>
                <a:cubicBezTo>
                  <a:pt x="32" y="3"/>
                  <a:pt x="64" y="6"/>
                  <a:pt x="97" y="9"/>
                </a:cubicBezTo>
                <a:lnTo>
                  <a:pt x="97" y="9"/>
                </a:lnTo>
                <a:cubicBezTo>
                  <a:pt x="66" y="4"/>
                  <a:pt x="34" y="1"/>
                  <a:pt x="0" y="1"/>
                </a:cubicBezTo>
                <a:close/>
                <a:moveTo>
                  <a:pt x="1871" y="1126"/>
                </a:moveTo>
                <a:lnTo>
                  <a:pt x="1871" y="1126"/>
                </a:lnTo>
                <a:cubicBezTo>
                  <a:pt x="1878" y="1130"/>
                  <a:pt x="1885" y="1133"/>
                  <a:pt x="1892" y="1137"/>
                </a:cubicBezTo>
                <a:lnTo>
                  <a:pt x="1892" y="1137"/>
                </a:lnTo>
                <a:cubicBezTo>
                  <a:pt x="1890" y="1134"/>
                  <a:pt x="1888" y="1130"/>
                  <a:pt x="1887" y="1127"/>
                </a:cubicBezTo>
                <a:lnTo>
                  <a:pt x="1887" y="1127"/>
                </a:lnTo>
                <a:cubicBezTo>
                  <a:pt x="1881" y="1127"/>
                  <a:pt x="1876" y="1126"/>
                  <a:pt x="1871" y="1126"/>
                </a:cubicBezTo>
                <a:close/>
                <a:moveTo>
                  <a:pt x="97" y="9"/>
                </a:moveTo>
                <a:lnTo>
                  <a:pt x="97" y="9"/>
                </a:lnTo>
                <a:cubicBezTo>
                  <a:pt x="810" y="119"/>
                  <a:pt x="635" y="1331"/>
                  <a:pt x="497" y="1833"/>
                </a:cubicBezTo>
                <a:cubicBezTo>
                  <a:pt x="432" y="2094"/>
                  <a:pt x="327" y="2421"/>
                  <a:pt x="524" y="2605"/>
                </a:cubicBezTo>
                <a:cubicBezTo>
                  <a:pt x="585" y="2658"/>
                  <a:pt x="661" y="2680"/>
                  <a:pt x="742" y="2680"/>
                </a:cubicBezTo>
                <a:cubicBezTo>
                  <a:pt x="922" y="2680"/>
                  <a:pt x="1126" y="2570"/>
                  <a:pt x="1243" y="2435"/>
                </a:cubicBezTo>
                <a:cubicBezTo>
                  <a:pt x="1688" y="1963"/>
                  <a:pt x="1767" y="1191"/>
                  <a:pt x="1440" y="642"/>
                </a:cubicBezTo>
                <a:lnTo>
                  <a:pt x="1440" y="642"/>
                </a:lnTo>
                <a:cubicBezTo>
                  <a:pt x="1637" y="754"/>
                  <a:pt x="1785" y="926"/>
                  <a:pt x="1887" y="1127"/>
                </a:cubicBezTo>
                <a:lnTo>
                  <a:pt x="1887" y="1127"/>
                </a:lnTo>
                <a:cubicBezTo>
                  <a:pt x="2128" y="1145"/>
                  <a:pt x="2334" y="1285"/>
                  <a:pt x="2552" y="1388"/>
                </a:cubicBezTo>
                <a:cubicBezTo>
                  <a:pt x="2628" y="1413"/>
                  <a:pt x="2713" y="1428"/>
                  <a:pt x="2797" y="1428"/>
                </a:cubicBezTo>
                <a:cubicBezTo>
                  <a:pt x="2973" y="1428"/>
                  <a:pt x="3140" y="1364"/>
                  <a:pt x="3193" y="1205"/>
                </a:cubicBezTo>
                <a:cubicBezTo>
                  <a:pt x="3298" y="956"/>
                  <a:pt x="3036" y="734"/>
                  <a:pt x="2787" y="603"/>
                </a:cubicBezTo>
                <a:cubicBezTo>
                  <a:pt x="1965" y="173"/>
                  <a:pt x="1021" y="85"/>
                  <a:pt x="97" y="9"/>
                </a:cubicBezTo>
                <a:close/>
                <a:moveTo>
                  <a:pt x="5692" y="9971"/>
                </a:moveTo>
                <a:cubicBezTo>
                  <a:pt x="5692" y="9971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close/>
                <a:moveTo>
                  <a:pt x="5692" y="9972"/>
                </a:moveTo>
                <a:cubicBezTo>
                  <a:pt x="5993" y="10469"/>
                  <a:pt x="6333" y="10992"/>
                  <a:pt x="6896" y="11110"/>
                </a:cubicBezTo>
                <a:cubicBezTo>
                  <a:pt x="6944" y="11117"/>
                  <a:pt x="6992" y="11121"/>
                  <a:pt x="7041" y="11121"/>
                </a:cubicBezTo>
                <a:cubicBezTo>
                  <a:pt x="7166" y="11121"/>
                  <a:pt x="7289" y="11093"/>
                  <a:pt x="7393" y="11018"/>
                </a:cubicBezTo>
                <a:cubicBezTo>
                  <a:pt x="7550" y="10926"/>
                  <a:pt x="7629" y="10717"/>
                  <a:pt x="7563" y="10560"/>
                </a:cubicBezTo>
                <a:cubicBezTo>
                  <a:pt x="7498" y="10416"/>
                  <a:pt x="7328" y="10338"/>
                  <a:pt x="7184" y="10285"/>
                </a:cubicBezTo>
                <a:cubicBezTo>
                  <a:pt x="6717" y="10104"/>
                  <a:pt x="6211" y="9999"/>
                  <a:pt x="5692" y="9972"/>
                </a:cubicBezTo>
                <a:close/>
                <a:moveTo>
                  <a:pt x="1892" y="1137"/>
                </a:moveTo>
                <a:cubicBezTo>
                  <a:pt x="1988" y="1333"/>
                  <a:pt x="2042" y="1557"/>
                  <a:pt x="2054" y="1780"/>
                </a:cubicBezTo>
                <a:cubicBezTo>
                  <a:pt x="2068" y="2225"/>
                  <a:pt x="1937" y="2670"/>
                  <a:pt x="1806" y="3089"/>
                </a:cubicBezTo>
                <a:cubicBezTo>
                  <a:pt x="1740" y="3285"/>
                  <a:pt x="1675" y="3494"/>
                  <a:pt x="1675" y="3717"/>
                </a:cubicBezTo>
                <a:cubicBezTo>
                  <a:pt x="1675" y="3926"/>
                  <a:pt x="1767" y="4149"/>
                  <a:pt x="1963" y="4253"/>
                </a:cubicBezTo>
                <a:cubicBezTo>
                  <a:pt x="2029" y="4283"/>
                  <a:pt x="2096" y="4296"/>
                  <a:pt x="2162" y="4296"/>
                </a:cubicBezTo>
                <a:cubicBezTo>
                  <a:pt x="2452" y="4296"/>
                  <a:pt x="2728" y="4041"/>
                  <a:pt x="2813" y="3743"/>
                </a:cubicBezTo>
                <a:cubicBezTo>
                  <a:pt x="2931" y="3390"/>
                  <a:pt x="2866" y="2997"/>
                  <a:pt x="2918" y="2631"/>
                </a:cubicBezTo>
                <a:lnTo>
                  <a:pt x="2918" y="2631"/>
                </a:lnTo>
                <a:cubicBezTo>
                  <a:pt x="3167" y="3481"/>
                  <a:pt x="3075" y="4410"/>
                  <a:pt x="2683" y="5195"/>
                </a:cubicBezTo>
                <a:cubicBezTo>
                  <a:pt x="2604" y="5365"/>
                  <a:pt x="2512" y="5522"/>
                  <a:pt x="2473" y="5706"/>
                </a:cubicBezTo>
                <a:cubicBezTo>
                  <a:pt x="2447" y="5889"/>
                  <a:pt x="2460" y="6085"/>
                  <a:pt x="2604" y="6216"/>
                </a:cubicBezTo>
                <a:cubicBezTo>
                  <a:pt x="2676" y="6288"/>
                  <a:pt x="2770" y="6320"/>
                  <a:pt x="2869" y="6320"/>
                </a:cubicBezTo>
                <a:cubicBezTo>
                  <a:pt x="3057" y="6320"/>
                  <a:pt x="3264" y="6204"/>
                  <a:pt x="3376" y="6033"/>
                </a:cubicBezTo>
                <a:cubicBezTo>
                  <a:pt x="3533" y="5784"/>
                  <a:pt x="3533" y="5457"/>
                  <a:pt x="3533" y="5169"/>
                </a:cubicBezTo>
                <a:lnTo>
                  <a:pt x="3533" y="5169"/>
                </a:lnTo>
                <a:cubicBezTo>
                  <a:pt x="3572" y="5967"/>
                  <a:pt x="3428" y="6752"/>
                  <a:pt x="3127" y="7511"/>
                </a:cubicBezTo>
                <a:cubicBezTo>
                  <a:pt x="3010" y="7799"/>
                  <a:pt x="2879" y="8179"/>
                  <a:pt x="3114" y="8388"/>
                </a:cubicBezTo>
                <a:cubicBezTo>
                  <a:pt x="3184" y="8458"/>
                  <a:pt x="3276" y="8488"/>
                  <a:pt x="3373" y="8488"/>
                </a:cubicBezTo>
                <a:cubicBezTo>
                  <a:pt x="3566" y="8488"/>
                  <a:pt x="3782" y="8366"/>
                  <a:pt x="3886" y="8192"/>
                </a:cubicBezTo>
                <a:cubicBezTo>
                  <a:pt x="3912" y="8146"/>
                  <a:pt x="3931" y="8097"/>
                  <a:pt x="3946" y="8048"/>
                </a:cubicBezTo>
                <a:lnTo>
                  <a:pt x="3946" y="8048"/>
                </a:lnTo>
                <a:lnTo>
                  <a:pt x="3912" y="9448"/>
                </a:lnTo>
                <a:cubicBezTo>
                  <a:pt x="3912" y="9736"/>
                  <a:pt x="3926" y="10089"/>
                  <a:pt x="4187" y="10207"/>
                </a:cubicBezTo>
                <a:cubicBezTo>
                  <a:pt x="4233" y="10227"/>
                  <a:pt x="4280" y="10237"/>
                  <a:pt x="4328" y="10237"/>
                </a:cubicBezTo>
                <a:cubicBezTo>
                  <a:pt x="4551" y="10237"/>
                  <a:pt x="4774" y="10028"/>
                  <a:pt x="4828" y="9801"/>
                </a:cubicBezTo>
                <a:cubicBezTo>
                  <a:pt x="4894" y="9513"/>
                  <a:pt x="4776" y="9225"/>
                  <a:pt x="4671" y="8964"/>
                </a:cubicBezTo>
                <a:lnTo>
                  <a:pt x="4671" y="8964"/>
                </a:lnTo>
                <a:lnTo>
                  <a:pt x="5404" y="10782"/>
                </a:lnTo>
                <a:cubicBezTo>
                  <a:pt x="5466" y="10943"/>
                  <a:pt x="5586" y="11151"/>
                  <a:pt x="5765" y="11151"/>
                </a:cubicBezTo>
                <a:cubicBezTo>
                  <a:pt x="5776" y="11151"/>
                  <a:pt x="5786" y="11150"/>
                  <a:pt x="5797" y="11149"/>
                </a:cubicBezTo>
                <a:cubicBezTo>
                  <a:pt x="6019" y="11136"/>
                  <a:pt x="6085" y="10809"/>
                  <a:pt x="5993" y="10599"/>
                </a:cubicBezTo>
                <a:cubicBezTo>
                  <a:pt x="5915" y="10390"/>
                  <a:pt x="5732" y="10207"/>
                  <a:pt x="5692" y="9972"/>
                </a:cubicBezTo>
                <a:lnTo>
                  <a:pt x="5692" y="9972"/>
                </a:lnTo>
                <a:cubicBezTo>
                  <a:pt x="5688" y="9972"/>
                  <a:pt x="5683" y="9971"/>
                  <a:pt x="5679" y="9971"/>
                </a:cubicBezTo>
                <a:cubicBezTo>
                  <a:pt x="5683" y="9971"/>
                  <a:pt x="5688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769" y="9972"/>
                  <a:pt x="5846" y="9976"/>
                  <a:pt x="5921" y="9976"/>
                </a:cubicBezTo>
                <a:cubicBezTo>
                  <a:pt x="6020" y="9976"/>
                  <a:pt x="6115" y="9968"/>
                  <a:pt x="6202" y="9932"/>
                </a:cubicBezTo>
                <a:cubicBezTo>
                  <a:pt x="6372" y="9867"/>
                  <a:pt x="6516" y="9736"/>
                  <a:pt x="6529" y="9553"/>
                </a:cubicBezTo>
                <a:cubicBezTo>
                  <a:pt x="6542" y="9382"/>
                  <a:pt x="6412" y="9238"/>
                  <a:pt x="6281" y="9147"/>
                </a:cubicBezTo>
                <a:cubicBezTo>
                  <a:pt x="6137" y="9055"/>
                  <a:pt x="5980" y="9016"/>
                  <a:pt x="5810" y="8977"/>
                </a:cubicBezTo>
                <a:cubicBezTo>
                  <a:pt x="5156" y="8781"/>
                  <a:pt x="4554" y="8401"/>
                  <a:pt x="4122" y="7878"/>
                </a:cubicBezTo>
                <a:lnTo>
                  <a:pt x="4122" y="7878"/>
                </a:lnTo>
                <a:cubicBezTo>
                  <a:pt x="4318" y="8009"/>
                  <a:pt x="4514" y="8166"/>
                  <a:pt x="4750" y="8192"/>
                </a:cubicBezTo>
                <a:cubicBezTo>
                  <a:pt x="4781" y="8197"/>
                  <a:pt x="4813" y="8200"/>
                  <a:pt x="4846" y="8200"/>
                </a:cubicBezTo>
                <a:cubicBezTo>
                  <a:pt x="5048" y="8200"/>
                  <a:pt x="5271" y="8097"/>
                  <a:pt x="5339" y="7917"/>
                </a:cubicBezTo>
                <a:cubicBezTo>
                  <a:pt x="5404" y="7734"/>
                  <a:pt x="5326" y="7537"/>
                  <a:pt x="5208" y="7394"/>
                </a:cubicBezTo>
                <a:cubicBezTo>
                  <a:pt x="5077" y="7250"/>
                  <a:pt x="4907" y="7145"/>
                  <a:pt x="4763" y="7027"/>
                </a:cubicBezTo>
                <a:cubicBezTo>
                  <a:pt x="4161" y="6595"/>
                  <a:pt x="3755" y="5889"/>
                  <a:pt x="3664" y="5130"/>
                </a:cubicBezTo>
                <a:lnTo>
                  <a:pt x="3664" y="5130"/>
                </a:lnTo>
                <a:cubicBezTo>
                  <a:pt x="3795" y="5261"/>
                  <a:pt x="3952" y="5392"/>
                  <a:pt x="4109" y="5457"/>
                </a:cubicBezTo>
                <a:cubicBezTo>
                  <a:pt x="4187" y="5487"/>
                  <a:pt x="4273" y="5503"/>
                  <a:pt x="4357" y="5503"/>
                </a:cubicBezTo>
                <a:cubicBezTo>
                  <a:pt x="4457" y="5503"/>
                  <a:pt x="4554" y="5481"/>
                  <a:pt x="4632" y="5431"/>
                </a:cubicBezTo>
                <a:cubicBezTo>
                  <a:pt x="4868" y="5248"/>
                  <a:pt x="4842" y="4868"/>
                  <a:pt x="4684" y="4646"/>
                </a:cubicBezTo>
                <a:cubicBezTo>
                  <a:pt x="4514" y="4397"/>
                  <a:pt x="4253" y="4253"/>
                  <a:pt x="4017" y="4083"/>
                </a:cubicBezTo>
                <a:cubicBezTo>
                  <a:pt x="3598" y="3795"/>
                  <a:pt x="3271" y="3390"/>
                  <a:pt x="3049" y="2932"/>
                </a:cubicBezTo>
                <a:lnTo>
                  <a:pt x="3049" y="2932"/>
                </a:lnTo>
                <a:cubicBezTo>
                  <a:pt x="3193" y="3089"/>
                  <a:pt x="3337" y="3272"/>
                  <a:pt x="3533" y="3364"/>
                </a:cubicBezTo>
                <a:cubicBezTo>
                  <a:pt x="3629" y="3414"/>
                  <a:pt x="3740" y="3444"/>
                  <a:pt x="3848" y="3444"/>
                </a:cubicBezTo>
                <a:cubicBezTo>
                  <a:pt x="3962" y="3444"/>
                  <a:pt x="4074" y="3411"/>
                  <a:pt x="4161" y="3337"/>
                </a:cubicBezTo>
                <a:cubicBezTo>
                  <a:pt x="4370" y="3154"/>
                  <a:pt x="4357" y="2814"/>
                  <a:pt x="4213" y="2578"/>
                </a:cubicBezTo>
                <a:cubicBezTo>
                  <a:pt x="4056" y="2356"/>
                  <a:pt x="3795" y="2212"/>
                  <a:pt x="3572" y="2068"/>
                </a:cubicBezTo>
                <a:cubicBezTo>
                  <a:pt x="3003" y="1771"/>
                  <a:pt x="2460" y="1448"/>
                  <a:pt x="1892" y="11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"/>
          <p:cNvSpPr/>
          <p:nvPr/>
        </p:nvSpPr>
        <p:spPr>
          <a:xfrm flipH="1">
            <a:off x="154159" y="4414825"/>
            <a:ext cx="9203226" cy="1784038"/>
          </a:xfrm>
          <a:custGeom>
            <a:avLst/>
            <a:gdLst/>
            <a:ahLst/>
            <a:cxnLst/>
            <a:rect l="l" t="t" r="r" b="b"/>
            <a:pathLst>
              <a:path w="58410" h="19251" extrusionOk="0">
                <a:moveTo>
                  <a:pt x="32002" y="0"/>
                </a:moveTo>
                <a:cubicBezTo>
                  <a:pt x="31047" y="0"/>
                  <a:pt x="30092" y="43"/>
                  <a:pt x="29140" y="147"/>
                </a:cubicBezTo>
                <a:cubicBezTo>
                  <a:pt x="24887" y="578"/>
                  <a:pt x="20648" y="1128"/>
                  <a:pt x="16356" y="1128"/>
                </a:cubicBezTo>
                <a:cubicBezTo>
                  <a:pt x="15510" y="1128"/>
                  <a:pt x="14665" y="1135"/>
                  <a:pt x="13820" y="1135"/>
                </a:cubicBezTo>
                <a:cubicBezTo>
                  <a:pt x="11649" y="1135"/>
                  <a:pt x="9485" y="1088"/>
                  <a:pt x="7328" y="749"/>
                </a:cubicBezTo>
                <a:cubicBezTo>
                  <a:pt x="6674" y="644"/>
                  <a:pt x="694" y="408"/>
                  <a:pt x="0" y="186"/>
                </a:cubicBezTo>
                <a:lnTo>
                  <a:pt x="0" y="19250"/>
                </a:lnTo>
                <a:lnTo>
                  <a:pt x="58410" y="19250"/>
                </a:lnTo>
                <a:lnTo>
                  <a:pt x="58410" y="1350"/>
                </a:lnTo>
                <a:cubicBezTo>
                  <a:pt x="57446" y="1396"/>
                  <a:pt x="55883" y="1424"/>
                  <a:pt x="54139" y="1424"/>
                </a:cubicBezTo>
                <a:cubicBezTo>
                  <a:pt x="50889" y="1424"/>
                  <a:pt x="47008" y="1327"/>
                  <a:pt x="45195" y="1063"/>
                </a:cubicBezTo>
                <a:cubicBezTo>
                  <a:pt x="42643" y="683"/>
                  <a:pt x="40039" y="618"/>
                  <a:pt x="37475" y="356"/>
                </a:cubicBezTo>
                <a:cubicBezTo>
                  <a:pt x="35661" y="158"/>
                  <a:pt x="33831" y="0"/>
                  <a:pt x="32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 flipH="1">
            <a:off x="7554243" y="3559402"/>
            <a:ext cx="2057961" cy="1827177"/>
            <a:chOff x="-11245" y="3539514"/>
            <a:chExt cx="2057961" cy="1827177"/>
          </a:xfrm>
        </p:grpSpPr>
        <p:sp>
          <p:nvSpPr>
            <p:cNvPr id="141" name="Google Shape;141;p8"/>
            <p:cNvSpPr/>
            <p:nvPr/>
          </p:nvSpPr>
          <p:spPr>
            <a:xfrm>
              <a:off x="-11245" y="3539514"/>
              <a:ext cx="2057961" cy="1827177"/>
            </a:xfrm>
            <a:custGeom>
              <a:avLst/>
              <a:gdLst/>
              <a:ahLst/>
              <a:cxnLst/>
              <a:rect l="l" t="t" r="r" b="b"/>
              <a:pathLst>
                <a:path w="14223" h="12628" extrusionOk="0">
                  <a:moveTo>
                    <a:pt x="5679" y="1"/>
                  </a:moveTo>
                  <a:lnTo>
                    <a:pt x="5679" y="1"/>
                  </a:lnTo>
                  <a:cubicBezTo>
                    <a:pt x="4043" y="3285"/>
                    <a:pt x="3690" y="7210"/>
                    <a:pt x="4724" y="10743"/>
                  </a:cubicBezTo>
                  <a:cubicBezTo>
                    <a:pt x="3860" y="8846"/>
                    <a:pt x="2041" y="7407"/>
                    <a:pt x="0" y="6988"/>
                  </a:cubicBezTo>
                  <a:lnTo>
                    <a:pt x="0" y="6988"/>
                  </a:lnTo>
                  <a:cubicBezTo>
                    <a:pt x="1649" y="8362"/>
                    <a:pt x="2813" y="10325"/>
                    <a:pt x="3219" y="12431"/>
                  </a:cubicBezTo>
                  <a:lnTo>
                    <a:pt x="9761" y="12627"/>
                  </a:lnTo>
                  <a:cubicBezTo>
                    <a:pt x="10167" y="10154"/>
                    <a:pt x="11920" y="7943"/>
                    <a:pt x="14223" y="6962"/>
                  </a:cubicBezTo>
                  <a:cubicBezTo>
                    <a:pt x="14213" y="6962"/>
                    <a:pt x="14202" y="6962"/>
                    <a:pt x="14192" y="6962"/>
                  </a:cubicBezTo>
                  <a:cubicBezTo>
                    <a:pt x="11771" y="6962"/>
                    <a:pt x="9635" y="8499"/>
                    <a:pt x="7720" y="9958"/>
                  </a:cubicBezTo>
                  <a:cubicBezTo>
                    <a:pt x="7524" y="7472"/>
                    <a:pt x="8256" y="4908"/>
                    <a:pt x="9761" y="2906"/>
                  </a:cubicBezTo>
                  <a:lnTo>
                    <a:pt x="9761" y="2906"/>
                  </a:lnTo>
                  <a:cubicBezTo>
                    <a:pt x="7641" y="4502"/>
                    <a:pt x="6294" y="7066"/>
                    <a:pt x="6202" y="9696"/>
                  </a:cubicBezTo>
                  <a:cubicBezTo>
                    <a:pt x="4868" y="6700"/>
                    <a:pt x="5260" y="3259"/>
                    <a:pt x="5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343227" y="4841644"/>
              <a:ext cx="344658" cy="513224"/>
            </a:xfrm>
            <a:custGeom>
              <a:avLst/>
              <a:gdLst/>
              <a:ahLst/>
              <a:cxnLst/>
              <a:rect l="l" t="t" r="r" b="b"/>
              <a:pathLst>
                <a:path w="2382" h="3547" extrusionOk="0">
                  <a:moveTo>
                    <a:pt x="0" y="1"/>
                  </a:moveTo>
                  <a:lnTo>
                    <a:pt x="0" y="1"/>
                  </a:lnTo>
                  <a:cubicBezTo>
                    <a:pt x="694" y="1047"/>
                    <a:pt x="1113" y="2264"/>
                    <a:pt x="1243" y="3507"/>
                  </a:cubicBezTo>
                  <a:lnTo>
                    <a:pt x="2382" y="3547"/>
                  </a:lnTo>
                  <a:cubicBezTo>
                    <a:pt x="1950" y="2160"/>
                    <a:pt x="1113" y="91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96729" y="4582743"/>
              <a:ext cx="899409" cy="778301"/>
            </a:xfrm>
            <a:custGeom>
              <a:avLst/>
              <a:gdLst/>
              <a:ahLst/>
              <a:cxnLst/>
              <a:rect l="l" t="t" r="r" b="b"/>
              <a:pathLst>
                <a:path w="6216" h="5379" extrusionOk="0">
                  <a:moveTo>
                    <a:pt x="2487" y="0"/>
                  </a:moveTo>
                  <a:cubicBezTo>
                    <a:pt x="1833" y="1557"/>
                    <a:pt x="1898" y="3285"/>
                    <a:pt x="1963" y="4973"/>
                  </a:cubicBezTo>
                  <a:cubicBezTo>
                    <a:pt x="1074" y="3546"/>
                    <a:pt x="419" y="1989"/>
                    <a:pt x="1" y="380"/>
                  </a:cubicBezTo>
                  <a:lnTo>
                    <a:pt x="1" y="380"/>
                  </a:lnTo>
                  <a:cubicBezTo>
                    <a:pt x="40" y="2015"/>
                    <a:pt x="145" y="3651"/>
                    <a:pt x="328" y="5260"/>
                  </a:cubicBezTo>
                  <a:lnTo>
                    <a:pt x="4214" y="5378"/>
                  </a:lnTo>
                  <a:cubicBezTo>
                    <a:pt x="4476" y="3795"/>
                    <a:pt x="5182" y="2277"/>
                    <a:pt x="6216" y="1047"/>
                  </a:cubicBezTo>
                  <a:lnTo>
                    <a:pt x="6216" y="1047"/>
                  </a:lnTo>
                  <a:cubicBezTo>
                    <a:pt x="4763" y="1872"/>
                    <a:pt x="3534" y="3075"/>
                    <a:pt x="2709" y="4515"/>
                  </a:cubicBezTo>
                  <a:cubicBezTo>
                    <a:pt x="2290" y="3062"/>
                    <a:pt x="2212" y="1492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flipH="1">
            <a:off x="15223" y="3927002"/>
            <a:ext cx="1804315" cy="1473114"/>
          </a:xfrm>
          <a:custGeom>
            <a:avLst/>
            <a:gdLst/>
            <a:ahLst/>
            <a:cxnLst/>
            <a:rect l="l" t="t" r="r" b="b"/>
            <a:pathLst>
              <a:path w="12470" h="10181" extrusionOk="0">
                <a:moveTo>
                  <a:pt x="12156" y="1"/>
                </a:moveTo>
                <a:cubicBezTo>
                  <a:pt x="11462" y="2134"/>
                  <a:pt x="11122" y="4031"/>
                  <a:pt x="11083" y="6229"/>
                </a:cubicBezTo>
                <a:cubicBezTo>
                  <a:pt x="11070" y="5470"/>
                  <a:pt x="10952" y="4567"/>
                  <a:pt x="10664" y="3913"/>
                </a:cubicBezTo>
                <a:cubicBezTo>
                  <a:pt x="10350" y="4489"/>
                  <a:pt x="10298" y="5222"/>
                  <a:pt x="10272" y="5863"/>
                </a:cubicBezTo>
                <a:cubicBezTo>
                  <a:pt x="10102" y="5431"/>
                  <a:pt x="10128" y="4907"/>
                  <a:pt x="9958" y="4450"/>
                </a:cubicBezTo>
                <a:cubicBezTo>
                  <a:pt x="9892" y="5064"/>
                  <a:pt x="9905" y="5706"/>
                  <a:pt x="9879" y="6334"/>
                </a:cubicBezTo>
                <a:cubicBezTo>
                  <a:pt x="9094" y="4790"/>
                  <a:pt x="9264" y="2618"/>
                  <a:pt x="9238" y="956"/>
                </a:cubicBezTo>
                <a:lnTo>
                  <a:pt x="9238" y="956"/>
                </a:lnTo>
                <a:cubicBezTo>
                  <a:pt x="8388" y="2892"/>
                  <a:pt x="8531" y="5104"/>
                  <a:pt x="8623" y="7184"/>
                </a:cubicBezTo>
                <a:cubicBezTo>
                  <a:pt x="8026" y="6450"/>
                  <a:pt x="6636" y="5858"/>
                  <a:pt x="5646" y="5858"/>
                </a:cubicBezTo>
                <a:cubicBezTo>
                  <a:pt x="5595" y="5858"/>
                  <a:pt x="5545" y="5859"/>
                  <a:pt x="5496" y="5863"/>
                </a:cubicBezTo>
                <a:cubicBezTo>
                  <a:pt x="6373" y="6360"/>
                  <a:pt x="6935" y="7132"/>
                  <a:pt x="7393" y="8022"/>
                </a:cubicBezTo>
                <a:cubicBezTo>
                  <a:pt x="6534" y="7828"/>
                  <a:pt x="5732" y="7737"/>
                  <a:pt x="4937" y="7737"/>
                </a:cubicBezTo>
                <a:cubicBezTo>
                  <a:pt x="4172" y="7737"/>
                  <a:pt x="3413" y="7822"/>
                  <a:pt x="2617" y="7982"/>
                </a:cubicBezTo>
                <a:cubicBezTo>
                  <a:pt x="2660" y="7980"/>
                  <a:pt x="2702" y="7979"/>
                  <a:pt x="2745" y="7979"/>
                </a:cubicBezTo>
                <a:cubicBezTo>
                  <a:pt x="4004" y="7979"/>
                  <a:pt x="5346" y="8891"/>
                  <a:pt x="6320" y="9461"/>
                </a:cubicBezTo>
                <a:cubicBezTo>
                  <a:pt x="5444" y="9225"/>
                  <a:pt x="4475" y="8964"/>
                  <a:pt x="3599" y="8885"/>
                </a:cubicBezTo>
                <a:lnTo>
                  <a:pt x="3599" y="8885"/>
                </a:lnTo>
                <a:cubicBezTo>
                  <a:pt x="3664" y="9016"/>
                  <a:pt x="3703" y="9199"/>
                  <a:pt x="3782" y="9304"/>
                </a:cubicBezTo>
                <a:cubicBezTo>
                  <a:pt x="3101" y="9042"/>
                  <a:pt x="2486" y="8519"/>
                  <a:pt x="1767" y="8414"/>
                </a:cubicBezTo>
                <a:lnTo>
                  <a:pt x="1767" y="8414"/>
                </a:lnTo>
                <a:cubicBezTo>
                  <a:pt x="1963" y="8754"/>
                  <a:pt x="2251" y="9016"/>
                  <a:pt x="2526" y="9304"/>
                </a:cubicBezTo>
                <a:cubicBezTo>
                  <a:pt x="1950" y="9945"/>
                  <a:pt x="890" y="9932"/>
                  <a:pt x="0" y="10181"/>
                </a:cubicBezTo>
                <a:lnTo>
                  <a:pt x="12418" y="10181"/>
                </a:lnTo>
                <a:lnTo>
                  <a:pt x="12470" y="10128"/>
                </a:lnTo>
                <a:lnTo>
                  <a:pt x="12470" y="6517"/>
                </a:lnTo>
                <a:cubicBezTo>
                  <a:pt x="11698" y="4450"/>
                  <a:pt x="11489" y="2094"/>
                  <a:pt x="12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flipH="1">
            <a:off x="15230" y="4839579"/>
            <a:ext cx="884216" cy="560539"/>
          </a:xfrm>
          <a:custGeom>
            <a:avLst/>
            <a:gdLst/>
            <a:ahLst/>
            <a:cxnLst/>
            <a:rect l="l" t="t" r="r" b="b"/>
            <a:pathLst>
              <a:path w="6111" h="3874" extrusionOk="0">
                <a:moveTo>
                  <a:pt x="4632" y="1"/>
                </a:moveTo>
                <a:cubicBezTo>
                  <a:pt x="4449" y="694"/>
                  <a:pt x="4541" y="1440"/>
                  <a:pt x="4488" y="2160"/>
                </a:cubicBezTo>
                <a:cubicBezTo>
                  <a:pt x="4057" y="1898"/>
                  <a:pt x="3821" y="1257"/>
                  <a:pt x="3442" y="917"/>
                </a:cubicBezTo>
                <a:lnTo>
                  <a:pt x="3442" y="917"/>
                </a:lnTo>
                <a:cubicBezTo>
                  <a:pt x="3468" y="1545"/>
                  <a:pt x="3664" y="2356"/>
                  <a:pt x="3834" y="2971"/>
                </a:cubicBezTo>
                <a:cubicBezTo>
                  <a:pt x="3115" y="2631"/>
                  <a:pt x="2343" y="1911"/>
                  <a:pt x="1675" y="1453"/>
                </a:cubicBezTo>
                <a:lnTo>
                  <a:pt x="1675" y="1453"/>
                </a:lnTo>
                <a:cubicBezTo>
                  <a:pt x="1885" y="1898"/>
                  <a:pt x="2212" y="2264"/>
                  <a:pt x="2513" y="2657"/>
                </a:cubicBezTo>
                <a:cubicBezTo>
                  <a:pt x="1675" y="2513"/>
                  <a:pt x="851" y="2304"/>
                  <a:pt x="0" y="2173"/>
                </a:cubicBezTo>
                <a:lnTo>
                  <a:pt x="0" y="2173"/>
                </a:lnTo>
                <a:cubicBezTo>
                  <a:pt x="825" y="2434"/>
                  <a:pt x="1701" y="3102"/>
                  <a:pt x="2316" y="3874"/>
                </a:cubicBezTo>
                <a:lnTo>
                  <a:pt x="6059" y="3874"/>
                </a:lnTo>
                <a:lnTo>
                  <a:pt x="6111" y="3821"/>
                </a:lnTo>
                <a:lnTo>
                  <a:pt x="6111" y="2761"/>
                </a:lnTo>
                <a:cubicBezTo>
                  <a:pt x="6085" y="2722"/>
                  <a:pt x="6072" y="2709"/>
                  <a:pt x="6085" y="2709"/>
                </a:cubicBezTo>
                <a:cubicBezTo>
                  <a:pt x="5339" y="1989"/>
                  <a:pt x="4946" y="995"/>
                  <a:pt x="46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7255340" y="-48610"/>
            <a:ext cx="1346870" cy="5240717"/>
          </a:xfrm>
          <a:custGeom>
            <a:avLst/>
            <a:gdLst/>
            <a:ahLst/>
            <a:cxnLst/>
            <a:rect l="l" t="t" r="r" b="b"/>
            <a:pathLst>
              <a:path w="8533" h="37790" extrusionOk="0">
                <a:moveTo>
                  <a:pt x="5091" y="1"/>
                </a:moveTo>
                <a:cubicBezTo>
                  <a:pt x="5287" y="8781"/>
                  <a:pt x="4123" y="17613"/>
                  <a:pt x="1676" y="25764"/>
                </a:cubicBezTo>
                <a:cubicBezTo>
                  <a:pt x="524" y="29559"/>
                  <a:pt x="1" y="33694"/>
                  <a:pt x="145" y="37789"/>
                </a:cubicBezTo>
                <a:lnTo>
                  <a:pt x="6739" y="37789"/>
                </a:lnTo>
                <a:cubicBezTo>
                  <a:pt x="8532" y="32071"/>
                  <a:pt x="8414" y="25372"/>
                  <a:pt x="7812" y="19117"/>
                </a:cubicBezTo>
                <a:cubicBezTo>
                  <a:pt x="7197" y="12771"/>
                  <a:pt x="6151" y="6347"/>
                  <a:pt x="63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7926607" y="-190010"/>
            <a:ext cx="1507869" cy="5240717"/>
          </a:xfrm>
          <a:custGeom>
            <a:avLst/>
            <a:gdLst/>
            <a:ahLst/>
            <a:cxnLst/>
            <a:rect l="l" t="t" r="r" b="b"/>
            <a:pathLst>
              <a:path w="9553" h="37790" extrusionOk="0">
                <a:moveTo>
                  <a:pt x="4659" y="1"/>
                </a:moveTo>
                <a:cubicBezTo>
                  <a:pt x="4920" y="6216"/>
                  <a:pt x="4959" y="12431"/>
                  <a:pt x="3756" y="18516"/>
                </a:cubicBezTo>
                <a:cubicBezTo>
                  <a:pt x="2971" y="22506"/>
                  <a:pt x="1662" y="26366"/>
                  <a:pt x="838" y="30344"/>
                </a:cubicBezTo>
                <a:cubicBezTo>
                  <a:pt x="328" y="32778"/>
                  <a:pt x="0" y="35290"/>
                  <a:pt x="118" y="37789"/>
                </a:cubicBezTo>
                <a:lnTo>
                  <a:pt x="7027" y="37789"/>
                </a:lnTo>
                <a:cubicBezTo>
                  <a:pt x="9552" y="25581"/>
                  <a:pt x="6111" y="12575"/>
                  <a:pt x="705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 rot="757873">
            <a:off x="7631603" y="3144450"/>
            <a:ext cx="1234674" cy="1377712"/>
          </a:xfrm>
          <a:custGeom>
            <a:avLst/>
            <a:gdLst/>
            <a:ahLst/>
            <a:cxnLst/>
            <a:rect l="l" t="t" r="r" b="b"/>
            <a:pathLst>
              <a:path w="15297" h="13877" extrusionOk="0">
                <a:moveTo>
                  <a:pt x="6606" y="1"/>
                </a:moveTo>
                <a:cubicBezTo>
                  <a:pt x="6564" y="1"/>
                  <a:pt x="6521" y="3"/>
                  <a:pt x="6477" y="6"/>
                </a:cubicBezTo>
                <a:cubicBezTo>
                  <a:pt x="4070" y="203"/>
                  <a:pt x="5758" y="3330"/>
                  <a:pt x="6333" y="4468"/>
                </a:cubicBezTo>
                <a:cubicBezTo>
                  <a:pt x="7289" y="6405"/>
                  <a:pt x="8506" y="8184"/>
                  <a:pt x="9893" y="9833"/>
                </a:cubicBezTo>
                <a:cubicBezTo>
                  <a:pt x="8793" y="8839"/>
                  <a:pt x="7681" y="7831"/>
                  <a:pt x="6399" y="7072"/>
                </a:cubicBezTo>
                <a:cubicBezTo>
                  <a:pt x="5257" y="6408"/>
                  <a:pt x="3950" y="5952"/>
                  <a:pt x="2634" y="5952"/>
                </a:cubicBezTo>
                <a:cubicBezTo>
                  <a:pt x="2471" y="5952"/>
                  <a:pt x="2309" y="5959"/>
                  <a:pt x="2146" y="5973"/>
                </a:cubicBezTo>
                <a:cubicBezTo>
                  <a:pt x="1636" y="6025"/>
                  <a:pt x="1139" y="6143"/>
                  <a:pt x="733" y="6418"/>
                </a:cubicBezTo>
                <a:cubicBezTo>
                  <a:pt x="328" y="6693"/>
                  <a:pt x="14" y="7151"/>
                  <a:pt x="14" y="7648"/>
                </a:cubicBezTo>
                <a:cubicBezTo>
                  <a:pt x="1" y="8525"/>
                  <a:pt x="877" y="9139"/>
                  <a:pt x="1688" y="9532"/>
                </a:cubicBezTo>
                <a:cubicBezTo>
                  <a:pt x="3298" y="10330"/>
                  <a:pt x="5038" y="10906"/>
                  <a:pt x="6661" y="11717"/>
                </a:cubicBezTo>
                <a:cubicBezTo>
                  <a:pt x="7786" y="12293"/>
                  <a:pt x="8859" y="12973"/>
                  <a:pt x="9735" y="13876"/>
                </a:cubicBezTo>
                <a:lnTo>
                  <a:pt x="15231" y="10396"/>
                </a:lnTo>
                <a:cubicBezTo>
                  <a:pt x="14878" y="9022"/>
                  <a:pt x="15009" y="7530"/>
                  <a:pt x="15126" y="6091"/>
                </a:cubicBezTo>
                <a:cubicBezTo>
                  <a:pt x="15257" y="4377"/>
                  <a:pt x="15296" y="2558"/>
                  <a:pt x="14394" y="1106"/>
                </a:cubicBezTo>
                <a:cubicBezTo>
                  <a:pt x="14158" y="739"/>
                  <a:pt x="13857" y="386"/>
                  <a:pt x="13425" y="320"/>
                </a:cubicBezTo>
                <a:cubicBezTo>
                  <a:pt x="13380" y="314"/>
                  <a:pt x="13334" y="310"/>
                  <a:pt x="13288" y="310"/>
                </a:cubicBezTo>
                <a:cubicBezTo>
                  <a:pt x="12976" y="310"/>
                  <a:pt x="12659" y="460"/>
                  <a:pt x="12431" y="700"/>
                </a:cubicBezTo>
                <a:cubicBezTo>
                  <a:pt x="12182" y="962"/>
                  <a:pt x="12025" y="1302"/>
                  <a:pt x="11894" y="1642"/>
                </a:cubicBezTo>
                <a:cubicBezTo>
                  <a:pt x="11057" y="3906"/>
                  <a:pt x="11515" y="6392"/>
                  <a:pt x="12065" y="8721"/>
                </a:cubicBezTo>
                <a:cubicBezTo>
                  <a:pt x="10952" y="7085"/>
                  <a:pt x="10717" y="4992"/>
                  <a:pt x="9840" y="3212"/>
                </a:cubicBezTo>
                <a:cubicBezTo>
                  <a:pt x="9306" y="2106"/>
                  <a:pt x="8057" y="1"/>
                  <a:pt x="66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-277100" y="-191800"/>
            <a:ext cx="1123681" cy="5244307"/>
          </a:xfrm>
          <a:custGeom>
            <a:avLst/>
            <a:gdLst/>
            <a:ahLst/>
            <a:cxnLst/>
            <a:rect l="l" t="t" r="r" b="b"/>
            <a:pathLst>
              <a:path w="7119" h="37790" extrusionOk="0">
                <a:moveTo>
                  <a:pt x="1859" y="1"/>
                </a:moveTo>
                <a:cubicBezTo>
                  <a:pt x="2552" y="12575"/>
                  <a:pt x="1" y="25581"/>
                  <a:pt x="1898" y="37789"/>
                </a:cubicBezTo>
                <a:lnTo>
                  <a:pt x="7027" y="37789"/>
                </a:lnTo>
                <a:cubicBezTo>
                  <a:pt x="7119" y="35290"/>
                  <a:pt x="6870" y="32778"/>
                  <a:pt x="6491" y="30344"/>
                </a:cubicBezTo>
                <a:cubicBezTo>
                  <a:pt x="5889" y="26366"/>
                  <a:pt x="4907" y="22506"/>
                  <a:pt x="4318" y="18516"/>
                </a:cubicBezTo>
                <a:cubicBezTo>
                  <a:pt x="3416" y="12431"/>
                  <a:pt x="3455" y="6216"/>
                  <a:pt x="36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-373725" y="-98887"/>
            <a:ext cx="1464305" cy="5244298"/>
          </a:xfrm>
          <a:custGeom>
            <a:avLst/>
            <a:gdLst/>
            <a:ahLst/>
            <a:cxnLst/>
            <a:rect l="l" t="t" r="r" b="b"/>
            <a:pathLst>
              <a:path w="9277" h="37777" extrusionOk="0">
                <a:moveTo>
                  <a:pt x="5679" y="1"/>
                </a:moveTo>
                <a:cubicBezTo>
                  <a:pt x="5993" y="5706"/>
                  <a:pt x="6071" y="11450"/>
                  <a:pt x="4868" y="17011"/>
                </a:cubicBezTo>
                <a:cubicBezTo>
                  <a:pt x="3991" y="20988"/>
                  <a:pt x="2473" y="24783"/>
                  <a:pt x="1400" y="28708"/>
                </a:cubicBezTo>
                <a:cubicBezTo>
                  <a:pt x="576" y="31652"/>
                  <a:pt x="0" y="34740"/>
                  <a:pt x="170" y="37776"/>
                </a:cubicBezTo>
                <a:lnTo>
                  <a:pt x="9277" y="37776"/>
                </a:lnTo>
                <a:cubicBezTo>
                  <a:pt x="8597" y="36468"/>
                  <a:pt x="8165" y="35002"/>
                  <a:pt x="7982" y="33524"/>
                </a:cubicBezTo>
                <a:cubicBezTo>
                  <a:pt x="7615" y="30632"/>
                  <a:pt x="8073" y="27688"/>
                  <a:pt x="8361" y="24757"/>
                </a:cubicBezTo>
                <a:cubicBezTo>
                  <a:pt x="9185" y="16540"/>
                  <a:pt x="8610" y="8244"/>
                  <a:pt x="79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1091526" y="2940899"/>
            <a:ext cx="1115290" cy="1095901"/>
          </a:xfrm>
          <a:custGeom>
            <a:avLst/>
            <a:gdLst/>
            <a:ahLst/>
            <a:cxnLst/>
            <a:rect l="l" t="t" r="r" b="b"/>
            <a:pathLst>
              <a:path w="7708" h="7574" extrusionOk="0">
                <a:moveTo>
                  <a:pt x="5569" y="0"/>
                </a:moveTo>
                <a:cubicBezTo>
                  <a:pt x="5281" y="0"/>
                  <a:pt x="4994" y="18"/>
                  <a:pt x="4711" y="83"/>
                </a:cubicBezTo>
                <a:cubicBezTo>
                  <a:pt x="4201" y="201"/>
                  <a:pt x="3704" y="462"/>
                  <a:pt x="3416" y="894"/>
                </a:cubicBezTo>
                <a:cubicBezTo>
                  <a:pt x="2958" y="1640"/>
                  <a:pt x="3219" y="2582"/>
                  <a:pt x="3507" y="3419"/>
                </a:cubicBezTo>
                <a:cubicBezTo>
                  <a:pt x="2958" y="2687"/>
                  <a:pt x="2866" y="1653"/>
                  <a:pt x="3246" y="829"/>
                </a:cubicBezTo>
                <a:lnTo>
                  <a:pt x="3246" y="829"/>
                </a:lnTo>
                <a:cubicBezTo>
                  <a:pt x="2696" y="881"/>
                  <a:pt x="2173" y="1195"/>
                  <a:pt x="1898" y="1653"/>
                </a:cubicBezTo>
                <a:cubicBezTo>
                  <a:pt x="1610" y="2111"/>
                  <a:pt x="1558" y="2713"/>
                  <a:pt x="1754" y="3223"/>
                </a:cubicBezTo>
                <a:cubicBezTo>
                  <a:pt x="1885" y="3550"/>
                  <a:pt x="2094" y="3825"/>
                  <a:pt x="2212" y="4152"/>
                </a:cubicBezTo>
                <a:cubicBezTo>
                  <a:pt x="2317" y="4479"/>
                  <a:pt x="2290" y="4911"/>
                  <a:pt x="1990" y="5107"/>
                </a:cubicBezTo>
                <a:cubicBezTo>
                  <a:pt x="2160" y="4754"/>
                  <a:pt x="2042" y="4348"/>
                  <a:pt x="1859" y="4021"/>
                </a:cubicBezTo>
                <a:cubicBezTo>
                  <a:pt x="1662" y="3694"/>
                  <a:pt x="1401" y="3406"/>
                  <a:pt x="1257" y="3053"/>
                </a:cubicBezTo>
                <a:cubicBezTo>
                  <a:pt x="1100" y="2713"/>
                  <a:pt x="1074" y="2255"/>
                  <a:pt x="1335" y="1980"/>
                </a:cubicBezTo>
                <a:lnTo>
                  <a:pt x="1335" y="1980"/>
                </a:lnTo>
                <a:cubicBezTo>
                  <a:pt x="799" y="2320"/>
                  <a:pt x="197" y="2752"/>
                  <a:pt x="79" y="3367"/>
                </a:cubicBezTo>
                <a:cubicBezTo>
                  <a:pt x="1" y="3812"/>
                  <a:pt x="158" y="4257"/>
                  <a:pt x="393" y="4623"/>
                </a:cubicBezTo>
                <a:cubicBezTo>
                  <a:pt x="603" y="5003"/>
                  <a:pt x="877" y="5369"/>
                  <a:pt x="1034" y="5788"/>
                </a:cubicBezTo>
                <a:cubicBezTo>
                  <a:pt x="1257" y="6416"/>
                  <a:pt x="1348" y="7266"/>
                  <a:pt x="2160" y="7292"/>
                </a:cubicBezTo>
                <a:cubicBezTo>
                  <a:pt x="2805" y="7340"/>
                  <a:pt x="3462" y="7574"/>
                  <a:pt x="4139" y="7574"/>
                </a:cubicBezTo>
                <a:cubicBezTo>
                  <a:pt x="4203" y="7574"/>
                  <a:pt x="4267" y="7572"/>
                  <a:pt x="4332" y="7567"/>
                </a:cubicBezTo>
                <a:cubicBezTo>
                  <a:pt x="5117" y="7502"/>
                  <a:pt x="5928" y="7044"/>
                  <a:pt x="6124" y="6298"/>
                </a:cubicBezTo>
                <a:cubicBezTo>
                  <a:pt x="5091" y="6036"/>
                  <a:pt x="4044" y="5762"/>
                  <a:pt x="3010" y="5500"/>
                </a:cubicBezTo>
                <a:cubicBezTo>
                  <a:pt x="3231" y="5318"/>
                  <a:pt x="3509" y="5246"/>
                  <a:pt x="3789" y="5246"/>
                </a:cubicBezTo>
                <a:cubicBezTo>
                  <a:pt x="3974" y="5246"/>
                  <a:pt x="4160" y="5278"/>
                  <a:pt x="4332" y="5330"/>
                </a:cubicBezTo>
                <a:cubicBezTo>
                  <a:pt x="4777" y="5461"/>
                  <a:pt x="5169" y="5722"/>
                  <a:pt x="5614" y="5905"/>
                </a:cubicBezTo>
                <a:cubicBezTo>
                  <a:pt x="5861" y="6007"/>
                  <a:pt x="6120" y="6073"/>
                  <a:pt x="6376" y="6073"/>
                </a:cubicBezTo>
                <a:cubicBezTo>
                  <a:pt x="6580" y="6073"/>
                  <a:pt x="6783" y="6031"/>
                  <a:pt x="6975" y="5932"/>
                </a:cubicBezTo>
                <a:cubicBezTo>
                  <a:pt x="7341" y="5735"/>
                  <a:pt x="7577" y="5330"/>
                  <a:pt x="7642" y="4911"/>
                </a:cubicBezTo>
                <a:cubicBezTo>
                  <a:pt x="7707" y="4479"/>
                  <a:pt x="7642" y="4061"/>
                  <a:pt x="7550" y="3629"/>
                </a:cubicBezTo>
                <a:cubicBezTo>
                  <a:pt x="7322" y="3835"/>
                  <a:pt x="7026" y="3905"/>
                  <a:pt x="6716" y="3905"/>
                </a:cubicBezTo>
                <a:cubicBezTo>
                  <a:pt x="6476" y="3905"/>
                  <a:pt x="6227" y="3863"/>
                  <a:pt x="5993" y="3812"/>
                </a:cubicBezTo>
                <a:cubicBezTo>
                  <a:pt x="5723" y="3760"/>
                  <a:pt x="5440" y="3709"/>
                  <a:pt x="5169" y="3709"/>
                </a:cubicBezTo>
                <a:cubicBezTo>
                  <a:pt x="4889" y="3709"/>
                  <a:pt x="4623" y="3764"/>
                  <a:pt x="4397" y="3930"/>
                </a:cubicBezTo>
                <a:cubicBezTo>
                  <a:pt x="4685" y="3642"/>
                  <a:pt x="5091" y="3550"/>
                  <a:pt x="5483" y="3537"/>
                </a:cubicBezTo>
                <a:cubicBezTo>
                  <a:pt x="5876" y="3511"/>
                  <a:pt x="6268" y="3550"/>
                  <a:pt x="6661" y="3472"/>
                </a:cubicBezTo>
                <a:cubicBezTo>
                  <a:pt x="7027" y="3380"/>
                  <a:pt x="7433" y="3158"/>
                  <a:pt x="7537" y="2778"/>
                </a:cubicBezTo>
                <a:cubicBezTo>
                  <a:pt x="7603" y="2530"/>
                  <a:pt x="7550" y="2268"/>
                  <a:pt x="7498" y="2045"/>
                </a:cubicBezTo>
                <a:cubicBezTo>
                  <a:pt x="7276" y="1273"/>
                  <a:pt x="6844" y="567"/>
                  <a:pt x="6268" y="17"/>
                </a:cubicBezTo>
                <a:cubicBezTo>
                  <a:pt x="6035" y="12"/>
                  <a:pt x="5801" y="0"/>
                  <a:pt x="55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957" y="2372872"/>
            <a:ext cx="1132364" cy="1190819"/>
          </a:xfrm>
          <a:custGeom>
            <a:avLst/>
            <a:gdLst/>
            <a:ahLst/>
            <a:cxnLst/>
            <a:rect l="l" t="t" r="r" b="b"/>
            <a:pathLst>
              <a:path w="7826" h="8230" extrusionOk="0">
                <a:moveTo>
                  <a:pt x="4986" y="0"/>
                </a:moveTo>
                <a:cubicBezTo>
                  <a:pt x="4489" y="131"/>
                  <a:pt x="3979" y="275"/>
                  <a:pt x="3521" y="537"/>
                </a:cubicBezTo>
                <a:cubicBezTo>
                  <a:pt x="3063" y="798"/>
                  <a:pt x="2670" y="1217"/>
                  <a:pt x="2539" y="1714"/>
                </a:cubicBezTo>
                <a:cubicBezTo>
                  <a:pt x="2330" y="2552"/>
                  <a:pt x="2853" y="3389"/>
                  <a:pt x="3351" y="4096"/>
                </a:cubicBezTo>
                <a:cubicBezTo>
                  <a:pt x="2618" y="3546"/>
                  <a:pt x="2212" y="2604"/>
                  <a:pt x="2330" y="1701"/>
                </a:cubicBezTo>
                <a:lnTo>
                  <a:pt x="2330" y="1701"/>
                </a:lnTo>
                <a:cubicBezTo>
                  <a:pt x="1820" y="1911"/>
                  <a:pt x="1427" y="2369"/>
                  <a:pt x="1296" y="2892"/>
                </a:cubicBezTo>
                <a:cubicBezTo>
                  <a:pt x="1165" y="3415"/>
                  <a:pt x="1296" y="4004"/>
                  <a:pt x="1636" y="4436"/>
                </a:cubicBezTo>
                <a:cubicBezTo>
                  <a:pt x="1846" y="4698"/>
                  <a:pt x="2147" y="4907"/>
                  <a:pt x="2356" y="5182"/>
                </a:cubicBezTo>
                <a:cubicBezTo>
                  <a:pt x="2565" y="5470"/>
                  <a:pt x="2657" y="5875"/>
                  <a:pt x="2435" y="6150"/>
                </a:cubicBezTo>
                <a:cubicBezTo>
                  <a:pt x="2500" y="5770"/>
                  <a:pt x="2265" y="5417"/>
                  <a:pt x="1977" y="5156"/>
                </a:cubicBezTo>
                <a:cubicBezTo>
                  <a:pt x="1702" y="4894"/>
                  <a:pt x="1362" y="4698"/>
                  <a:pt x="1113" y="4423"/>
                </a:cubicBezTo>
                <a:cubicBezTo>
                  <a:pt x="851" y="4135"/>
                  <a:pt x="707" y="3716"/>
                  <a:pt x="864" y="3376"/>
                </a:cubicBezTo>
                <a:lnTo>
                  <a:pt x="864" y="3376"/>
                </a:lnTo>
                <a:cubicBezTo>
                  <a:pt x="446" y="3860"/>
                  <a:pt x="1" y="4436"/>
                  <a:pt x="79" y="5090"/>
                </a:cubicBezTo>
                <a:cubicBezTo>
                  <a:pt x="132" y="5535"/>
                  <a:pt x="433" y="5888"/>
                  <a:pt x="760" y="6202"/>
                </a:cubicBezTo>
                <a:cubicBezTo>
                  <a:pt x="1087" y="6490"/>
                  <a:pt x="1440" y="6752"/>
                  <a:pt x="1715" y="7105"/>
                </a:cubicBezTo>
                <a:cubicBezTo>
                  <a:pt x="2084" y="7566"/>
                  <a:pt x="2381" y="8230"/>
                  <a:pt x="2992" y="8230"/>
                </a:cubicBezTo>
                <a:cubicBezTo>
                  <a:pt x="3075" y="8230"/>
                  <a:pt x="3164" y="8218"/>
                  <a:pt x="3259" y="8191"/>
                </a:cubicBezTo>
                <a:cubicBezTo>
                  <a:pt x="3939" y="8047"/>
                  <a:pt x="4724" y="8100"/>
                  <a:pt x="5431" y="7825"/>
                </a:cubicBezTo>
                <a:cubicBezTo>
                  <a:pt x="6151" y="7524"/>
                  <a:pt x="6792" y="6843"/>
                  <a:pt x="6739" y="6071"/>
                </a:cubicBezTo>
                <a:lnTo>
                  <a:pt x="6739" y="6071"/>
                </a:lnTo>
                <a:cubicBezTo>
                  <a:pt x="5680" y="6111"/>
                  <a:pt x="4594" y="6189"/>
                  <a:pt x="3534" y="6228"/>
                </a:cubicBezTo>
                <a:cubicBezTo>
                  <a:pt x="3782" y="5836"/>
                  <a:pt x="4293" y="5679"/>
                  <a:pt x="4751" y="5679"/>
                </a:cubicBezTo>
                <a:cubicBezTo>
                  <a:pt x="5195" y="5679"/>
                  <a:pt x="5653" y="5810"/>
                  <a:pt x="6138" y="5836"/>
                </a:cubicBezTo>
                <a:cubicBezTo>
                  <a:pt x="6208" y="5842"/>
                  <a:pt x="6279" y="5845"/>
                  <a:pt x="6351" y="5845"/>
                </a:cubicBezTo>
                <a:cubicBezTo>
                  <a:pt x="6748" y="5845"/>
                  <a:pt x="7156" y="5746"/>
                  <a:pt x="7433" y="5470"/>
                </a:cubicBezTo>
                <a:cubicBezTo>
                  <a:pt x="7721" y="5169"/>
                  <a:pt x="7825" y="4698"/>
                  <a:pt x="7760" y="4266"/>
                </a:cubicBezTo>
                <a:cubicBezTo>
                  <a:pt x="7695" y="3847"/>
                  <a:pt x="7498" y="3455"/>
                  <a:pt x="7302" y="3075"/>
                </a:cubicBezTo>
                <a:cubicBezTo>
                  <a:pt x="7001" y="3533"/>
                  <a:pt x="6399" y="3664"/>
                  <a:pt x="5863" y="3729"/>
                </a:cubicBezTo>
                <a:cubicBezTo>
                  <a:pt x="5313" y="3795"/>
                  <a:pt x="4698" y="3873"/>
                  <a:pt x="4371" y="4305"/>
                </a:cubicBezTo>
                <a:cubicBezTo>
                  <a:pt x="4554" y="3965"/>
                  <a:pt x="4908" y="3742"/>
                  <a:pt x="5287" y="3598"/>
                </a:cubicBezTo>
                <a:cubicBezTo>
                  <a:pt x="5640" y="3468"/>
                  <a:pt x="6033" y="3389"/>
                  <a:pt x="6386" y="3193"/>
                </a:cubicBezTo>
                <a:cubicBezTo>
                  <a:pt x="6726" y="2997"/>
                  <a:pt x="7014" y="2656"/>
                  <a:pt x="7014" y="2264"/>
                </a:cubicBezTo>
                <a:cubicBezTo>
                  <a:pt x="7014" y="2015"/>
                  <a:pt x="6883" y="1767"/>
                  <a:pt x="6753" y="1557"/>
                </a:cubicBezTo>
                <a:cubicBezTo>
                  <a:pt x="6321" y="890"/>
                  <a:pt x="5693" y="340"/>
                  <a:pt x="49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-211275" y="2490725"/>
            <a:ext cx="11201380" cy="4502252"/>
          </a:xfrm>
          <a:custGeom>
            <a:avLst/>
            <a:gdLst/>
            <a:ahLst/>
            <a:cxnLst/>
            <a:rect l="l" t="t" r="r" b="b"/>
            <a:pathLst>
              <a:path w="57547" h="31116" extrusionOk="0">
                <a:moveTo>
                  <a:pt x="54164" y="1115"/>
                </a:moveTo>
                <a:cubicBezTo>
                  <a:pt x="54357" y="1207"/>
                  <a:pt x="54485" y="1389"/>
                  <a:pt x="54459" y="1596"/>
                </a:cubicBezTo>
                <a:cubicBezTo>
                  <a:pt x="54332" y="1457"/>
                  <a:pt x="54229" y="1292"/>
                  <a:pt x="54164" y="1115"/>
                </a:cubicBezTo>
                <a:close/>
                <a:moveTo>
                  <a:pt x="2552" y="4396"/>
                </a:moveTo>
                <a:cubicBezTo>
                  <a:pt x="2539" y="4475"/>
                  <a:pt x="2513" y="4580"/>
                  <a:pt x="2422" y="4645"/>
                </a:cubicBezTo>
                <a:cubicBezTo>
                  <a:pt x="2461" y="4553"/>
                  <a:pt x="2513" y="4475"/>
                  <a:pt x="2552" y="4396"/>
                </a:cubicBezTo>
                <a:close/>
                <a:moveTo>
                  <a:pt x="838" y="5299"/>
                </a:moveTo>
                <a:lnTo>
                  <a:pt x="838" y="5299"/>
                </a:lnTo>
                <a:cubicBezTo>
                  <a:pt x="904" y="5430"/>
                  <a:pt x="917" y="5561"/>
                  <a:pt x="904" y="5705"/>
                </a:cubicBezTo>
                <a:cubicBezTo>
                  <a:pt x="878" y="5574"/>
                  <a:pt x="851" y="5430"/>
                  <a:pt x="838" y="5299"/>
                </a:cubicBezTo>
                <a:close/>
                <a:moveTo>
                  <a:pt x="6138" y="6425"/>
                </a:moveTo>
                <a:lnTo>
                  <a:pt x="6138" y="6425"/>
                </a:lnTo>
                <a:cubicBezTo>
                  <a:pt x="6111" y="6477"/>
                  <a:pt x="6072" y="6542"/>
                  <a:pt x="6020" y="6582"/>
                </a:cubicBezTo>
                <a:cubicBezTo>
                  <a:pt x="6059" y="6542"/>
                  <a:pt x="6085" y="6477"/>
                  <a:pt x="6138" y="6425"/>
                </a:cubicBezTo>
                <a:close/>
                <a:moveTo>
                  <a:pt x="11437" y="10245"/>
                </a:moveTo>
                <a:cubicBezTo>
                  <a:pt x="11437" y="10363"/>
                  <a:pt x="11411" y="10468"/>
                  <a:pt x="11371" y="10572"/>
                </a:cubicBezTo>
                <a:cubicBezTo>
                  <a:pt x="11384" y="10468"/>
                  <a:pt x="11411" y="10350"/>
                  <a:pt x="11437" y="10245"/>
                </a:cubicBezTo>
                <a:close/>
                <a:moveTo>
                  <a:pt x="28251" y="14406"/>
                </a:moveTo>
                <a:cubicBezTo>
                  <a:pt x="28264" y="14432"/>
                  <a:pt x="28303" y="14485"/>
                  <a:pt x="28316" y="14524"/>
                </a:cubicBezTo>
                <a:cubicBezTo>
                  <a:pt x="28290" y="14485"/>
                  <a:pt x="28264" y="14432"/>
                  <a:pt x="28251" y="14406"/>
                </a:cubicBezTo>
                <a:close/>
                <a:moveTo>
                  <a:pt x="54132" y="0"/>
                </a:moveTo>
                <a:lnTo>
                  <a:pt x="54132" y="0"/>
                </a:lnTo>
                <a:cubicBezTo>
                  <a:pt x="54003" y="348"/>
                  <a:pt x="54026" y="735"/>
                  <a:pt x="54152" y="1097"/>
                </a:cubicBezTo>
                <a:lnTo>
                  <a:pt x="54152" y="1097"/>
                </a:lnTo>
                <a:cubicBezTo>
                  <a:pt x="54064" y="1056"/>
                  <a:pt x="53966" y="1035"/>
                  <a:pt x="53870" y="1035"/>
                </a:cubicBezTo>
                <a:cubicBezTo>
                  <a:pt x="53751" y="1035"/>
                  <a:pt x="53636" y="1067"/>
                  <a:pt x="53543" y="1138"/>
                </a:cubicBezTo>
                <a:cubicBezTo>
                  <a:pt x="53177" y="1400"/>
                  <a:pt x="53150" y="1937"/>
                  <a:pt x="53347" y="2329"/>
                </a:cubicBezTo>
                <a:cubicBezTo>
                  <a:pt x="53543" y="2722"/>
                  <a:pt x="53896" y="3009"/>
                  <a:pt x="54263" y="3271"/>
                </a:cubicBezTo>
                <a:cubicBezTo>
                  <a:pt x="54195" y="3260"/>
                  <a:pt x="54128" y="3254"/>
                  <a:pt x="54061" y="3254"/>
                </a:cubicBezTo>
                <a:cubicBezTo>
                  <a:pt x="53218" y="3254"/>
                  <a:pt x="52443" y="4137"/>
                  <a:pt x="52601" y="4985"/>
                </a:cubicBezTo>
                <a:cubicBezTo>
                  <a:pt x="52348" y="4825"/>
                  <a:pt x="52052" y="4749"/>
                  <a:pt x="51753" y="4749"/>
                </a:cubicBezTo>
                <a:cubicBezTo>
                  <a:pt x="51248" y="4749"/>
                  <a:pt x="50736" y="4965"/>
                  <a:pt x="50416" y="5352"/>
                </a:cubicBezTo>
                <a:cubicBezTo>
                  <a:pt x="50468" y="4789"/>
                  <a:pt x="50219" y="4200"/>
                  <a:pt x="49788" y="3821"/>
                </a:cubicBezTo>
                <a:cubicBezTo>
                  <a:pt x="49264" y="4593"/>
                  <a:pt x="49225" y="5639"/>
                  <a:pt x="49644" y="6451"/>
                </a:cubicBezTo>
                <a:cubicBezTo>
                  <a:pt x="49353" y="6242"/>
                  <a:pt x="48994" y="6135"/>
                  <a:pt x="48635" y="6135"/>
                </a:cubicBezTo>
                <a:cubicBezTo>
                  <a:pt x="48364" y="6135"/>
                  <a:pt x="48093" y="6196"/>
                  <a:pt x="47851" y="6320"/>
                </a:cubicBezTo>
                <a:cubicBezTo>
                  <a:pt x="47720" y="6752"/>
                  <a:pt x="47956" y="7236"/>
                  <a:pt x="48388" y="7393"/>
                </a:cubicBezTo>
                <a:cubicBezTo>
                  <a:pt x="47995" y="7432"/>
                  <a:pt x="47459" y="7406"/>
                  <a:pt x="47223" y="7798"/>
                </a:cubicBezTo>
                <a:cubicBezTo>
                  <a:pt x="47105" y="7982"/>
                  <a:pt x="47105" y="8152"/>
                  <a:pt x="47197" y="8348"/>
                </a:cubicBezTo>
                <a:cubicBezTo>
                  <a:pt x="47275" y="8570"/>
                  <a:pt x="47302" y="8806"/>
                  <a:pt x="47354" y="9028"/>
                </a:cubicBezTo>
                <a:cubicBezTo>
                  <a:pt x="47226" y="8905"/>
                  <a:pt x="47056" y="8849"/>
                  <a:pt x="46884" y="8849"/>
                </a:cubicBezTo>
                <a:cubicBezTo>
                  <a:pt x="46618" y="8849"/>
                  <a:pt x="46348" y="8986"/>
                  <a:pt x="46229" y="9225"/>
                </a:cubicBezTo>
                <a:cubicBezTo>
                  <a:pt x="46035" y="9612"/>
                  <a:pt x="46300" y="10153"/>
                  <a:pt x="46735" y="10229"/>
                </a:cubicBezTo>
                <a:lnTo>
                  <a:pt x="46735" y="10229"/>
                </a:lnTo>
                <a:cubicBezTo>
                  <a:pt x="46690" y="10223"/>
                  <a:pt x="46644" y="10219"/>
                  <a:pt x="46598" y="10219"/>
                </a:cubicBezTo>
                <a:cubicBezTo>
                  <a:pt x="46185" y="10219"/>
                  <a:pt x="45766" y="10489"/>
                  <a:pt x="45627" y="10873"/>
                </a:cubicBezTo>
                <a:cubicBezTo>
                  <a:pt x="45457" y="11318"/>
                  <a:pt x="45640" y="11855"/>
                  <a:pt x="46046" y="12103"/>
                </a:cubicBezTo>
                <a:cubicBezTo>
                  <a:pt x="45905" y="12044"/>
                  <a:pt x="45755" y="12017"/>
                  <a:pt x="45606" y="12017"/>
                </a:cubicBezTo>
                <a:cubicBezTo>
                  <a:pt x="44992" y="12017"/>
                  <a:pt x="44371" y="12477"/>
                  <a:pt x="44266" y="13098"/>
                </a:cubicBezTo>
                <a:cubicBezTo>
                  <a:pt x="44244" y="12746"/>
                  <a:pt x="43892" y="12552"/>
                  <a:pt x="43550" y="12552"/>
                </a:cubicBezTo>
                <a:cubicBezTo>
                  <a:pt x="43269" y="12552"/>
                  <a:pt x="42995" y="12683"/>
                  <a:pt x="42918" y="12967"/>
                </a:cubicBezTo>
                <a:cubicBezTo>
                  <a:pt x="42597" y="12012"/>
                  <a:pt x="41583" y="11444"/>
                  <a:pt x="40591" y="11444"/>
                </a:cubicBezTo>
                <a:cubicBezTo>
                  <a:pt x="40047" y="11444"/>
                  <a:pt x="39510" y="11615"/>
                  <a:pt x="39098" y="11986"/>
                </a:cubicBezTo>
                <a:cubicBezTo>
                  <a:pt x="39359" y="11449"/>
                  <a:pt x="39189" y="10742"/>
                  <a:pt x="38718" y="10363"/>
                </a:cubicBezTo>
                <a:cubicBezTo>
                  <a:pt x="38489" y="10191"/>
                  <a:pt x="38201" y="10103"/>
                  <a:pt x="37912" y="10103"/>
                </a:cubicBezTo>
                <a:cubicBezTo>
                  <a:pt x="37608" y="10103"/>
                  <a:pt x="37305" y="10201"/>
                  <a:pt x="37070" y="10402"/>
                </a:cubicBezTo>
                <a:cubicBezTo>
                  <a:pt x="37030" y="10010"/>
                  <a:pt x="37096" y="9434"/>
                  <a:pt x="36873" y="9068"/>
                </a:cubicBezTo>
                <a:cubicBezTo>
                  <a:pt x="36736" y="8852"/>
                  <a:pt x="36530" y="8796"/>
                  <a:pt x="36304" y="8796"/>
                </a:cubicBezTo>
                <a:cubicBezTo>
                  <a:pt x="36078" y="8796"/>
                  <a:pt x="35833" y="8852"/>
                  <a:pt x="35617" y="8858"/>
                </a:cubicBezTo>
                <a:cubicBezTo>
                  <a:pt x="36402" y="8518"/>
                  <a:pt x="36808" y="7406"/>
                  <a:pt x="36245" y="6752"/>
                </a:cubicBezTo>
                <a:cubicBezTo>
                  <a:pt x="36073" y="6545"/>
                  <a:pt x="35821" y="6457"/>
                  <a:pt x="35561" y="6457"/>
                </a:cubicBezTo>
                <a:cubicBezTo>
                  <a:pt x="35227" y="6457"/>
                  <a:pt x="34881" y="6602"/>
                  <a:pt x="34675" y="6830"/>
                </a:cubicBezTo>
                <a:cubicBezTo>
                  <a:pt x="34610" y="6582"/>
                  <a:pt x="34413" y="6359"/>
                  <a:pt x="34178" y="6307"/>
                </a:cubicBezTo>
                <a:cubicBezTo>
                  <a:pt x="34130" y="6298"/>
                  <a:pt x="34082" y="6294"/>
                  <a:pt x="34035" y="6294"/>
                </a:cubicBezTo>
                <a:cubicBezTo>
                  <a:pt x="33593" y="6294"/>
                  <a:pt x="33197" y="6666"/>
                  <a:pt x="33079" y="7092"/>
                </a:cubicBezTo>
                <a:cubicBezTo>
                  <a:pt x="33013" y="7327"/>
                  <a:pt x="33013" y="7550"/>
                  <a:pt x="33039" y="7798"/>
                </a:cubicBezTo>
                <a:cubicBezTo>
                  <a:pt x="32930" y="7709"/>
                  <a:pt x="32790" y="7649"/>
                  <a:pt x="32648" y="7649"/>
                </a:cubicBezTo>
                <a:cubicBezTo>
                  <a:pt x="32604" y="7649"/>
                  <a:pt x="32560" y="7655"/>
                  <a:pt x="32516" y="7668"/>
                </a:cubicBezTo>
                <a:cubicBezTo>
                  <a:pt x="32045" y="7785"/>
                  <a:pt x="31770" y="8322"/>
                  <a:pt x="31823" y="8806"/>
                </a:cubicBezTo>
                <a:cubicBezTo>
                  <a:pt x="31849" y="9303"/>
                  <a:pt x="32110" y="9748"/>
                  <a:pt x="32372" y="10154"/>
                </a:cubicBezTo>
                <a:cubicBezTo>
                  <a:pt x="32287" y="10135"/>
                  <a:pt x="32202" y="10126"/>
                  <a:pt x="32118" y="10126"/>
                </a:cubicBezTo>
                <a:cubicBezTo>
                  <a:pt x="31109" y="10126"/>
                  <a:pt x="30259" y="11432"/>
                  <a:pt x="30815" y="12326"/>
                </a:cubicBezTo>
                <a:cubicBezTo>
                  <a:pt x="30695" y="12189"/>
                  <a:pt x="30535" y="12131"/>
                  <a:pt x="30367" y="12131"/>
                </a:cubicBezTo>
                <a:cubicBezTo>
                  <a:pt x="29859" y="12131"/>
                  <a:pt x="29277" y="12665"/>
                  <a:pt x="29494" y="13176"/>
                </a:cubicBezTo>
                <a:cubicBezTo>
                  <a:pt x="29391" y="13125"/>
                  <a:pt x="29285" y="13102"/>
                  <a:pt x="29180" y="13102"/>
                </a:cubicBezTo>
                <a:cubicBezTo>
                  <a:pt x="28583" y="13102"/>
                  <a:pt x="28006" y="13839"/>
                  <a:pt x="28250" y="14406"/>
                </a:cubicBezTo>
                <a:cubicBezTo>
                  <a:pt x="28040" y="14063"/>
                  <a:pt x="27634" y="13862"/>
                  <a:pt x="27232" y="13862"/>
                </a:cubicBezTo>
                <a:cubicBezTo>
                  <a:pt x="27035" y="13862"/>
                  <a:pt x="26839" y="13910"/>
                  <a:pt x="26667" y="14014"/>
                </a:cubicBezTo>
                <a:cubicBezTo>
                  <a:pt x="26105" y="14354"/>
                  <a:pt x="25961" y="15191"/>
                  <a:pt x="26353" y="15702"/>
                </a:cubicBezTo>
                <a:cubicBezTo>
                  <a:pt x="26027" y="15476"/>
                  <a:pt x="25634" y="15367"/>
                  <a:pt x="25239" y="15367"/>
                </a:cubicBezTo>
                <a:cubicBezTo>
                  <a:pt x="24603" y="15367"/>
                  <a:pt x="23964" y="15648"/>
                  <a:pt x="23592" y="16173"/>
                </a:cubicBezTo>
                <a:cubicBezTo>
                  <a:pt x="23540" y="15832"/>
                  <a:pt x="23514" y="15479"/>
                  <a:pt x="23148" y="15335"/>
                </a:cubicBezTo>
                <a:cubicBezTo>
                  <a:pt x="23017" y="15283"/>
                  <a:pt x="22886" y="15270"/>
                  <a:pt x="22742" y="15270"/>
                </a:cubicBezTo>
                <a:cubicBezTo>
                  <a:pt x="22678" y="15270"/>
                  <a:pt x="22393" y="15270"/>
                  <a:pt x="22352" y="15318"/>
                </a:cubicBezTo>
                <a:lnTo>
                  <a:pt x="22352" y="15318"/>
                </a:lnTo>
                <a:cubicBezTo>
                  <a:pt x="22965" y="14402"/>
                  <a:pt x="22135" y="12965"/>
                  <a:pt x="21060" y="12965"/>
                </a:cubicBezTo>
                <a:cubicBezTo>
                  <a:pt x="20997" y="12965"/>
                  <a:pt x="20934" y="12970"/>
                  <a:pt x="20871" y="12980"/>
                </a:cubicBezTo>
                <a:cubicBezTo>
                  <a:pt x="21290" y="12430"/>
                  <a:pt x="21303" y="11593"/>
                  <a:pt x="20897" y="11017"/>
                </a:cubicBezTo>
                <a:cubicBezTo>
                  <a:pt x="20569" y="10566"/>
                  <a:pt x="20032" y="10300"/>
                  <a:pt x="19488" y="10300"/>
                </a:cubicBezTo>
                <a:cubicBezTo>
                  <a:pt x="19338" y="10300"/>
                  <a:pt x="19186" y="10320"/>
                  <a:pt x="19039" y="10363"/>
                </a:cubicBezTo>
                <a:cubicBezTo>
                  <a:pt x="19621" y="9636"/>
                  <a:pt x="18901" y="8415"/>
                  <a:pt x="18032" y="8415"/>
                </a:cubicBezTo>
                <a:cubicBezTo>
                  <a:pt x="17963" y="8415"/>
                  <a:pt x="17893" y="8423"/>
                  <a:pt x="17822" y="8440"/>
                </a:cubicBezTo>
                <a:cubicBezTo>
                  <a:pt x="17757" y="8243"/>
                  <a:pt x="17704" y="7955"/>
                  <a:pt x="17587" y="7798"/>
                </a:cubicBezTo>
                <a:cubicBezTo>
                  <a:pt x="17495" y="7668"/>
                  <a:pt x="17259" y="7602"/>
                  <a:pt x="17116" y="7602"/>
                </a:cubicBezTo>
                <a:cubicBezTo>
                  <a:pt x="16932" y="7602"/>
                  <a:pt x="16775" y="7668"/>
                  <a:pt x="16644" y="7785"/>
                </a:cubicBezTo>
                <a:cubicBezTo>
                  <a:pt x="16579" y="7825"/>
                  <a:pt x="16317" y="8086"/>
                  <a:pt x="16344" y="8191"/>
                </a:cubicBezTo>
                <a:cubicBezTo>
                  <a:pt x="16164" y="7778"/>
                  <a:pt x="15702" y="7526"/>
                  <a:pt x="15247" y="7526"/>
                </a:cubicBezTo>
                <a:cubicBezTo>
                  <a:pt x="15039" y="7526"/>
                  <a:pt x="14832" y="7579"/>
                  <a:pt x="14656" y="7694"/>
                </a:cubicBezTo>
                <a:cubicBezTo>
                  <a:pt x="14106" y="8073"/>
                  <a:pt x="14001" y="8963"/>
                  <a:pt x="14459" y="9434"/>
                </a:cubicBezTo>
                <a:cubicBezTo>
                  <a:pt x="14155" y="9139"/>
                  <a:pt x="13752" y="9007"/>
                  <a:pt x="13337" y="9007"/>
                </a:cubicBezTo>
                <a:cubicBezTo>
                  <a:pt x="12538" y="9007"/>
                  <a:pt x="11695" y="9496"/>
                  <a:pt x="11437" y="10245"/>
                </a:cubicBezTo>
                <a:cubicBezTo>
                  <a:pt x="11489" y="9451"/>
                  <a:pt x="10672" y="8673"/>
                  <a:pt x="9875" y="8673"/>
                </a:cubicBezTo>
                <a:cubicBezTo>
                  <a:pt x="9674" y="8673"/>
                  <a:pt x="9475" y="8722"/>
                  <a:pt x="9291" y="8832"/>
                </a:cubicBezTo>
                <a:cubicBezTo>
                  <a:pt x="9747" y="8206"/>
                  <a:pt x="9082" y="7232"/>
                  <a:pt x="8367" y="7232"/>
                </a:cubicBezTo>
                <a:cubicBezTo>
                  <a:pt x="8260" y="7232"/>
                  <a:pt x="8153" y="7254"/>
                  <a:pt x="8048" y="7301"/>
                </a:cubicBezTo>
                <a:cubicBezTo>
                  <a:pt x="8153" y="6804"/>
                  <a:pt x="7825" y="6254"/>
                  <a:pt x="7354" y="6084"/>
                </a:cubicBezTo>
                <a:cubicBezTo>
                  <a:pt x="7240" y="6043"/>
                  <a:pt x="7120" y="6023"/>
                  <a:pt x="7001" y="6023"/>
                </a:cubicBezTo>
                <a:cubicBezTo>
                  <a:pt x="6669" y="6023"/>
                  <a:pt x="6340" y="6174"/>
                  <a:pt x="6138" y="6425"/>
                </a:cubicBezTo>
                <a:cubicBezTo>
                  <a:pt x="6635" y="5666"/>
                  <a:pt x="6792" y="4710"/>
                  <a:pt x="6543" y="3834"/>
                </a:cubicBezTo>
                <a:cubicBezTo>
                  <a:pt x="6521" y="3833"/>
                  <a:pt x="6499" y="3833"/>
                  <a:pt x="6477" y="3833"/>
                </a:cubicBezTo>
                <a:cubicBezTo>
                  <a:pt x="5649" y="3833"/>
                  <a:pt x="4832" y="4312"/>
                  <a:pt x="4450" y="5064"/>
                </a:cubicBezTo>
                <a:lnTo>
                  <a:pt x="4450" y="2748"/>
                </a:lnTo>
                <a:cubicBezTo>
                  <a:pt x="3651" y="3049"/>
                  <a:pt x="2984" y="3664"/>
                  <a:pt x="2552" y="4396"/>
                </a:cubicBezTo>
                <a:cubicBezTo>
                  <a:pt x="2618" y="4056"/>
                  <a:pt x="2356" y="3638"/>
                  <a:pt x="1990" y="3572"/>
                </a:cubicBezTo>
                <a:cubicBezTo>
                  <a:pt x="1954" y="3567"/>
                  <a:pt x="1918" y="3565"/>
                  <a:pt x="1883" y="3565"/>
                </a:cubicBezTo>
                <a:cubicBezTo>
                  <a:pt x="1464" y="3565"/>
                  <a:pt x="1074" y="3908"/>
                  <a:pt x="917" y="4318"/>
                </a:cubicBezTo>
                <a:cubicBezTo>
                  <a:pt x="812" y="4619"/>
                  <a:pt x="812" y="4972"/>
                  <a:pt x="838" y="5299"/>
                </a:cubicBezTo>
                <a:cubicBezTo>
                  <a:pt x="694" y="4985"/>
                  <a:pt x="354" y="4750"/>
                  <a:pt x="1" y="4724"/>
                </a:cubicBezTo>
                <a:lnTo>
                  <a:pt x="1" y="31115"/>
                </a:lnTo>
                <a:lnTo>
                  <a:pt x="57547" y="31115"/>
                </a:lnTo>
                <a:lnTo>
                  <a:pt x="57547" y="667"/>
                </a:lnTo>
                <a:cubicBezTo>
                  <a:pt x="57272" y="759"/>
                  <a:pt x="57076" y="890"/>
                  <a:pt x="56893" y="1047"/>
                </a:cubicBezTo>
                <a:cubicBezTo>
                  <a:pt x="56685" y="828"/>
                  <a:pt x="56390" y="726"/>
                  <a:pt x="56094" y="726"/>
                </a:cubicBezTo>
                <a:cubicBezTo>
                  <a:pt x="55681" y="726"/>
                  <a:pt x="55264" y="924"/>
                  <a:pt x="55074" y="1282"/>
                </a:cubicBezTo>
                <a:cubicBezTo>
                  <a:pt x="55139" y="694"/>
                  <a:pt x="54694" y="105"/>
                  <a:pt x="541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846563" y="3805212"/>
            <a:ext cx="583255" cy="539703"/>
          </a:xfrm>
          <a:custGeom>
            <a:avLst/>
            <a:gdLst/>
            <a:ahLst/>
            <a:cxnLst/>
            <a:rect l="l" t="t" r="r" b="b"/>
            <a:pathLst>
              <a:path w="4031" h="3730" extrusionOk="0">
                <a:moveTo>
                  <a:pt x="2656" y="1"/>
                </a:moveTo>
                <a:cubicBezTo>
                  <a:pt x="2656" y="1"/>
                  <a:pt x="2434" y="132"/>
                  <a:pt x="2408" y="145"/>
                </a:cubicBezTo>
                <a:cubicBezTo>
                  <a:pt x="2316" y="210"/>
                  <a:pt x="2225" y="262"/>
                  <a:pt x="2159" y="380"/>
                </a:cubicBezTo>
                <a:cubicBezTo>
                  <a:pt x="2004" y="651"/>
                  <a:pt x="1951" y="985"/>
                  <a:pt x="1900" y="1308"/>
                </a:cubicBezTo>
                <a:lnTo>
                  <a:pt x="1900" y="1308"/>
                </a:lnTo>
                <a:cubicBezTo>
                  <a:pt x="1905" y="1209"/>
                  <a:pt x="1725" y="1005"/>
                  <a:pt x="1675" y="943"/>
                </a:cubicBezTo>
                <a:cubicBezTo>
                  <a:pt x="1570" y="838"/>
                  <a:pt x="1479" y="720"/>
                  <a:pt x="1361" y="616"/>
                </a:cubicBezTo>
                <a:cubicBezTo>
                  <a:pt x="1165" y="446"/>
                  <a:pt x="798" y="380"/>
                  <a:pt x="550" y="275"/>
                </a:cubicBezTo>
                <a:lnTo>
                  <a:pt x="550" y="275"/>
                </a:lnTo>
                <a:cubicBezTo>
                  <a:pt x="353" y="537"/>
                  <a:pt x="380" y="930"/>
                  <a:pt x="576" y="1191"/>
                </a:cubicBezTo>
                <a:cubicBezTo>
                  <a:pt x="772" y="1453"/>
                  <a:pt x="1099" y="1597"/>
                  <a:pt x="1413" y="1689"/>
                </a:cubicBezTo>
                <a:cubicBezTo>
                  <a:pt x="1370" y="1684"/>
                  <a:pt x="1327" y="1682"/>
                  <a:pt x="1284" y="1682"/>
                </a:cubicBezTo>
                <a:cubicBezTo>
                  <a:pt x="702" y="1682"/>
                  <a:pt x="159" y="2083"/>
                  <a:pt x="0" y="2644"/>
                </a:cubicBezTo>
                <a:cubicBezTo>
                  <a:pt x="290" y="2696"/>
                  <a:pt x="563" y="2747"/>
                  <a:pt x="846" y="2747"/>
                </a:cubicBezTo>
                <a:cubicBezTo>
                  <a:pt x="921" y="2747"/>
                  <a:pt x="996" y="2744"/>
                  <a:pt x="1073" y="2735"/>
                </a:cubicBezTo>
                <a:cubicBezTo>
                  <a:pt x="1426" y="2683"/>
                  <a:pt x="1780" y="2500"/>
                  <a:pt x="1937" y="2173"/>
                </a:cubicBezTo>
                <a:lnTo>
                  <a:pt x="1937" y="2173"/>
                </a:lnTo>
                <a:cubicBezTo>
                  <a:pt x="1819" y="2801"/>
                  <a:pt x="2185" y="3468"/>
                  <a:pt x="2748" y="3730"/>
                </a:cubicBezTo>
                <a:cubicBezTo>
                  <a:pt x="3062" y="3206"/>
                  <a:pt x="2970" y="2474"/>
                  <a:pt x="2539" y="2042"/>
                </a:cubicBezTo>
                <a:lnTo>
                  <a:pt x="2539" y="2042"/>
                </a:lnTo>
                <a:cubicBezTo>
                  <a:pt x="2730" y="2137"/>
                  <a:pt x="2940" y="2183"/>
                  <a:pt x="3152" y="2183"/>
                </a:cubicBezTo>
                <a:cubicBezTo>
                  <a:pt x="3461" y="2183"/>
                  <a:pt x="3774" y="2085"/>
                  <a:pt x="4030" y="1898"/>
                </a:cubicBezTo>
                <a:cubicBezTo>
                  <a:pt x="3786" y="1604"/>
                  <a:pt x="3409" y="1448"/>
                  <a:pt x="3033" y="1448"/>
                </a:cubicBezTo>
                <a:cubicBezTo>
                  <a:pt x="2805" y="1448"/>
                  <a:pt x="2579" y="1505"/>
                  <a:pt x="2382" y="1623"/>
                </a:cubicBezTo>
                <a:cubicBezTo>
                  <a:pt x="2709" y="1165"/>
                  <a:pt x="2683" y="550"/>
                  <a:pt x="26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1088471" y="4036789"/>
            <a:ext cx="121397" cy="76542"/>
          </a:xfrm>
          <a:custGeom>
            <a:avLst/>
            <a:gdLst/>
            <a:ahLst/>
            <a:cxnLst/>
            <a:rect l="l" t="t" r="r" b="b"/>
            <a:pathLst>
              <a:path w="839" h="529" extrusionOk="0">
                <a:moveTo>
                  <a:pt x="188" y="0"/>
                </a:moveTo>
                <a:cubicBezTo>
                  <a:pt x="124" y="0"/>
                  <a:pt x="75" y="17"/>
                  <a:pt x="53" y="50"/>
                </a:cubicBezTo>
                <a:cubicBezTo>
                  <a:pt x="1" y="128"/>
                  <a:pt x="132" y="312"/>
                  <a:pt x="328" y="429"/>
                </a:cubicBezTo>
                <a:cubicBezTo>
                  <a:pt x="453" y="496"/>
                  <a:pt x="570" y="529"/>
                  <a:pt x="655" y="529"/>
                </a:cubicBezTo>
                <a:cubicBezTo>
                  <a:pt x="721" y="529"/>
                  <a:pt x="769" y="509"/>
                  <a:pt x="786" y="469"/>
                </a:cubicBezTo>
                <a:cubicBezTo>
                  <a:pt x="838" y="390"/>
                  <a:pt x="707" y="207"/>
                  <a:pt x="511" y="102"/>
                </a:cubicBezTo>
                <a:cubicBezTo>
                  <a:pt x="396" y="33"/>
                  <a:pt x="277" y="0"/>
                  <a:pt x="1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299534" y="3930097"/>
            <a:ext cx="433643" cy="414833"/>
          </a:xfrm>
          <a:custGeom>
            <a:avLst/>
            <a:gdLst/>
            <a:ahLst/>
            <a:cxnLst/>
            <a:rect l="l" t="t" r="r" b="b"/>
            <a:pathLst>
              <a:path w="2997" h="2867" extrusionOk="0">
                <a:moveTo>
                  <a:pt x="1244" y="0"/>
                </a:moveTo>
                <a:cubicBezTo>
                  <a:pt x="1244" y="0"/>
                  <a:pt x="1243" y="0"/>
                  <a:pt x="1243" y="1"/>
                </a:cubicBezTo>
                <a:cubicBezTo>
                  <a:pt x="1165" y="433"/>
                  <a:pt x="1099" y="891"/>
                  <a:pt x="1296" y="1283"/>
                </a:cubicBezTo>
                <a:cubicBezTo>
                  <a:pt x="1120" y="1139"/>
                  <a:pt x="893" y="1067"/>
                  <a:pt x="667" y="1067"/>
                </a:cubicBezTo>
                <a:cubicBezTo>
                  <a:pt x="422" y="1067"/>
                  <a:pt x="177" y="1152"/>
                  <a:pt x="0" y="1323"/>
                </a:cubicBezTo>
                <a:cubicBezTo>
                  <a:pt x="215" y="1528"/>
                  <a:pt x="509" y="1640"/>
                  <a:pt x="793" y="1640"/>
                </a:cubicBezTo>
                <a:cubicBezTo>
                  <a:pt x="908" y="1640"/>
                  <a:pt x="1020" y="1622"/>
                  <a:pt x="1125" y="1584"/>
                </a:cubicBezTo>
                <a:lnTo>
                  <a:pt x="1125" y="1584"/>
                </a:lnTo>
                <a:cubicBezTo>
                  <a:pt x="759" y="1885"/>
                  <a:pt x="628" y="2422"/>
                  <a:pt x="798" y="2867"/>
                </a:cubicBezTo>
                <a:cubicBezTo>
                  <a:pt x="1282" y="2710"/>
                  <a:pt x="1610" y="2225"/>
                  <a:pt x="1570" y="1754"/>
                </a:cubicBezTo>
                <a:lnTo>
                  <a:pt x="1570" y="1754"/>
                </a:lnTo>
                <a:cubicBezTo>
                  <a:pt x="1649" y="2016"/>
                  <a:pt x="1910" y="2199"/>
                  <a:pt x="2172" y="2265"/>
                </a:cubicBezTo>
                <a:cubicBezTo>
                  <a:pt x="2317" y="2294"/>
                  <a:pt x="2470" y="2302"/>
                  <a:pt x="2624" y="2302"/>
                </a:cubicBezTo>
                <a:cubicBezTo>
                  <a:pt x="2748" y="2302"/>
                  <a:pt x="2874" y="2297"/>
                  <a:pt x="2997" y="2291"/>
                </a:cubicBezTo>
                <a:cubicBezTo>
                  <a:pt x="2931" y="1820"/>
                  <a:pt x="2486" y="1427"/>
                  <a:pt x="2015" y="1427"/>
                </a:cubicBezTo>
                <a:cubicBezTo>
                  <a:pt x="2264" y="1388"/>
                  <a:pt x="2525" y="1309"/>
                  <a:pt x="2696" y="1126"/>
                </a:cubicBezTo>
                <a:cubicBezTo>
                  <a:pt x="2879" y="956"/>
                  <a:pt x="2944" y="655"/>
                  <a:pt x="2813" y="433"/>
                </a:cubicBezTo>
                <a:lnTo>
                  <a:pt x="2813" y="433"/>
                </a:lnTo>
                <a:cubicBezTo>
                  <a:pt x="2604" y="472"/>
                  <a:pt x="2316" y="498"/>
                  <a:pt x="2146" y="629"/>
                </a:cubicBezTo>
                <a:cubicBezTo>
                  <a:pt x="2041" y="694"/>
                  <a:pt x="1963" y="773"/>
                  <a:pt x="1884" y="851"/>
                </a:cubicBezTo>
                <a:cubicBezTo>
                  <a:pt x="1832" y="904"/>
                  <a:pt x="1662" y="1048"/>
                  <a:pt x="1662" y="1113"/>
                </a:cubicBezTo>
                <a:cubicBezTo>
                  <a:pt x="1662" y="851"/>
                  <a:pt x="1649" y="590"/>
                  <a:pt x="1557" y="367"/>
                </a:cubicBezTo>
                <a:cubicBezTo>
                  <a:pt x="1518" y="263"/>
                  <a:pt x="1453" y="210"/>
                  <a:pt x="1387" y="171"/>
                </a:cubicBezTo>
                <a:cubicBezTo>
                  <a:pt x="1387" y="121"/>
                  <a:pt x="1256" y="0"/>
                  <a:pt x="12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6467960" y="4117613"/>
            <a:ext cx="96799" cy="52234"/>
          </a:xfrm>
          <a:custGeom>
            <a:avLst/>
            <a:gdLst/>
            <a:ahLst/>
            <a:cxnLst/>
            <a:rect l="l" t="t" r="r" b="b"/>
            <a:pathLst>
              <a:path w="669" h="361" extrusionOk="0">
                <a:moveTo>
                  <a:pt x="506" y="1"/>
                </a:moveTo>
                <a:cubicBezTo>
                  <a:pt x="443" y="1"/>
                  <a:pt x="362" y="14"/>
                  <a:pt x="276" y="38"/>
                </a:cubicBezTo>
                <a:cubicBezTo>
                  <a:pt x="119" y="91"/>
                  <a:pt x="1" y="208"/>
                  <a:pt x="40" y="300"/>
                </a:cubicBezTo>
                <a:cubicBezTo>
                  <a:pt x="54" y="341"/>
                  <a:pt x="107" y="361"/>
                  <a:pt x="177" y="361"/>
                </a:cubicBezTo>
                <a:cubicBezTo>
                  <a:pt x="240" y="361"/>
                  <a:pt x="318" y="344"/>
                  <a:pt x="393" y="313"/>
                </a:cubicBezTo>
                <a:cubicBezTo>
                  <a:pt x="563" y="248"/>
                  <a:pt x="668" y="130"/>
                  <a:pt x="642" y="51"/>
                </a:cubicBezTo>
                <a:cubicBezTo>
                  <a:pt x="628" y="17"/>
                  <a:pt x="578" y="1"/>
                  <a:pt x="5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>
            <a:off x="7733763" y="4298881"/>
            <a:ext cx="187666" cy="168567"/>
            <a:chOff x="7889050" y="3424681"/>
            <a:chExt cx="187666" cy="168567"/>
          </a:xfrm>
        </p:grpSpPr>
        <p:sp>
          <p:nvSpPr>
            <p:cNvPr id="160" name="Google Shape;160;p9"/>
            <p:cNvSpPr/>
            <p:nvPr/>
          </p:nvSpPr>
          <p:spPr>
            <a:xfrm>
              <a:off x="7889050" y="3424681"/>
              <a:ext cx="187666" cy="168567"/>
            </a:xfrm>
            <a:custGeom>
              <a:avLst/>
              <a:gdLst/>
              <a:ahLst/>
              <a:cxnLst/>
              <a:rect l="l" t="t" r="r" b="b"/>
              <a:pathLst>
                <a:path w="1297" h="1165" extrusionOk="0">
                  <a:moveTo>
                    <a:pt x="603" y="0"/>
                  </a:moveTo>
                  <a:cubicBezTo>
                    <a:pt x="603" y="0"/>
                    <a:pt x="581" y="54"/>
                    <a:pt x="548" y="54"/>
                  </a:cubicBezTo>
                  <a:cubicBezTo>
                    <a:pt x="544" y="54"/>
                    <a:pt x="541" y="54"/>
                    <a:pt x="537" y="52"/>
                  </a:cubicBezTo>
                  <a:cubicBezTo>
                    <a:pt x="524" y="79"/>
                    <a:pt x="511" y="92"/>
                    <a:pt x="511" y="144"/>
                  </a:cubicBezTo>
                  <a:cubicBezTo>
                    <a:pt x="511" y="249"/>
                    <a:pt x="563" y="353"/>
                    <a:pt x="590" y="458"/>
                  </a:cubicBezTo>
                  <a:cubicBezTo>
                    <a:pt x="576" y="445"/>
                    <a:pt x="498" y="406"/>
                    <a:pt x="459" y="393"/>
                  </a:cubicBezTo>
                  <a:lnTo>
                    <a:pt x="315" y="340"/>
                  </a:lnTo>
                  <a:cubicBezTo>
                    <a:pt x="296" y="338"/>
                    <a:pt x="276" y="337"/>
                    <a:pt x="257" y="337"/>
                  </a:cubicBezTo>
                  <a:cubicBezTo>
                    <a:pt x="172" y="337"/>
                    <a:pt x="89" y="358"/>
                    <a:pt x="14" y="380"/>
                  </a:cubicBezTo>
                  <a:cubicBezTo>
                    <a:pt x="1" y="497"/>
                    <a:pt x="79" y="589"/>
                    <a:pt x="184" y="641"/>
                  </a:cubicBezTo>
                  <a:cubicBezTo>
                    <a:pt x="233" y="669"/>
                    <a:pt x="290" y="682"/>
                    <a:pt x="348" y="682"/>
                  </a:cubicBezTo>
                  <a:cubicBezTo>
                    <a:pt x="398" y="682"/>
                    <a:pt x="449" y="673"/>
                    <a:pt x="498" y="654"/>
                  </a:cubicBezTo>
                  <a:lnTo>
                    <a:pt x="498" y="654"/>
                  </a:lnTo>
                  <a:cubicBezTo>
                    <a:pt x="315" y="733"/>
                    <a:pt x="197" y="968"/>
                    <a:pt x="249" y="1165"/>
                  </a:cubicBezTo>
                  <a:cubicBezTo>
                    <a:pt x="341" y="1125"/>
                    <a:pt x="459" y="1086"/>
                    <a:pt x="563" y="1021"/>
                  </a:cubicBezTo>
                  <a:cubicBezTo>
                    <a:pt x="655" y="955"/>
                    <a:pt x="720" y="838"/>
                    <a:pt x="720" y="720"/>
                  </a:cubicBezTo>
                  <a:cubicBezTo>
                    <a:pt x="783" y="907"/>
                    <a:pt x="976" y="1035"/>
                    <a:pt x="1187" y="1035"/>
                  </a:cubicBezTo>
                  <a:cubicBezTo>
                    <a:pt x="1197" y="1035"/>
                    <a:pt x="1207" y="1034"/>
                    <a:pt x="1218" y="1034"/>
                  </a:cubicBezTo>
                  <a:cubicBezTo>
                    <a:pt x="1231" y="838"/>
                    <a:pt x="1087" y="641"/>
                    <a:pt x="891" y="589"/>
                  </a:cubicBezTo>
                  <a:cubicBezTo>
                    <a:pt x="1061" y="589"/>
                    <a:pt x="1231" y="471"/>
                    <a:pt x="1296" y="314"/>
                  </a:cubicBezTo>
                  <a:cubicBezTo>
                    <a:pt x="1253" y="299"/>
                    <a:pt x="1208" y="291"/>
                    <a:pt x="1163" y="291"/>
                  </a:cubicBezTo>
                  <a:cubicBezTo>
                    <a:pt x="1015" y="291"/>
                    <a:pt x="866" y="370"/>
                    <a:pt x="786" y="510"/>
                  </a:cubicBezTo>
                  <a:cubicBezTo>
                    <a:pt x="799" y="327"/>
                    <a:pt x="707" y="144"/>
                    <a:pt x="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974274" y="3502236"/>
              <a:ext cx="41816" cy="19099"/>
            </a:xfrm>
            <a:custGeom>
              <a:avLst/>
              <a:gdLst/>
              <a:ahLst/>
              <a:cxnLst/>
              <a:rect l="l" t="t" r="r" b="b"/>
              <a:pathLst>
                <a:path w="289" h="132" extrusionOk="0">
                  <a:moveTo>
                    <a:pt x="144" y="1"/>
                  </a:moveTo>
                  <a:cubicBezTo>
                    <a:pt x="66" y="1"/>
                    <a:pt x="1" y="40"/>
                    <a:pt x="1" y="66"/>
                  </a:cubicBezTo>
                  <a:cubicBezTo>
                    <a:pt x="1" y="105"/>
                    <a:pt x="66" y="131"/>
                    <a:pt x="144" y="131"/>
                  </a:cubicBezTo>
                  <a:cubicBezTo>
                    <a:pt x="236" y="131"/>
                    <a:pt x="288" y="105"/>
                    <a:pt x="288" y="66"/>
                  </a:cubicBezTo>
                  <a:cubicBezTo>
                    <a:pt x="288" y="40"/>
                    <a:pt x="236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9"/>
          <p:cNvSpPr/>
          <p:nvPr/>
        </p:nvSpPr>
        <p:spPr>
          <a:xfrm>
            <a:off x="3878" y="-40795"/>
            <a:ext cx="3290597" cy="1369080"/>
          </a:xfrm>
          <a:custGeom>
            <a:avLst/>
            <a:gdLst/>
            <a:ahLst/>
            <a:cxnLst/>
            <a:rect l="l" t="t" r="r" b="b"/>
            <a:pathLst>
              <a:path w="22742" h="9462" extrusionOk="0">
                <a:moveTo>
                  <a:pt x="1" y="1"/>
                </a:moveTo>
                <a:lnTo>
                  <a:pt x="1" y="9461"/>
                </a:lnTo>
                <a:cubicBezTo>
                  <a:pt x="720" y="9212"/>
                  <a:pt x="1374" y="8754"/>
                  <a:pt x="1702" y="8087"/>
                </a:cubicBezTo>
                <a:cubicBezTo>
                  <a:pt x="1957" y="8261"/>
                  <a:pt x="2275" y="8353"/>
                  <a:pt x="2599" y="8353"/>
                </a:cubicBezTo>
                <a:cubicBezTo>
                  <a:pt x="2640" y="8353"/>
                  <a:pt x="2681" y="8352"/>
                  <a:pt x="2722" y="8349"/>
                </a:cubicBezTo>
                <a:cubicBezTo>
                  <a:pt x="3246" y="8296"/>
                  <a:pt x="3690" y="7996"/>
                  <a:pt x="4018" y="7629"/>
                </a:cubicBezTo>
                <a:cubicBezTo>
                  <a:pt x="4424" y="8036"/>
                  <a:pt x="4941" y="8230"/>
                  <a:pt x="5455" y="8230"/>
                </a:cubicBezTo>
                <a:cubicBezTo>
                  <a:pt x="6066" y="8230"/>
                  <a:pt x="6674" y="7957"/>
                  <a:pt x="7092" y="7446"/>
                </a:cubicBezTo>
                <a:cubicBezTo>
                  <a:pt x="7494" y="7847"/>
                  <a:pt x="8062" y="8061"/>
                  <a:pt x="8629" y="8061"/>
                </a:cubicBezTo>
                <a:cubicBezTo>
                  <a:pt x="8987" y="8061"/>
                  <a:pt x="9343" y="7976"/>
                  <a:pt x="9657" y="7799"/>
                </a:cubicBezTo>
                <a:cubicBezTo>
                  <a:pt x="10547" y="7302"/>
                  <a:pt x="10874" y="6229"/>
                  <a:pt x="10691" y="5287"/>
                </a:cubicBezTo>
                <a:lnTo>
                  <a:pt x="10691" y="5287"/>
                </a:lnTo>
                <a:cubicBezTo>
                  <a:pt x="10795" y="5299"/>
                  <a:pt x="10898" y="5305"/>
                  <a:pt x="11001" y="5305"/>
                </a:cubicBezTo>
                <a:cubicBezTo>
                  <a:pt x="11668" y="5305"/>
                  <a:pt x="12287" y="5053"/>
                  <a:pt x="12797" y="4633"/>
                </a:cubicBezTo>
                <a:lnTo>
                  <a:pt x="12797" y="4633"/>
                </a:lnTo>
                <a:cubicBezTo>
                  <a:pt x="12784" y="5287"/>
                  <a:pt x="12627" y="5902"/>
                  <a:pt x="12261" y="6491"/>
                </a:cubicBezTo>
                <a:cubicBezTo>
                  <a:pt x="12088" y="6783"/>
                  <a:pt x="12343" y="7083"/>
                  <a:pt x="12622" y="7083"/>
                </a:cubicBezTo>
                <a:cubicBezTo>
                  <a:pt x="12681" y="7083"/>
                  <a:pt x="12740" y="7070"/>
                  <a:pt x="12797" y="7040"/>
                </a:cubicBezTo>
                <a:cubicBezTo>
                  <a:pt x="13975" y="6399"/>
                  <a:pt x="14996" y="5444"/>
                  <a:pt x="15336" y="4175"/>
                </a:cubicBezTo>
                <a:cubicBezTo>
                  <a:pt x="15611" y="4489"/>
                  <a:pt x="16003" y="4698"/>
                  <a:pt x="16487" y="4751"/>
                </a:cubicBezTo>
                <a:cubicBezTo>
                  <a:pt x="16496" y="4751"/>
                  <a:pt x="16505" y="4752"/>
                  <a:pt x="16514" y="4752"/>
                </a:cubicBezTo>
                <a:cubicBezTo>
                  <a:pt x="16837" y="4752"/>
                  <a:pt x="17004" y="4287"/>
                  <a:pt x="16762" y="4070"/>
                </a:cubicBezTo>
                <a:cubicBezTo>
                  <a:pt x="16461" y="3795"/>
                  <a:pt x="16317" y="3416"/>
                  <a:pt x="16369" y="3050"/>
                </a:cubicBezTo>
                <a:lnTo>
                  <a:pt x="16369" y="3050"/>
                </a:lnTo>
                <a:cubicBezTo>
                  <a:pt x="16621" y="3147"/>
                  <a:pt x="16886" y="3195"/>
                  <a:pt x="17149" y="3195"/>
                </a:cubicBezTo>
                <a:cubicBezTo>
                  <a:pt x="17802" y="3195"/>
                  <a:pt x="18445" y="2899"/>
                  <a:pt x="18855" y="2330"/>
                </a:cubicBezTo>
                <a:cubicBezTo>
                  <a:pt x="19072" y="2463"/>
                  <a:pt x="19308" y="2524"/>
                  <a:pt x="19540" y="2524"/>
                </a:cubicBezTo>
                <a:cubicBezTo>
                  <a:pt x="20110" y="2524"/>
                  <a:pt x="20659" y="2156"/>
                  <a:pt x="20844" y="1571"/>
                </a:cubicBezTo>
                <a:cubicBezTo>
                  <a:pt x="20974" y="1606"/>
                  <a:pt x="21106" y="1623"/>
                  <a:pt x="21239" y="1623"/>
                </a:cubicBezTo>
                <a:cubicBezTo>
                  <a:pt x="21604" y="1623"/>
                  <a:pt x="21966" y="1493"/>
                  <a:pt x="22244" y="1244"/>
                </a:cubicBezTo>
                <a:cubicBezTo>
                  <a:pt x="22611" y="917"/>
                  <a:pt x="22742" y="459"/>
                  <a:pt x="227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5914364" y="-3070"/>
            <a:ext cx="3243282" cy="1512181"/>
          </a:xfrm>
          <a:custGeom>
            <a:avLst/>
            <a:gdLst/>
            <a:ahLst/>
            <a:cxnLst/>
            <a:rect l="l" t="t" r="r" b="b"/>
            <a:pathLst>
              <a:path w="22415" h="10451" extrusionOk="0">
                <a:moveTo>
                  <a:pt x="1" y="1"/>
                </a:moveTo>
                <a:cubicBezTo>
                  <a:pt x="276" y="642"/>
                  <a:pt x="616" y="1309"/>
                  <a:pt x="1283" y="1597"/>
                </a:cubicBezTo>
                <a:cubicBezTo>
                  <a:pt x="1481" y="1685"/>
                  <a:pt x="1687" y="1728"/>
                  <a:pt x="1892" y="1728"/>
                </a:cubicBezTo>
                <a:cubicBezTo>
                  <a:pt x="2053" y="1728"/>
                  <a:pt x="2214" y="1701"/>
                  <a:pt x="2369" y="1650"/>
                </a:cubicBezTo>
                <a:cubicBezTo>
                  <a:pt x="2552" y="2160"/>
                  <a:pt x="2853" y="2631"/>
                  <a:pt x="3429" y="2709"/>
                </a:cubicBezTo>
                <a:cubicBezTo>
                  <a:pt x="3496" y="2721"/>
                  <a:pt x="3561" y="2727"/>
                  <a:pt x="3625" y="2727"/>
                </a:cubicBezTo>
                <a:cubicBezTo>
                  <a:pt x="4044" y="2727"/>
                  <a:pt x="4386" y="2478"/>
                  <a:pt x="4659" y="2160"/>
                </a:cubicBezTo>
                <a:cubicBezTo>
                  <a:pt x="4868" y="2605"/>
                  <a:pt x="5182" y="2997"/>
                  <a:pt x="5706" y="3128"/>
                </a:cubicBezTo>
                <a:cubicBezTo>
                  <a:pt x="5819" y="3155"/>
                  <a:pt x="5931" y="3170"/>
                  <a:pt x="6042" y="3170"/>
                </a:cubicBezTo>
                <a:cubicBezTo>
                  <a:pt x="6252" y="3170"/>
                  <a:pt x="6455" y="3117"/>
                  <a:pt x="6635" y="2997"/>
                </a:cubicBezTo>
                <a:cubicBezTo>
                  <a:pt x="6792" y="2879"/>
                  <a:pt x="6923" y="2736"/>
                  <a:pt x="7066" y="2579"/>
                </a:cubicBezTo>
                <a:cubicBezTo>
                  <a:pt x="7337" y="3137"/>
                  <a:pt x="7912" y="3453"/>
                  <a:pt x="8486" y="3453"/>
                </a:cubicBezTo>
                <a:cubicBezTo>
                  <a:pt x="8828" y="3453"/>
                  <a:pt x="9170" y="3341"/>
                  <a:pt x="9448" y="3102"/>
                </a:cubicBezTo>
                <a:cubicBezTo>
                  <a:pt x="9999" y="4061"/>
                  <a:pt x="10987" y="4757"/>
                  <a:pt x="12028" y="4757"/>
                </a:cubicBezTo>
                <a:cubicBezTo>
                  <a:pt x="12323" y="4757"/>
                  <a:pt x="12621" y="4702"/>
                  <a:pt x="12915" y="4580"/>
                </a:cubicBezTo>
                <a:cubicBezTo>
                  <a:pt x="12981" y="5222"/>
                  <a:pt x="13020" y="5876"/>
                  <a:pt x="13648" y="6242"/>
                </a:cubicBezTo>
                <a:cubicBezTo>
                  <a:pt x="13834" y="6344"/>
                  <a:pt x="14037" y="6407"/>
                  <a:pt x="14235" y="6407"/>
                </a:cubicBezTo>
                <a:cubicBezTo>
                  <a:pt x="14343" y="6407"/>
                  <a:pt x="14449" y="6388"/>
                  <a:pt x="14551" y="6347"/>
                </a:cubicBezTo>
                <a:cubicBezTo>
                  <a:pt x="14747" y="6268"/>
                  <a:pt x="14865" y="6098"/>
                  <a:pt x="14983" y="5954"/>
                </a:cubicBezTo>
                <a:cubicBezTo>
                  <a:pt x="15249" y="6391"/>
                  <a:pt x="15639" y="6760"/>
                  <a:pt x="16163" y="6760"/>
                </a:cubicBezTo>
                <a:cubicBezTo>
                  <a:pt x="16205" y="6760"/>
                  <a:pt x="16248" y="6757"/>
                  <a:pt x="16291" y="6753"/>
                </a:cubicBezTo>
                <a:cubicBezTo>
                  <a:pt x="16500" y="6726"/>
                  <a:pt x="16684" y="6635"/>
                  <a:pt x="16828" y="6530"/>
                </a:cubicBezTo>
                <a:cubicBezTo>
                  <a:pt x="16841" y="6556"/>
                  <a:pt x="16854" y="6582"/>
                  <a:pt x="16893" y="6609"/>
                </a:cubicBezTo>
                <a:cubicBezTo>
                  <a:pt x="17272" y="7040"/>
                  <a:pt x="17299" y="7603"/>
                  <a:pt x="17011" y="8100"/>
                </a:cubicBezTo>
                <a:cubicBezTo>
                  <a:pt x="16851" y="8377"/>
                  <a:pt x="17090" y="8689"/>
                  <a:pt x="17362" y="8689"/>
                </a:cubicBezTo>
                <a:cubicBezTo>
                  <a:pt x="17423" y="8689"/>
                  <a:pt x="17487" y="8673"/>
                  <a:pt x="17547" y="8637"/>
                </a:cubicBezTo>
                <a:cubicBezTo>
                  <a:pt x="17900" y="8440"/>
                  <a:pt x="18201" y="8192"/>
                  <a:pt x="18463" y="7904"/>
                </a:cubicBezTo>
                <a:cubicBezTo>
                  <a:pt x="19144" y="8951"/>
                  <a:pt x="20020" y="9867"/>
                  <a:pt x="21159" y="10416"/>
                </a:cubicBezTo>
                <a:cubicBezTo>
                  <a:pt x="21213" y="10440"/>
                  <a:pt x="21270" y="10451"/>
                  <a:pt x="21327" y="10451"/>
                </a:cubicBezTo>
                <a:cubicBezTo>
                  <a:pt x="21614" y="10451"/>
                  <a:pt x="21891" y="10174"/>
                  <a:pt x="21695" y="9880"/>
                </a:cubicBezTo>
                <a:cubicBezTo>
                  <a:pt x="21329" y="9304"/>
                  <a:pt x="21106" y="8676"/>
                  <a:pt x="21080" y="8022"/>
                </a:cubicBezTo>
                <a:lnTo>
                  <a:pt x="21080" y="8022"/>
                </a:lnTo>
                <a:cubicBezTo>
                  <a:pt x="21302" y="8218"/>
                  <a:pt x="21564" y="8362"/>
                  <a:pt x="21878" y="8427"/>
                </a:cubicBezTo>
                <a:cubicBezTo>
                  <a:pt x="22018" y="8467"/>
                  <a:pt x="22158" y="8484"/>
                  <a:pt x="22292" y="8484"/>
                </a:cubicBezTo>
                <a:cubicBezTo>
                  <a:pt x="22334" y="8484"/>
                  <a:pt x="22374" y="8483"/>
                  <a:pt x="22415" y="8480"/>
                </a:cubicBezTo>
                <a:lnTo>
                  <a:pt x="2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>
            <a:off x="1199905" y="12535"/>
            <a:ext cx="2050582" cy="1376460"/>
          </a:xfrm>
          <a:custGeom>
            <a:avLst/>
            <a:gdLst/>
            <a:ahLst/>
            <a:cxnLst/>
            <a:rect l="l" t="t" r="r" b="b"/>
            <a:pathLst>
              <a:path w="14172" h="9513" extrusionOk="0">
                <a:moveTo>
                  <a:pt x="13936" y="0"/>
                </a:moveTo>
                <a:cubicBezTo>
                  <a:pt x="13923" y="92"/>
                  <a:pt x="13910" y="223"/>
                  <a:pt x="13897" y="393"/>
                </a:cubicBezTo>
                <a:cubicBezTo>
                  <a:pt x="13713" y="1989"/>
                  <a:pt x="13242" y="6255"/>
                  <a:pt x="9736" y="8688"/>
                </a:cubicBezTo>
                <a:cubicBezTo>
                  <a:pt x="9193" y="9058"/>
                  <a:pt x="8070" y="9206"/>
                  <a:pt x="6756" y="9206"/>
                </a:cubicBezTo>
                <a:cubicBezTo>
                  <a:pt x="4391" y="9206"/>
                  <a:pt x="1408" y="8725"/>
                  <a:pt x="79" y="8178"/>
                </a:cubicBezTo>
                <a:lnTo>
                  <a:pt x="1" y="8387"/>
                </a:lnTo>
                <a:cubicBezTo>
                  <a:pt x="1270" y="8911"/>
                  <a:pt x="4279" y="9513"/>
                  <a:pt x="6373" y="9513"/>
                </a:cubicBezTo>
                <a:cubicBezTo>
                  <a:pt x="7852" y="9513"/>
                  <a:pt x="9199" y="9316"/>
                  <a:pt x="9867" y="8858"/>
                </a:cubicBezTo>
                <a:cubicBezTo>
                  <a:pt x="13452" y="6372"/>
                  <a:pt x="13936" y="2041"/>
                  <a:pt x="14119" y="406"/>
                </a:cubicBezTo>
                <a:cubicBezTo>
                  <a:pt x="14132" y="262"/>
                  <a:pt x="14158" y="131"/>
                  <a:pt x="14171" y="26"/>
                </a:cubicBezTo>
                <a:lnTo>
                  <a:pt x="139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2306794" y="-1053111"/>
            <a:ext cx="3438038" cy="1669896"/>
          </a:xfrm>
          <a:custGeom>
            <a:avLst/>
            <a:gdLst/>
            <a:ahLst/>
            <a:cxnLst/>
            <a:rect l="l" t="t" r="r" b="b"/>
            <a:pathLst>
              <a:path w="23761" h="11541" extrusionOk="0">
                <a:moveTo>
                  <a:pt x="23513" y="1"/>
                </a:moveTo>
                <a:cubicBezTo>
                  <a:pt x="23458" y="1"/>
                  <a:pt x="23401" y="25"/>
                  <a:pt x="23361" y="81"/>
                </a:cubicBezTo>
                <a:cubicBezTo>
                  <a:pt x="22838" y="853"/>
                  <a:pt x="22380" y="1665"/>
                  <a:pt x="21857" y="2450"/>
                </a:cubicBezTo>
                <a:cubicBezTo>
                  <a:pt x="21333" y="3222"/>
                  <a:pt x="20784" y="3981"/>
                  <a:pt x="20182" y="4713"/>
                </a:cubicBezTo>
                <a:cubicBezTo>
                  <a:pt x="18978" y="6153"/>
                  <a:pt x="17630" y="7474"/>
                  <a:pt x="16073" y="8534"/>
                </a:cubicBezTo>
                <a:cubicBezTo>
                  <a:pt x="13803" y="10106"/>
                  <a:pt x="11032" y="11081"/>
                  <a:pt x="8252" y="11081"/>
                </a:cubicBezTo>
                <a:cubicBezTo>
                  <a:pt x="7330" y="11081"/>
                  <a:pt x="6407" y="10973"/>
                  <a:pt x="5501" y="10745"/>
                </a:cubicBezTo>
                <a:cubicBezTo>
                  <a:pt x="3512" y="10235"/>
                  <a:pt x="1366" y="9110"/>
                  <a:pt x="437" y="7199"/>
                </a:cubicBezTo>
                <a:cubicBezTo>
                  <a:pt x="398" y="7122"/>
                  <a:pt x="334" y="7090"/>
                  <a:pt x="269" y="7090"/>
                </a:cubicBezTo>
                <a:cubicBezTo>
                  <a:pt x="137" y="7090"/>
                  <a:pt x="0" y="7224"/>
                  <a:pt x="71" y="7383"/>
                </a:cubicBezTo>
                <a:cubicBezTo>
                  <a:pt x="908" y="9097"/>
                  <a:pt x="2661" y="10222"/>
                  <a:pt x="4415" y="10876"/>
                </a:cubicBezTo>
                <a:cubicBezTo>
                  <a:pt x="5664" y="11332"/>
                  <a:pt x="7003" y="11540"/>
                  <a:pt x="8342" y="11540"/>
                </a:cubicBezTo>
                <a:cubicBezTo>
                  <a:pt x="8924" y="11540"/>
                  <a:pt x="9506" y="11501"/>
                  <a:pt x="10080" y="11426"/>
                </a:cubicBezTo>
                <a:cubicBezTo>
                  <a:pt x="13993" y="10915"/>
                  <a:pt x="17382" y="8652"/>
                  <a:pt x="19959" y="5734"/>
                </a:cubicBezTo>
                <a:cubicBezTo>
                  <a:pt x="20679" y="4923"/>
                  <a:pt x="21359" y="4046"/>
                  <a:pt x="21974" y="3143"/>
                </a:cubicBezTo>
                <a:cubicBezTo>
                  <a:pt x="22602" y="2227"/>
                  <a:pt x="23230" y="1272"/>
                  <a:pt x="23688" y="278"/>
                </a:cubicBezTo>
                <a:cubicBezTo>
                  <a:pt x="23761" y="124"/>
                  <a:pt x="23639" y="1"/>
                  <a:pt x="235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000437" y="-597486"/>
            <a:ext cx="4390115" cy="1214259"/>
          </a:xfrm>
          <a:custGeom>
            <a:avLst/>
            <a:gdLst/>
            <a:ahLst/>
            <a:cxnLst/>
            <a:rect l="l" t="t" r="r" b="b"/>
            <a:pathLst>
              <a:path w="30341" h="8392" extrusionOk="0">
                <a:moveTo>
                  <a:pt x="30073" y="0"/>
                </a:moveTo>
                <a:cubicBezTo>
                  <a:pt x="30032" y="0"/>
                  <a:pt x="29990" y="17"/>
                  <a:pt x="29951" y="55"/>
                </a:cubicBezTo>
                <a:cubicBezTo>
                  <a:pt x="29192" y="762"/>
                  <a:pt x="28459" y="1481"/>
                  <a:pt x="27674" y="2149"/>
                </a:cubicBezTo>
                <a:cubicBezTo>
                  <a:pt x="26889" y="2790"/>
                  <a:pt x="26091" y="3392"/>
                  <a:pt x="25241" y="3941"/>
                </a:cubicBezTo>
                <a:cubicBezTo>
                  <a:pt x="23553" y="5014"/>
                  <a:pt x="21747" y="5917"/>
                  <a:pt x="19850" y="6571"/>
                </a:cubicBezTo>
                <a:cubicBezTo>
                  <a:pt x="17277" y="7467"/>
                  <a:pt x="14556" y="7912"/>
                  <a:pt x="11838" y="7912"/>
                </a:cubicBezTo>
                <a:cubicBezTo>
                  <a:pt x="10188" y="7912"/>
                  <a:pt x="8538" y="7748"/>
                  <a:pt x="6922" y="7422"/>
                </a:cubicBezTo>
                <a:cubicBezTo>
                  <a:pt x="5705" y="7173"/>
                  <a:pt x="4528" y="6846"/>
                  <a:pt x="3389" y="6427"/>
                </a:cubicBezTo>
                <a:cubicBezTo>
                  <a:pt x="2277" y="6035"/>
                  <a:pt x="1113" y="5525"/>
                  <a:pt x="406" y="4543"/>
                </a:cubicBezTo>
                <a:cubicBezTo>
                  <a:pt x="367" y="4488"/>
                  <a:pt x="311" y="4465"/>
                  <a:pt x="255" y="4465"/>
                </a:cubicBezTo>
                <a:cubicBezTo>
                  <a:pt x="126" y="4465"/>
                  <a:pt x="1" y="4589"/>
                  <a:pt x="92" y="4726"/>
                </a:cubicBezTo>
                <a:cubicBezTo>
                  <a:pt x="655" y="5538"/>
                  <a:pt x="1466" y="6061"/>
                  <a:pt x="2356" y="6454"/>
                </a:cubicBezTo>
                <a:cubicBezTo>
                  <a:pt x="3389" y="6912"/>
                  <a:pt x="4462" y="7252"/>
                  <a:pt x="5548" y="7553"/>
                </a:cubicBezTo>
                <a:cubicBezTo>
                  <a:pt x="7651" y="8116"/>
                  <a:pt x="9861" y="8392"/>
                  <a:pt x="12054" y="8392"/>
                </a:cubicBezTo>
                <a:cubicBezTo>
                  <a:pt x="12153" y="8392"/>
                  <a:pt x="12253" y="8391"/>
                  <a:pt x="12352" y="8390"/>
                </a:cubicBezTo>
                <a:cubicBezTo>
                  <a:pt x="16709" y="8325"/>
                  <a:pt x="21014" y="7095"/>
                  <a:pt x="24756" y="4857"/>
                </a:cubicBezTo>
                <a:cubicBezTo>
                  <a:pt x="25777" y="4242"/>
                  <a:pt x="26745" y="3575"/>
                  <a:pt x="27661" y="2829"/>
                </a:cubicBezTo>
                <a:cubicBezTo>
                  <a:pt x="28577" y="2070"/>
                  <a:pt x="29506" y="1272"/>
                  <a:pt x="30239" y="343"/>
                </a:cubicBezTo>
                <a:cubicBezTo>
                  <a:pt x="30340" y="191"/>
                  <a:pt x="30214" y="0"/>
                  <a:pt x="30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227290" y="-23783"/>
            <a:ext cx="2192236" cy="1350560"/>
          </a:xfrm>
          <a:custGeom>
            <a:avLst/>
            <a:gdLst/>
            <a:ahLst/>
            <a:cxnLst/>
            <a:rect l="l" t="t" r="r" b="b"/>
            <a:pathLst>
              <a:path w="15151" h="9334" extrusionOk="0">
                <a:moveTo>
                  <a:pt x="14928" y="1"/>
                </a:moveTo>
                <a:cubicBezTo>
                  <a:pt x="14847" y="1"/>
                  <a:pt x="14763" y="41"/>
                  <a:pt x="14731" y="133"/>
                </a:cubicBezTo>
                <a:cubicBezTo>
                  <a:pt x="13959" y="2371"/>
                  <a:pt x="12532" y="4373"/>
                  <a:pt x="10714" y="5891"/>
                </a:cubicBezTo>
                <a:cubicBezTo>
                  <a:pt x="8869" y="7448"/>
                  <a:pt x="6474" y="8625"/>
                  <a:pt x="4054" y="8821"/>
                </a:cubicBezTo>
                <a:cubicBezTo>
                  <a:pt x="3900" y="8835"/>
                  <a:pt x="3747" y="8842"/>
                  <a:pt x="3595" y="8842"/>
                </a:cubicBezTo>
                <a:cubicBezTo>
                  <a:pt x="2255" y="8842"/>
                  <a:pt x="994" y="8314"/>
                  <a:pt x="324" y="7068"/>
                </a:cubicBezTo>
                <a:cubicBezTo>
                  <a:pt x="299" y="7018"/>
                  <a:pt x="256" y="6997"/>
                  <a:pt x="210" y="6997"/>
                </a:cubicBezTo>
                <a:cubicBezTo>
                  <a:pt x="111" y="6997"/>
                  <a:pt x="1" y="7092"/>
                  <a:pt x="37" y="7199"/>
                </a:cubicBezTo>
                <a:cubicBezTo>
                  <a:pt x="416" y="8429"/>
                  <a:pt x="1725" y="9149"/>
                  <a:pt x="2928" y="9293"/>
                </a:cubicBezTo>
                <a:cubicBezTo>
                  <a:pt x="3160" y="9321"/>
                  <a:pt x="3393" y="9334"/>
                  <a:pt x="3626" y="9334"/>
                </a:cubicBezTo>
                <a:cubicBezTo>
                  <a:pt x="4801" y="9334"/>
                  <a:pt x="5980" y="9001"/>
                  <a:pt x="7050" y="8586"/>
                </a:cubicBezTo>
                <a:cubicBezTo>
                  <a:pt x="9457" y="7670"/>
                  <a:pt x="11590" y="6034"/>
                  <a:pt x="13121" y="3980"/>
                </a:cubicBezTo>
                <a:cubicBezTo>
                  <a:pt x="13972" y="2829"/>
                  <a:pt x="14639" y="1573"/>
                  <a:pt x="15097" y="212"/>
                </a:cubicBezTo>
                <a:cubicBezTo>
                  <a:pt x="15151" y="82"/>
                  <a:pt x="15043" y="1"/>
                  <a:pt x="149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7" y="-193348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-161062" y="160924"/>
            <a:ext cx="1103859" cy="1613466"/>
          </a:xfrm>
          <a:custGeom>
            <a:avLst/>
            <a:gdLst/>
            <a:ahLst/>
            <a:cxnLst/>
            <a:rect l="l" t="t" r="r" b="b"/>
            <a:pathLst>
              <a:path w="7629" h="11151" extrusionOk="0">
                <a:moveTo>
                  <a:pt x="0" y="1"/>
                </a:moveTo>
                <a:cubicBezTo>
                  <a:pt x="32" y="3"/>
                  <a:pt x="64" y="6"/>
                  <a:pt x="97" y="9"/>
                </a:cubicBezTo>
                <a:lnTo>
                  <a:pt x="97" y="9"/>
                </a:lnTo>
                <a:cubicBezTo>
                  <a:pt x="66" y="4"/>
                  <a:pt x="34" y="1"/>
                  <a:pt x="0" y="1"/>
                </a:cubicBezTo>
                <a:close/>
                <a:moveTo>
                  <a:pt x="1871" y="1126"/>
                </a:moveTo>
                <a:lnTo>
                  <a:pt x="1871" y="1126"/>
                </a:lnTo>
                <a:cubicBezTo>
                  <a:pt x="1878" y="1130"/>
                  <a:pt x="1885" y="1133"/>
                  <a:pt x="1892" y="1137"/>
                </a:cubicBezTo>
                <a:lnTo>
                  <a:pt x="1892" y="1137"/>
                </a:lnTo>
                <a:cubicBezTo>
                  <a:pt x="1890" y="1134"/>
                  <a:pt x="1888" y="1130"/>
                  <a:pt x="1887" y="1127"/>
                </a:cubicBezTo>
                <a:lnTo>
                  <a:pt x="1887" y="1127"/>
                </a:lnTo>
                <a:cubicBezTo>
                  <a:pt x="1881" y="1127"/>
                  <a:pt x="1876" y="1126"/>
                  <a:pt x="1871" y="1126"/>
                </a:cubicBezTo>
                <a:close/>
                <a:moveTo>
                  <a:pt x="97" y="9"/>
                </a:moveTo>
                <a:lnTo>
                  <a:pt x="97" y="9"/>
                </a:lnTo>
                <a:cubicBezTo>
                  <a:pt x="810" y="119"/>
                  <a:pt x="635" y="1331"/>
                  <a:pt x="497" y="1833"/>
                </a:cubicBezTo>
                <a:cubicBezTo>
                  <a:pt x="432" y="2094"/>
                  <a:pt x="327" y="2421"/>
                  <a:pt x="524" y="2605"/>
                </a:cubicBezTo>
                <a:cubicBezTo>
                  <a:pt x="585" y="2658"/>
                  <a:pt x="661" y="2680"/>
                  <a:pt x="742" y="2680"/>
                </a:cubicBezTo>
                <a:cubicBezTo>
                  <a:pt x="922" y="2680"/>
                  <a:pt x="1126" y="2570"/>
                  <a:pt x="1243" y="2435"/>
                </a:cubicBezTo>
                <a:cubicBezTo>
                  <a:pt x="1688" y="1963"/>
                  <a:pt x="1767" y="1191"/>
                  <a:pt x="1440" y="642"/>
                </a:cubicBezTo>
                <a:lnTo>
                  <a:pt x="1440" y="642"/>
                </a:lnTo>
                <a:cubicBezTo>
                  <a:pt x="1637" y="754"/>
                  <a:pt x="1785" y="926"/>
                  <a:pt x="1887" y="1127"/>
                </a:cubicBezTo>
                <a:lnTo>
                  <a:pt x="1887" y="1127"/>
                </a:lnTo>
                <a:cubicBezTo>
                  <a:pt x="2128" y="1145"/>
                  <a:pt x="2334" y="1285"/>
                  <a:pt x="2552" y="1388"/>
                </a:cubicBezTo>
                <a:cubicBezTo>
                  <a:pt x="2628" y="1413"/>
                  <a:pt x="2713" y="1428"/>
                  <a:pt x="2797" y="1428"/>
                </a:cubicBezTo>
                <a:cubicBezTo>
                  <a:pt x="2973" y="1428"/>
                  <a:pt x="3140" y="1364"/>
                  <a:pt x="3193" y="1205"/>
                </a:cubicBezTo>
                <a:cubicBezTo>
                  <a:pt x="3298" y="956"/>
                  <a:pt x="3036" y="734"/>
                  <a:pt x="2787" y="603"/>
                </a:cubicBezTo>
                <a:cubicBezTo>
                  <a:pt x="1965" y="173"/>
                  <a:pt x="1021" y="85"/>
                  <a:pt x="97" y="9"/>
                </a:cubicBezTo>
                <a:close/>
                <a:moveTo>
                  <a:pt x="5692" y="9971"/>
                </a:moveTo>
                <a:cubicBezTo>
                  <a:pt x="5692" y="9971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close/>
                <a:moveTo>
                  <a:pt x="5692" y="9972"/>
                </a:moveTo>
                <a:cubicBezTo>
                  <a:pt x="5993" y="10469"/>
                  <a:pt x="6333" y="10992"/>
                  <a:pt x="6896" y="11110"/>
                </a:cubicBezTo>
                <a:cubicBezTo>
                  <a:pt x="6944" y="11117"/>
                  <a:pt x="6992" y="11121"/>
                  <a:pt x="7041" y="11121"/>
                </a:cubicBezTo>
                <a:cubicBezTo>
                  <a:pt x="7166" y="11121"/>
                  <a:pt x="7289" y="11093"/>
                  <a:pt x="7393" y="11018"/>
                </a:cubicBezTo>
                <a:cubicBezTo>
                  <a:pt x="7550" y="10926"/>
                  <a:pt x="7629" y="10717"/>
                  <a:pt x="7563" y="10560"/>
                </a:cubicBezTo>
                <a:cubicBezTo>
                  <a:pt x="7498" y="10416"/>
                  <a:pt x="7328" y="10338"/>
                  <a:pt x="7184" y="10285"/>
                </a:cubicBezTo>
                <a:cubicBezTo>
                  <a:pt x="6717" y="10104"/>
                  <a:pt x="6211" y="9999"/>
                  <a:pt x="5692" y="9972"/>
                </a:cubicBezTo>
                <a:close/>
                <a:moveTo>
                  <a:pt x="1892" y="1137"/>
                </a:moveTo>
                <a:cubicBezTo>
                  <a:pt x="1988" y="1333"/>
                  <a:pt x="2042" y="1557"/>
                  <a:pt x="2054" y="1780"/>
                </a:cubicBezTo>
                <a:cubicBezTo>
                  <a:pt x="2068" y="2225"/>
                  <a:pt x="1937" y="2670"/>
                  <a:pt x="1806" y="3089"/>
                </a:cubicBezTo>
                <a:cubicBezTo>
                  <a:pt x="1740" y="3285"/>
                  <a:pt x="1675" y="3494"/>
                  <a:pt x="1675" y="3717"/>
                </a:cubicBezTo>
                <a:cubicBezTo>
                  <a:pt x="1675" y="3926"/>
                  <a:pt x="1767" y="4149"/>
                  <a:pt x="1963" y="4253"/>
                </a:cubicBezTo>
                <a:cubicBezTo>
                  <a:pt x="2029" y="4283"/>
                  <a:pt x="2096" y="4296"/>
                  <a:pt x="2162" y="4296"/>
                </a:cubicBezTo>
                <a:cubicBezTo>
                  <a:pt x="2452" y="4296"/>
                  <a:pt x="2728" y="4041"/>
                  <a:pt x="2813" y="3743"/>
                </a:cubicBezTo>
                <a:cubicBezTo>
                  <a:pt x="2931" y="3390"/>
                  <a:pt x="2866" y="2997"/>
                  <a:pt x="2918" y="2631"/>
                </a:cubicBezTo>
                <a:lnTo>
                  <a:pt x="2918" y="2631"/>
                </a:lnTo>
                <a:cubicBezTo>
                  <a:pt x="3167" y="3481"/>
                  <a:pt x="3075" y="4410"/>
                  <a:pt x="2683" y="5195"/>
                </a:cubicBezTo>
                <a:cubicBezTo>
                  <a:pt x="2604" y="5365"/>
                  <a:pt x="2512" y="5522"/>
                  <a:pt x="2473" y="5706"/>
                </a:cubicBezTo>
                <a:cubicBezTo>
                  <a:pt x="2447" y="5889"/>
                  <a:pt x="2460" y="6085"/>
                  <a:pt x="2604" y="6216"/>
                </a:cubicBezTo>
                <a:cubicBezTo>
                  <a:pt x="2676" y="6288"/>
                  <a:pt x="2770" y="6320"/>
                  <a:pt x="2869" y="6320"/>
                </a:cubicBezTo>
                <a:cubicBezTo>
                  <a:pt x="3057" y="6320"/>
                  <a:pt x="3264" y="6204"/>
                  <a:pt x="3376" y="6033"/>
                </a:cubicBezTo>
                <a:cubicBezTo>
                  <a:pt x="3533" y="5784"/>
                  <a:pt x="3533" y="5457"/>
                  <a:pt x="3533" y="5169"/>
                </a:cubicBezTo>
                <a:lnTo>
                  <a:pt x="3533" y="5169"/>
                </a:lnTo>
                <a:cubicBezTo>
                  <a:pt x="3572" y="5967"/>
                  <a:pt x="3428" y="6752"/>
                  <a:pt x="3127" y="7511"/>
                </a:cubicBezTo>
                <a:cubicBezTo>
                  <a:pt x="3010" y="7799"/>
                  <a:pt x="2879" y="8179"/>
                  <a:pt x="3114" y="8388"/>
                </a:cubicBezTo>
                <a:cubicBezTo>
                  <a:pt x="3184" y="8458"/>
                  <a:pt x="3276" y="8488"/>
                  <a:pt x="3373" y="8488"/>
                </a:cubicBezTo>
                <a:cubicBezTo>
                  <a:pt x="3566" y="8488"/>
                  <a:pt x="3782" y="8366"/>
                  <a:pt x="3886" y="8192"/>
                </a:cubicBezTo>
                <a:cubicBezTo>
                  <a:pt x="3912" y="8146"/>
                  <a:pt x="3931" y="8097"/>
                  <a:pt x="3946" y="8048"/>
                </a:cubicBezTo>
                <a:lnTo>
                  <a:pt x="3946" y="8048"/>
                </a:lnTo>
                <a:lnTo>
                  <a:pt x="3912" y="9448"/>
                </a:lnTo>
                <a:cubicBezTo>
                  <a:pt x="3912" y="9736"/>
                  <a:pt x="3926" y="10089"/>
                  <a:pt x="4187" y="10207"/>
                </a:cubicBezTo>
                <a:cubicBezTo>
                  <a:pt x="4233" y="10227"/>
                  <a:pt x="4280" y="10237"/>
                  <a:pt x="4328" y="10237"/>
                </a:cubicBezTo>
                <a:cubicBezTo>
                  <a:pt x="4551" y="10237"/>
                  <a:pt x="4774" y="10028"/>
                  <a:pt x="4828" y="9801"/>
                </a:cubicBezTo>
                <a:cubicBezTo>
                  <a:pt x="4894" y="9513"/>
                  <a:pt x="4776" y="9225"/>
                  <a:pt x="4671" y="8964"/>
                </a:cubicBezTo>
                <a:lnTo>
                  <a:pt x="4671" y="8964"/>
                </a:lnTo>
                <a:lnTo>
                  <a:pt x="5404" y="10782"/>
                </a:lnTo>
                <a:cubicBezTo>
                  <a:pt x="5466" y="10943"/>
                  <a:pt x="5586" y="11151"/>
                  <a:pt x="5765" y="11151"/>
                </a:cubicBezTo>
                <a:cubicBezTo>
                  <a:pt x="5776" y="11151"/>
                  <a:pt x="5786" y="11150"/>
                  <a:pt x="5797" y="11149"/>
                </a:cubicBezTo>
                <a:cubicBezTo>
                  <a:pt x="6019" y="11136"/>
                  <a:pt x="6085" y="10809"/>
                  <a:pt x="5993" y="10599"/>
                </a:cubicBezTo>
                <a:cubicBezTo>
                  <a:pt x="5915" y="10390"/>
                  <a:pt x="5732" y="10207"/>
                  <a:pt x="5692" y="9972"/>
                </a:cubicBezTo>
                <a:lnTo>
                  <a:pt x="5692" y="9972"/>
                </a:lnTo>
                <a:cubicBezTo>
                  <a:pt x="5688" y="9972"/>
                  <a:pt x="5683" y="9971"/>
                  <a:pt x="5679" y="9971"/>
                </a:cubicBezTo>
                <a:cubicBezTo>
                  <a:pt x="5683" y="9971"/>
                  <a:pt x="5688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769" y="9972"/>
                  <a:pt x="5846" y="9976"/>
                  <a:pt x="5921" y="9976"/>
                </a:cubicBezTo>
                <a:cubicBezTo>
                  <a:pt x="6020" y="9976"/>
                  <a:pt x="6115" y="9968"/>
                  <a:pt x="6202" y="9932"/>
                </a:cubicBezTo>
                <a:cubicBezTo>
                  <a:pt x="6372" y="9867"/>
                  <a:pt x="6516" y="9736"/>
                  <a:pt x="6529" y="9553"/>
                </a:cubicBezTo>
                <a:cubicBezTo>
                  <a:pt x="6542" y="9382"/>
                  <a:pt x="6412" y="9238"/>
                  <a:pt x="6281" y="9147"/>
                </a:cubicBezTo>
                <a:cubicBezTo>
                  <a:pt x="6137" y="9055"/>
                  <a:pt x="5980" y="9016"/>
                  <a:pt x="5810" y="8977"/>
                </a:cubicBezTo>
                <a:cubicBezTo>
                  <a:pt x="5156" y="8781"/>
                  <a:pt x="4554" y="8401"/>
                  <a:pt x="4122" y="7878"/>
                </a:cubicBezTo>
                <a:lnTo>
                  <a:pt x="4122" y="7878"/>
                </a:lnTo>
                <a:cubicBezTo>
                  <a:pt x="4318" y="8009"/>
                  <a:pt x="4514" y="8166"/>
                  <a:pt x="4750" y="8192"/>
                </a:cubicBezTo>
                <a:cubicBezTo>
                  <a:pt x="4781" y="8197"/>
                  <a:pt x="4813" y="8200"/>
                  <a:pt x="4846" y="8200"/>
                </a:cubicBezTo>
                <a:cubicBezTo>
                  <a:pt x="5048" y="8200"/>
                  <a:pt x="5271" y="8097"/>
                  <a:pt x="5339" y="7917"/>
                </a:cubicBezTo>
                <a:cubicBezTo>
                  <a:pt x="5404" y="7734"/>
                  <a:pt x="5326" y="7537"/>
                  <a:pt x="5208" y="7394"/>
                </a:cubicBezTo>
                <a:cubicBezTo>
                  <a:pt x="5077" y="7250"/>
                  <a:pt x="4907" y="7145"/>
                  <a:pt x="4763" y="7027"/>
                </a:cubicBezTo>
                <a:cubicBezTo>
                  <a:pt x="4161" y="6595"/>
                  <a:pt x="3755" y="5889"/>
                  <a:pt x="3664" y="5130"/>
                </a:cubicBezTo>
                <a:lnTo>
                  <a:pt x="3664" y="5130"/>
                </a:lnTo>
                <a:cubicBezTo>
                  <a:pt x="3795" y="5261"/>
                  <a:pt x="3952" y="5392"/>
                  <a:pt x="4109" y="5457"/>
                </a:cubicBezTo>
                <a:cubicBezTo>
                  <a:pt x="4187" y="5487"/>
                  <a:pt x="4273" y="5503"/>
                  <a:pt x="4357" y="5503"/>
                </a:cubicBezTo>
                <a:cubicBezTo>
                  <a:pt x="4457" y="5503"/>
                  <a:pt x="4554" y="5481"/>
                  <a:pt x="4632" y="5431"/>
                </a:cubicBezTo>
                <a:cubicBezTo>
                  <a:pt x="4868" y="5248"/>
                  <a:pt x="4842" y="4868"/>
                  <a:pt x="4684" y="4646"/>
                </a:cubicBezTo>
                <a:cubicBezTo>
                  <a:pt x="4514" y="4397"/>
                  <a:pt x="4253" y="4253"/>
                  <a:pt x="4017" y="4083"/>
                </a:cubicBezTo>
                <a:cubicBezTo>
                  <a:pt x="3598" y="3795"/>
                  <a:pt x="3271" y="3390"/>
                  <a:pt x="3049" y="2932"/>
                </a:cubicBezTo>
                <a:lnTo>
                  <a:pt x="3049" y="2932"/>
                </a:lnTo>
                <a:cubicBezTo>
                  <a:pt x="3193" y="3089"/>
                  <a:pt x="3337" y="3272"/>
                  <a:pt x="3533" y="3364"/>
                </a:cubicBezTo>
                <a:cubicBezTo>
                  <a:pt x="3629" y="3414"/>
                  <a:pt x="3740" y="3444"/>
                  <a:pt x="3848" y="3444"/>
                </a:cubicBezTo>
                <a:cubicBezTo>
                  <a:pt x="3962" y="3444"/>
                  <a:pt x="4074" y="3411"/>
                  <a:pt x="4161" y="3337"/>
                </a:cubicBezTo>
                <a:cubicBezTo>
                  <a:pt x="4370" y="3154"/>
                  <a:pt x="4357" y="2814"/>
                  <a:pt x="4213" y="2578"/>
                </a:cubicBezTo>
                <a:cubicBezTo>
                  <a:pt x="4056" y="2356"/>
                  <a:pt x="3795" y="2212"/>
                  <a:pt x="3572" y="2068"/>
                </a:cubicBezTo>
                <a:cubicBezTo>
                  <a:pt x="3003" y="1771"/>
                  <a:pt x="2460" y="1448"/>
                  <a:pt x="1892" y="11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45458" y="135941"/>
            <a:ext cx="219085" cy="161043"/>
          </a:xfrm>
          <a:custGeom>
            <a:avLst/>
            <a:gdLst/>
            <a:ahLst/>
            <a:cxnLst/>
            <a:rect l="l" t="t" r="r" b="b"/>
            <a:pathLst>
              <a:path w="1388" h="1113" extrusionOk="0">
                <a:moveTo>
                  <a:pt x="0" y="0"/>
                </a:moveTo>
                <a:lnTo>
                  <a:pt x="0" y="13"/>
                </a:lnTo>
                <a:cubicBezTo>
                  <a:pt x="367" y="471"/>
                  <a:pt x="838" y="864"/>
                  <a:pt x="1374" y="1113"/>
                </a:cubicBezTo>
                <a:cubicBezTo>
                  <a:pt x="1387" y="1113"/>
                  <a:pt x="1374" y="1086"/>
                  <a:pt x="1374" y="1086"/>
                </a:cubicBezTo>
                <a:cubicBezTo>
                  <a:pt x="838" y="851"/>
                  <a:pt x="380" y="458"/>
                  <a:pt x="14" y="0"/>
                </a:cubicBezTo>
                <a:close/>
              </a:path>
            </a:pathLst>
          </a:custGeom>
          <a:solidFill>
            <a:srgbClr val="4531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flipH="1">
            <a:off x="7921413" y="-6660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flipH="1">
            <a:off x="8188220" y="245274"/>
            <a:ext cx="1103859" cy="1613466"/>
          </a:xfrm>
          <a:custGeom>
            <a:avLst/>
            <a:gdLst/>
            <a:ahLst/>
            <a:cxnLst/>
            <a:rect l="l" t="t" r="r" b="b"/>
            <a:pathLst>
              <a:path w="7629" h="11151" extrusionOk="0">
                <a:moveTo>
                  <a:pt x="0" y="1"/>
                </a:moveTo>
                <a:cubicBezTo>
                  <a:pt x="32" y="3"/>
                  <a:pt x="64" y="6"/>
                  <a:pt x="97" y="9"/>
                </a:cubicBezTo>
                <a:lnTo>
                  <a:pt x="97" y="9"/>
                </a:lnTo>
                <a:cubicBezTo>
                  <a:pt x="66" y="4"/>
                  <a:pt x="34" y="1"/>
                  <a:pt x="0" y="1"/>
                </a:cubicBezTo>
                <a:close/>
                <a:moveTo>
                  <a:pt x="1871" y="1126"/>
                </a:moveTo>
                <a:lnTo>
                  <a:pt x="1871" y="1126"/>
                </a:lnTo>
                <a:cubicBezTo>
                  <a:pt x="1878" y="1130"/>
                  <a:pt x="1885" y="1133"/>
                  <a:pt x="1892" y="1137"/>
                </a:cubicBezTo>
                <a:lnTo>
                  <a:pt x="1892" y="1137"/>
                </a:lnTo>
                <a:cubicBezTo>
                  <a:pt x="1890" y="1134"/>
                  <a:pt x="1888" y="1130"/>
                  <a:pt x="1887" y="1127"/>
                </a:cubicBezTo>
                <a:lnTo>
                  <a:pt x="1887" y="1127"/>
                </a:lnTo>
                <a:cubicBezTo>
                  <a:pt x="1881" y="1127"/>
                  <a:pt x="1876" y="1126"/>
                  <a:pt x="1871" y="1126"/>
                </a:cubicBezTo>
                <a:close/>
                <a:moveTo>
                  <a:pt x="97" y="9"/>
                </a:moveTo>
                <a:lnTo>
                  <a:pt x="97" y="9"/>
                </a:lnTo>
                <a:cubicBezTo>
                  <a:pt x="810" y="119"/>
                  <a:pt x="635" y="1331"/>
                  <a:pt x="497" y="1833"/>
                </a:cubicBezTo>
                <a:cubicBezTo>
                  <a:pt x="432" y="2094"/>
                  <a:pt x="327" y="2421"/>
                  <a:pt x="524" y="2605"/>
                </a:cubicBezTo>
                <a:cubicBezTo>
                  <a:pt x="585" y="2658"/>
                  <a:pt x="661" y="2680"/>
                  <a:pt x="742" y="2680"/>
                </a:cubicBezTo>
                <a:cubicBezTo>
                  <a:pt x="922" y="2680"/>
                  <a:pt x="1126" y="2570"/>
                  <a:pt x="1243" y="2435"/>
                </a:cubicBezTo>
                <a:cubicBezTo>
                  <a:pt x="1688" y="1963"/>
                  <a:pt x="1767" y="1191"/>
                  <a:pt x="1440" y="642"/>
                </a:cubicBezTo>
                <a:lnTo>
                  <a:pt x="1440" y="642"/>
                </a:lnTo>
                <a:cubicBezTo>
                  <a:pt x="1637" y="754"/>
                  <a:pt x="1785" y="926"/>
                  <a:pt x="1887" y="1127"/>
                </a:cubicBezTo>
                <a:lnTo>
                  <a:pt x="1887" y="1127"/>
                </a:lnTo>
                <a:cubicBezTo>
                  <a:pt x="2128" y="1145"/>
                  <a:pt x="2334" y="1285"/>
                  <a:pt x="2552" y="1388"/>
                </a:cubicBezTo>
                <a:cubicBezTo>
                  <a:pt x="2628" y="1413"/>
                  <a:pt x="2713" y="1428"/>
                  <a:pt x="2797" y="1428"/>
                </a:cubicBezTo>
                <a:cubicBezTo>
                  <a:pt x="2973" y="1428"/>
                  <a:pt x="3140" y="1364"/>
                  <a:pt x="3193" y="1205"/>
                </a:cubicBezTo>
                <a:cubicBezTo>
                  <a:pt x="3298" y="956"/>
                  <a:pt x="3036" y="734"/>
                  <a:pt x="2787" y="603"/>
                </a:cubicBezTo>
                <a:cubicBezTo>
                  <a:pt x="1965" y="173"/>
                  <a:pt x="1021" y="85"/>
                  <a:pt x="97" y="9"/>
                </a:cubicBezTo>
                <a:close/>
                <a:moveTo>
                  <a:pt x="5692" y="9971"/>
                </a:moveTo>
                <a:cubicBezTo>
                  <a:pt x="5692" y="9971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2"/>
                  <a:pt x="5692" y="9972"/>
                </a:cubicBezTo>
                <a:lnTo>
                  <a:pt x="5692" y="9972"/>
                </a:lnTo>
                <a:cubicBezTo>
                  <a:pt x="5692" y="9972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close/>
                <a:moveTo>
                  <a:pt x="5692" y="9972"/>
                </a:moveTo>
                <a:cubicBezTo>
                  <a:pt x="5993" y="10469"/>
                  <a:pt x="6333" y="10992"/>
                  <a:pt x="6896" y="11110"/>
                </a:cubicBezTo>
                <a:cubicBezTo>
                  <a:pt x="6944" y="11117"/>
                  <a:pt x="6992" y="11121"/>
                  <a:pt x="7041" y="11121"/>
                </a:cubicBezTo>
                <a:cubicBezTo>
                  <a:pt x="7166" y="11121"/>
                  <a:pt x="7289" y="11093"/>
                  <a:pt x="7393" y="11018"/>
                </a:cubicBezTo>
                <a:cubicBezTo>
                  <a:pt x="7550" y="10926"/>
                  <a:pt x="7629" y="10717"/>
                  <a:pt x="7563" y="10560"/>
                </a:cubicBezTo>
                <a:cubicBezTo>
                  <a:pt x="7498" y="10416"/>
                  <a:pt x="7328" y="10338"/>
                  <a:pt x="7184" y="10285"/>
                </a:cubicBezTo>
                <a:cubicBezTo>
                  <a:pt x="6717" y="10104"/>
                  <a:pt x="6211" y="9999"/>
                  <a:pt x="5692" y="9972"/>
                </a:cubicBezTo>
                <a:close/>
                <a:moveTo>
                  <a:pt x="1892" y="1137"/>
                </a:moveTo>
                <a:cubicBezTo>
                  <a:pt x="1988" y="1333"/>
                  <a:pt x="2042" y="1557"/>
                  <a:pt x="2054" y="1780"/>
                </a:cubicBezTo>
                <a:cubicBezTo>
                  <a:pt x="2068" y="2225"/>
                  <a:pt x="1937" y="2670"/>
                  <a:pt x="1806" y="3089"/>
                </a:cubicBezTo>
                <a:cubicBezTo>
                  <a:pt x="1740" y="3285"/>
                  <a:pt x="1675" y="3494"/>
                  <a:pt x="1675" y="3717"/>
                </a:cubicBezTo>
                <a:cubicBezTo>
                  <a:pt x="1675" y="3926"/>
                  <a:pt x="1767" y="4149"/>
                  <a:pt x="1963" y="4253"/>
                </a:cubicBezTo>
                <a:cubicBezTo>
                  <a:pt x="2029" y="4283"/>
                  <a:pt x="2096" y="4296"/>
                  <a:pt x="2162" y="4296"/>
                </a:cubicBezTo>
                <a:cubicBezTo>
                  <a:pt x="2452" y="4296"/>
                  <a:pt x="2728" y="4041"/>
                  <a:pt x="2813" y="3743"/>
                </a:cubicBezTo>
                <a:cubicBezTo>
                  <a:pt x="2931" y="3390"/>
                  <a:pt x="2866" y="2997"/>
                  <a:pt x="2918" y="2631"/>
                </a:cubicBezTo>
                <a:lnTo>
                  <a:pt x="2918" y="2631"/>
                </a:lnTo>
                <a:cubicBezTo>
                  <a:pt x="3167" y="3481"/>
                  <a:pt x="3075" y="4410"/>
                  <a:pt x="2683" y="5195"/>
                </a:cubicBezTo>
                <a:cubicBezTo>
                  <a:pt x="2604" y="5365"/>
                  <a:pt x="2512" y="5522"/>
                  <a:pt x="2473" y="5706"/>
                </a:cubicBezTo>
                <a:cubicBezTo>
                  <a:pt x="2447" y="5889"/>
                  <a:pt x="2460" y="6085"/>
                  <a:pt x="2604" y="6216"/>
                </a:cubicBezTo>
                <a:cubicBezTo>
                  <a:pt x="2676" y="6288"/>
                  <a:pt x="2770" y="6320"/>
                  <a:pt x="2869" y="6320"/>
                </a:cubicBezTo>
                <a:cubicBezTo>
                  <a:pt x="3057" y="6320"/>
                  <a:pt x="3264" y="6204"/>
                  <a:pt x="3376" y="6033"/>
                </a:cubicBezTo>
                <a:cubicBezTo>
                  <a:pt x="3533" y="5784"/>
                  <a:pt x="3533" y="5457"/>
                  <a:pt x="3533" y="5169"/>
                </a:cubicBezTo>
                <a:lnTo>
                  <a:pt x="3533" y="5169"/>
                </a:lnTo>
                <a:cubicBezTo>
                  <a:pt x="3572" y="5967"/>
                  <a:pt x="3428" y="6752"/>
                  <a:pt x="3127" y="7511"/>
                </a:cubicBezTo>
                <a:cubicBezTo>
                  <a:pt x="3010" y="7799"/>
                  <a:pt x="2879" y="8179"/>
                  <a:pt x="3114" y="8388"/>
                </a:cubicBezTo>
                <a:cubicBezTo>
                  <a:pt x="3184" y="8458"/>
                  <a:pt x="3276" y="8488"/>
                  <a:pt x="3373" y="8488"/>
                </a:cubicBezTo>
                <a:cubicBezTo>
                  <a:pt x="3566" y="8488"/>
                  <a:pt x="3782" y="8366"/>
                  <a:pt x="3886" y="8192"/>
                </a:cubicBezTo>
                <a:cubicBezTo>
                  <a:pt x="3912" y="8146"/>
                  <a:pt x="3931" y="8097"/>
                  <a:pt x="3946" y="8048"/>
                </a:cubicBezTo>
                <a:lnTo>
                  <a:pt x="3946" y="8048"/>
                </a:lnTo>
                <a:lnTo>
                  <a:pt x="3912" y="9448"/>
                </a:lnTo>
                <a:cubicBezTo>
                  <a:pt x="3912" y="9736"/>
                  <a:pt x="3926" y="10089"/>
                  <a:pt x="4187" y="10207"/>
                </a:cubicBezTo>
                <a:cubicBezTo>
                  <a:pt x="4233" y="10227"/>
                  <a:pt x="4280" y="10237"/>
                  <a:pt x="4328" y="10237"/>
                </a:cubicBezTo>
                <a:cubicBezTo>
                  <a:pt x="4551" y="10237"/>
                  <a:pt x="4774" y="10028"/>
                  <a:pt x="4828" y="9801"/>
                </a:cubicBezTo>
                <a:cubicBezTo>
                  <a:pt x="4894" y="9513"/>
                  <a:pt x="4776" y="9225"/>
                  <a:pt x="4671" y="8964"/>
                </a:cubicBezTo>
                <a:lnTo>
                  <a:pt x="4671" y="8964"/>
                </a:lnTo>
                <a:lnTo>
                  <a:pt x="5404" y="10782"/>
                </a:lnTo>
                <a:cubicBezTo>
                  <a:pt x="5466" y="10943"/>
                  <a:pt x="5586" y="11151"/>
                  <a:pt x="5765" y="11151"/>
                </a:cubicBezTo>
                <a:cubicBezTo>
                  <a:pt x="5776" y="11151"/>
                  <a:pt x="5786" y="11150"/>
                  <a:pt x="5797" y="11149"/>
                </a:cubicBezTo>
                <a:cubicBezTo>
                  <a:pt x="6019" y="11136"/>
                  <a:pt x="6085" y="10809"/>
                  <a:pt x="5993" y="10599"/>
                </a:cubicBezTo>
                <a:cubicBezTo>
                  <a:pt x="5915" y="10390"/>
                  <a:pt x="5732" y="10207"/>
                  <a:pt x="5692" y="9972"/>
                </a:cubicBezTo>
                <a:lnTo>
                  <a:pt x="5692" y="9972"/>
                </a:lnTo>
                <a:cubicBezTo>
                  <a:pt x="5688" y="9972"/>
                  <a:pt x="5683" y="9971"/>
                  <a:pt x="5679" y="9971"/>
                </a:cubicBezTo>
                <a:cubicBezTo>
                  <a:pt x="5683" y="9971"/>
                  <a:pt x="5688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692" y="9971"/>
                  <a:pt x="5692" y="9971"/>
                  <a:pt x="5692" y="9971"/>
                </a:cubicBezTo>
                <a:lnTo>
                  <a:pt x="5692" y="9971"/>
                </a:lnTo>
                <a:cubicBezTo>
                  <a:pt x="5769" y="9972"/>
                  <a:pt x="5846" y="9976"/>
                  <a:pt x="5921" y="9976"/>
                </a:cubicBezTo>
                <a:cubicBezTo>
                  <a:pt x="6020" y="9976"/>
                  <a:pt x="6115" y="9968"/>
                  <a:pt x="6202" y="9932"/>
                </a:cubicBezTo>
                <a:cubicBezTo>
                  <a:pt x="6372" y="9867"/>
                  <a:pt x="6516" y="9736"/>
                  <a:pt x="6529" y="9553"/>
                </a:cubicBezTo>
                <a:cubicBezTo>
                  <a:pt x="6542" y="9382"/>
                  <a:pt x="6412" y="9238"/>
                  <a:pt x="6281" y="9147"/>
                </a:cubicBezTo>
                <a:cubicBezTo>
                  <a:pt x="6137" y="9055"/>
                  <a:pt x="5980" y="9016"/>
                  <a:pt x="5810" y="8977"/>
                </a:cubicBezTo>
                <a:cubicBezTo>
                  <a:pt x="5156" y="8781"/>
                  <a:pt x="4554" y="8401"/>
                  <a:pt x="4122" y="7878"/>
                </a:cubicBezTo>
                <a:lnTo>
                  <a:pt x="4122" y="7878"/>
                </a:lnTo>
                <a:cubicBezTo>
                  <a:pt x="4318" y="8009"/>
                  <a:pt x="4514" y="8166"/>
                  <a:pt x="4750" y="8192"/>
                </a:cubicBezTo>
                <a:cubicBezTo>
                  <a:pt x="4781" y="8197"/>
                  <a:pt x="4813" y="8200"/>
                  <a:pt x="4846" y="8200"/>
                </a:cubicBezTo>
                <a:cubicBezTo>
                  <a:pt x="5048" y="8200"/>
                  <a:pt x="5271" y="8097"/>
                  <a:pt x="5339" y="7917"/>
                </a:cubicBezTo>
                <a:cubicBezTo>
                  <a:pt x="5404" y="7734"/>
                  <a:pt x="5326" y="7537"/>
                  <a:pt x="5208" y="7394"/>
                </a:cubicBezTo>
                <a:cubicBezTo>
                  <a:pt x="5077" y="7250"/>
                  <a:pt x="4907" y="7145"/>
                  <a:pt x="4763" y="7027"/>
                </a:cubicBezTo>
                <a:cubicBezTo>
                  <a:pt x="4161" y="6595"/>
                  <a:pt x="3755" y="5889"/>
                  <a:pt x="3664" y="5130"/>
                </a:cubicBezTo>
                <a:lnTo>
                  <a:pt x="3664" y="5130"/>
                </a:lnTo>
                <a:cubicBezTo>
                  <a:pt x="3795" y="5261"/>
                  <a:pt x="3952" y="5392"/>
                  <a:pt x="4109" y="5457"/>
                </a:cubicBezTo>
                <a:cubicBezTo>
                  <a:pt x="4187" y="5487"/>
                  <a:pt x="4273" y="5503"/>
                  <a:pt x="4357" y="5503"/>
                </a:cubicBezTo>
                <a:cubicBezTo>
                  <a:pt x="4457" y="5503"/>
                  <a:pt x="4554" y="5481"/>
                  <a:pt x="4632" y="5431"/>
                </a:cubicBezTo>
                <a:cubicBezTo>
                  <a:pt x="4868" y="5248"/>
                  <a:pt x="4842" y="4868"/>
                  <a:pt x="4684" y="4646"/>
                </a:cubicBezTo>
                <a:cubicBezTo>
                  <a:pt x="4514" y="4397"/>
                  <a:pt x="4253" y="4253"/>
                  <a:pt x="4017" y="4083"/>
                </a:cubicBezTo>
                <a:cubicBezTo>
                  <a:pt x="3598" y="3795"/>
                  <a:pt x="3271" y="3390"/>
                  <a:pt x="3049" y="2932"/>
                </a:cubicBezTo>
                <a:lnTo>
                  <a:pt x="3049" y="2932"/>
                </a:lnTo>
                <a:cubicBezTo>
                  <a:pt x="3193" y="3089"/>
                  <a:pt x="3337" y="3272"/>
                  <a:pt x="3533" y="3364"/>
                </a:cubicBezTo>
                <a:cubicBezTo>
                  <a:pt x="3629" y="3414"/>
                  <a:pt x="3740" y="3444"/>
                  <a:pt x="3848" y="3444"/>
                </a:cubicBezTo>
                <a:cubicBezTo>
                  <a:pt x="3962" y="3444"/>
                  <a:pt x="4074" y="3411"/>
                  <a:pt x="4161" y="3337"/>
                </a:cubicBezTo>
                <a:cubicBezTo>
                  <a:pt x="4370" y="3154"/>
                  <a:pt x="4357" y="2814"/>
                  <a:pt x="4213" y="2578"/>
                </a:cubicBezTo>
                <a:cubicBezTo>
                  <a:pt x="4056" y="2356"/>
                  <a:pt x="3795" y="2212"/>
                  <a:pt x="3572" y="2068"/>
                </a:cubicBezTo>
                <a:cubicBezTo>
                  <a:pt x="3003" y="1771"/>
                  <a:pt x="2460" y="1448"/>
                  <a:pt x="1892" y="11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2219250" y="12634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ubTitle" idx="1"/>
          </p:nvPr>
        </p:nvSpPr>
        <p:spPr>
          <a:xfrm>
            <a:off x="2219238" y="240206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"/>
          <p:cNvSpPr/>
          <p:nvPr/>
        </p:nvSpPr>
        <p:spPr>
          <a:xfrm>
            <a:off x="-211275" y="4406300"/>
            <a:ext cx="9203226" cy="1784038"/>
          </a:xfrm>
          <a:custGeom>
            <a:avLst/>
            <a:gdLst/>
            <a:ahLst/>
            <a:cxnLst/>
            <a:rect l="l" t="t" r="r" b="b"/>
            <a:pathLst>
              <a:path w="58410" h="19251" extrusionOk="0">
                <a:moveTo>
                  <a:pt x="32002" y="0"/>
                </a:moveTo>
                <a:cubicBezTo>
                  <a:pt x="31047" y="0"/>
                  <a:pt x="30092" y="43"/>
                  <a:pt x="29140" y="147"/>
                </a:cubicBezTo>
                <a:cubicBezTo>
                  <a:pt x="24887" y="578"/>
                  <a:pt x="20648" y="1128"/>
                  <a:pt x="16356" y="1128"/>
                </a:cubicBezTo>
                <a:cubicBezTo>
                  <a:pt x="15510" y="1128"/>
                  <a:pt x="14665" y="1135"/>
                  <a:pt x="13820" y="1135"/>
                </a:cubicBezTo>
                <a:cubicBezTo>
                  <a:pt x="11649" y="1135"/>
                  <a:pt x="9485" y="1088"/>
                  <a:pt x="7328" y="749"/>
                </a:cubicBezTo>
                <a:cubicBezTo>
                  <a:pt x="6674" y="644"/>
                  <a:pt x="694" y="408"/>
                  <a:pt x="0" y="186"/>
                </a:cubicBezTo>
                <a:lnTo>
                  <a:pt x="0" y="19250"/>
                </a:lnTo>
                <a:lnTo>
                  <a:pt x="58410" y="19250"/>
                </a:lnTo>
                <a:lnTo>
                  <a:pt x="58410" y="1350"/>
                </a:lnTo>
                <a:cubicBezTo>
                  <a:pt x="57446" y="1396"/>
                  <a:pt x="55883" y="1424"/>
                  <a:pt x="54139" y="1424"/>
                </a:cubicBezTo>
                <a:cubicBezTo>
                  <a:pt x="50889" y="1424"/>
                  <a:pt x="47008" y="1327"/>
                  <a:pt x="45195" y="1063"/>
                </a:cubicBezTo>
                <a:cubicBezTo>
                  <a:pt x="42643" y="683"/>
                  <a:pt x="40039" y="618"/>
                  <a:pt x="37475" y="356"/>
                </a:cubicBezTo>
                <a:cubicBezTo>
                  <a:pt x="35661" y="158"/>
                  <a:pt x="33831" y="0"/>
                  <a:pt x="32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9"/>
          <p:cNvGrpSpPr/>
          <p:nvPr/>
        </p:nvGrpSpPr>
        <p:grpSpPr>
          <a:xfrm>
            <a:off x="-466095" y="3550877"/>
            <a:ext cx="2057961" cy="1827177"/>
            <a:chOff x="-11245" y="3539514"/>
            <a:chExt cx="2057961" cy="1827177"/>
          </a:xfrm>
        </p:grpSpPr>
        <p:sp>
          <p:nvSpPr>
            <p:cNvPr id="177" name="Google Shape;177;p9"/>
            <p:cNvSpPr/>
            <p:nvPr/>
          </p:nvSpPr>
          <p:spPr>
            <a:xfrm>
              <a:off x="-11245" y="3539514"/>
              <a:ext cx="2057961" cy="1827177"/>
            </a:xfrm>
            <a:custGeom>
              <a:avLst/>
              <a:gdLst/>
              <a:ahLst/>
              <a:cxnLst/>
              <a:rect l="l" t="t" r="r" b="b"/>
              <a:pathLst>
                <a:path w="14223" h="12628" extrusionOk="0">
                  <a:moveTo>
                    <a:pt x="5679" y="1"/>
                  </a:moveTo>
                  <a:lnTo>
                    <a:pt x="5679" y="1"/>
                  </a:lnTo>
                  <a:cubicBezTo>
                    <a:pt x="4043" y="3285"/>
                    <a:pt x="3690" y="7210"/>
                    <a:pt x="4724" y="10743"/>
                  </a:cubicBezTo>
                  <a:cubicBezTo>
                    <a:pt x="3860" y="8846"/>
                    <a:pt x="2041" y="7407"/>
                    <a:pt x="0" y="6988"/>
                  </a:cubicBezTo>
                  <a:lnTo>
                    <a:pt x="0" y="6988"/>
                  </a:lnTo>
                  <a:cubicBezTo>
                    <a:pt x="1649" y="8362"/>
                    <a:pt x="2813" y="10325"/>
                    <a:pt x="3219" y="12431"/>
                  </a:cubicBezTo>
                  <a:lnTo>
                    <a:pt x="9761" y="12627"/>
                  </a:lnTo>
                  <a:cubicBezTo>
                    <a:pt x="10167" y="10154"/>
                    <a:pt x="11920" y="7943"/>
                    <a:pt x="14223" y="6962"/>
                  </a:cubicBezTo>
                  <a:cubicBezTo>
                    <a:pt x="14213" y="6962"/>
                    <a:pt x="14202" y="6962"/>
                    <a:pt x="14192" y="6962"/>
                  </a:cubicBezTo>
                  <a:cubicBezTo>
                    <a:pt x="11771" y="6962"/>
                    <a:pt x="9635" y="8499"/>
                    <a:pt x="7720" y="9958"/>
                  </a:cubicBezTo>
                  <a:cubicBezTo>
                    <a:pt x="7524" y="7472"/>
                    <a:pt x="8256" y="4908"/>
                    <a:pt x="9761" y="2906"/>
                  </a:cubicBezTo>
                  <a:lnTo>
                    <a:pt x="9761" y="2906"/>
                  </a:lnTo>
                  <a:cubicBezTo>
                    <a:pt x="7641" y="4502"/>
                    <a:pt x="6294" y="7066"/>
                    <a:pt x="6202" y="9696"/>
                  </a:cubicBezTo>
                  <a:cubicBezTo>
                    <a:pt x="4868" y="6700"/>
                    <a:pt x="5260" y="3259"/>
                    <a:pt x="5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343227" y="4841644"/>
              <a:ext cx="344658" cy="513224"/>
            </a:xfrm>
            <a:custGeom>
              <a:avLst/>
              <a:gdLst/>
              <a:ahLst/>
              <a:cxnLst/>
              <a:rect l="l" t="t" r="r" b="b"/>
              <a:pathLst>
                <a:path w="2382" h="3547" extrusionOk="0">
                  <a:moveTo>
                    <a:pt x="0" y="1"/>
                  </a:moveTo>
                  <a:lnTo>
                    <a:pt x="0" y="1"/>
                  </a:lnTo>
                  <a:cubicBezTo>
                    <a:pt x="694" y="1047"/>
                    <a:pt x="1113" y="2264"/>
                    <a:pt x="1243" y="3507"/>
                  </a:cubicBezTo>
                  <a:lnTo>
                    <a:pt x="2382" y="3547"/>
                  </a:lnTo>
                  <a:cubicBezTo>
                    <a:pt x="1950" y="2160"/>
                    <a:pt x="1113" y="91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96729" y="4582743"/>
              <a:ext cx="899409" cy="778301"/>
            </a:xfrm>
            <a:custGeom>
              <a:avLst/>
              <a:gdLst/>
              <a:ahLst/>
              <a:cxnLst/>
              <a:rect l="l" t="t" r="r" b="b"/>
              <a:pathLst>
                <a:path w="6216" h="5379" extrusionOk="0">
                  <a:moveTo>
                    <a:pt x="2487" y="0"/>
                  </a:moveTo>
                  <a:cubicBezTo>
                    <a:pt x="1833" y="1557"/>
                    <a:pt x="1898" y="3285"/>
                    <a:pt x="1963" y="4973"/>
                  </a:cubicBezTo>
                  <a:cubicBezTo>
                    <a:pt x="1074" y="3546"/>
                    <a:pt x="419" y="1989"/>
                    <a:pt x="1" y="380"/>
                  </a:cubicBezTo>
                  <a:lnTo>
                    <a:pt x="1" y="380"/>
                  </a:lnTo>
                  <a:cubicBezTo>
                    <a:pt x="40" y="2015"/>
                    <a:pt x="145" y="3651"/>
                    <a:pt x="328" y="5260"/>
                  </a:cubicBezTo>
                  <a:lnTo>
                    <a:pt x="4214" y="5378"/>
                  </a:lnTo>
                  <a:cubicBezTo>
                    <a:pt x="4476" y="3795"/>
                    <a:pt x="5182" y="2277"/>
                    <a:pt x="6216" y="1047"/>
                  </a:cubicBezTo>
                  <a:lnTo>
                    <a:pt x="6216" y="1047"/>
                  </a:lnTo>
                  <a:cubicBezTo>
                    <a:pt x="4763" y="1872"/>
                    <a:pt x="3534" y="3075"/>
                    <a:pt x="2709" y="4515"/>
                  </a:cubicBezTo>
                  <a:cubicBezTo>
                    <a:pt x="2290" y="3062"/>
                    <a:pt x="2212" y="1492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9"/>
          <p:cNvSpPr/>
          <p:nvPr/>
        </p:nvSpPr>
        <p:spPr>
          <a:xfrm>
            <a:off x="7326570" y="3918477"/>
            <a:ext cx="1804315" cy="1473114"/>
          </a:xfrm>
          <a:custGeom>
            <a:avLst/>
            <a:gdLst/>
            <a:ahLst/>
            <a:cxnLst/>
            <a:rect l="l" t="t" r="r" b="b"/>
            <a:pathLst>
              <a:path w="12470" h="10181" extrusionOk="0">
                <a:moveTo>
                  <a:pt x="12156" y="1"/>
                </a:moveTo>
                <a:cubicBezTo>
                  <a:pt x="11462" y="2134"/>
                  <a:pt x="11122" y="4031"/>
                  <a:pt x="11083" y="6229"/>
                </a:cubicBezTo>
                <a:cubicBezTo>
                  <a:pt x="11070" y="5470"/>
                  <a:pt x="10952" y="4567"/>
                  <a:pt x="10664" y="3913"/>
                </a:cubicBezTo>
                <a:cubicBezTo>
                  <a:pt x="10350" y="4489"/>
                  <a:pt x="10298" y="5222"/>
                  <a:pt x="10272" y="5863"/>
                </a:cubicBezTo>
                <a:cubicBezTo>
                  <a:pt x="10102" y="5431"/>
                  <a:pt x="10128" y="4907"/>
                  <a:pt x="9958" y="4450"/>
                </a:cubicBezTo>
                <a:cubicBezTo>
                  <a:pt x="9892" y="5064"/>
                  <a:pt x="9905" y="5706"/>
                  <a:pt x="9879" y="6334"/>
                </a:cubicBezTo>
                <a:cubicBezTo>
                  <a:pt x="9094" y="4790"/>
                  <a:pt x="9264" y="2618"/>
                  <a:pt x="9238" y="956"/>
                </a:cubicBezTo>
                <a:lnTo>
                  <a:pt x="9238" y="956"/>
                </a:lnTo>
                <a:cubicBezTo>
                  <a:pt x="8388" y="2892"/>
                  <a:pt x="8531" y="5104"/>
                  <a:pt x="8623" y="7184"/>
                </a:cubicBezTo>
                <a:cubicBezTo>
                  <a:pt x="8026" y="6450"/>
                  <a:pt x="6636" y="5858"/>
                  <a:pt x="5646" y="5858"/>
                </a:cubicBezTo>
                <a:cubicBezTo>
                  <a:pt x="5595" y="5858"/>
                  <a:pt x="5545" y="5859"/>
                  <a:pt x="5496" y="5863"/>
                </a:cubicBezTo>
                <a:cubicBezTo>
                  <a:pt x="6373" y="6360"/>
                  <a:pt x="6935" y="7132"/>
                  <a:pt x="7393" y="8022"/>
                </a:cubicBezTo>
                <a:cubicBezTo>
                  <a:pt x="6534" y="7828"/>
                  <a:pt x="5732" y="7737"/>
                  <a:pt x="4937" y="7737"/>
                </a:cubicBezTo>
                <a:cubicBezTo>
                  <a:pt x="4172" y="7737"/>
                  <a:pt x="3413" y="7822"/>
                  <a:pt x="2617" y="7982"/>
                </a:cubicBezTo>
                <a:cubicBezTo>
                  <a:pt x="2660" y="7980"/>
                  <a:pt x="2702" y="7979"/>
                  <a:pt x="2745" y="7979"/>
                </a:cubicBezTo>
                <a:cubicBezTo>
                  <a:pt x="4004" y="7979"/>
                  <a:pt x="5346" y="8891"/>
                  <a:pt x="6320" y="9461"/>
                </a:cubicBezTo>
                <a:cubicBezTo>
                  <a:pt x="5444" y="9225"/>
                  <a:pt x="4475" y="8964"/>
                  <a:pt x="3599" y="8885"/>
                </a:cubicBezTo>
                <a:lnTo>
                  <a:pt x="3599" y="8885"/>
                </a:lnTo>
                <a:cubicBezTo>
                  <a:pt x="3664" y="9016"/>
                  <a:pt x="3703" y="9199"/>
                  <a:pt x="3782" y="9304"/>
                </a:cubicBezTo>
                <a:cubicBezTo>
                  <a:pt x="3101" y="9042"/>
                  <a:pt x="2486" y="8519"/>
                  <a:pt x="1767" y="8414"/>
                </a:cubicBezTo>
                <a:lnTo>
                  <a:pt x="1767" y="8414"/>
                </a:lnTo>
                <a:cubicBezTo>
                  <a:pt x="1963" y="8754"/>
                  <a:pt x="2251" y="9016"/>
                  <a:pt x="2526" y="9304"/>
                </a:cubicBezTo>
                <a:cubicBezTo>
                  <a:pt x="1950" y="9945"/>
                  <a:pt x="890" y="9932"/>
                  <a:pt x="0" y="10181"/>
                </a:cubicBezTo>
                <a:lnTo>
                  <a:pt x="12418" y="10181"/>
                </a:lnTo>
                <a:lnTo>
                  <a:pt x="12470" y="10128"/>
                </a:lnTo>
                <a:lnTo>
                  <a:pt x="12470" y="6517"/>
                </a:lnTo>
                <a:cubicBezTo>
                  <a:pt x="11698" y="4450"/>
                  <a:pt x="11489" y="2094"/>
                  <a:pt x="12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8246663" y="4831054"/>
            <a:ext cx="884216" cy="560539"/>
          </a:xfrm>
          <a:custGeom>
            <a:avLst/>
            <a:gdLst/>
            <a:ahLst/>
            <a:cxnLst/>
            <a:rect l="l" t="t" r="r" b="b"/>
            <a:pathLst>
              <a:path w="6111" h="3874" extrusionOk="0">
                <a:moveTo>
                  <a:pt x="4632" y="1"/>
                </a:moveTo>
                <a:cubicBezTo>
                  <a:pt x="4449" y="694"/>
                  <a:pt x="4541" y="1440"/>
                  <a:pt x="4488" y="2160"/>
                </a:cubicBezTo>
                <a:cubicBezTo>
                  <a:pt x="4057" y="1898"/>
                  <a:pt x="3821" y="1257"/>
                  <a:pt x="3442" y="917"/>
                </a:cubicBezTo>
                <a:lnTo>
                  <a:pt x="3442" y="917"/>
                </a:lnTo>
                <a:cubicBezTo>
                  <a:pt x="3468" y="1545"/>
                  <a:pt x="3664" y="2356"/>
                  <a:pt x="3834" y="2971"/>
                </a:cubicBezTo>
                <a:cubicBezTo>
                  <a:pt x="3115" y="2631"/>
                  <a:pt x="2343" y="1911"/>
                  <a:pt x="1675" y="1453"/>
                </a:cubicBezTo>
                <a:lnTo>
                  <a:pt x="1675" y="1453"/>
                </a:lnTo>
                <a:cubicBezTo>
                  <a:pt x="1885" y="1898"/>
                  <a:pt x="2212" y="2264"/>
                  <a:pt x="2513" y="2657"/>
                </a:cubicBezTo>
                <a:cubicBezTo>
                  <a:pt x="1675" y="2513"/>
                  <a:pt x="851" y="2304"/>
                  <a:pt x="0" y="2173"/>
                </a:cubicBezTo>
                <a:lnTo>
                  <a:pt x="0" y="2173"/>
                </a:lnTo>
                <a:cubicBezTo>
                  <a:pt x="825" y="2434"/>
                  <a:pt x="1701" y="3102"/>
                  <a:pt x="2316" y="3874"/>
                </a:cubicBezTo>
                <a:lnTo>
                  <a:pt x="6059" y="3874"/>
                </a:lnTo>
                <a:lnTo>
                  <a:pt x="6111" y="3821"/>
                </a:lnTo>
                <a:lnTo>
                  <a:pt x="6111" y="2761"/>
                </a:lnTo>
                <a:cubicBezTo>
                  <a:pt x="6085" y="2722"/>
                  <a:pt x="6072" y="2709"/>
                  <a:pt x="6085" y="2709"/>
                </a:cubicBezTo>
                <a:cubicBezTo>
                  <a:pt x="5339" y="1989"/>
                  <a:pt x="4946" y="995"/>
                  <a:pt x="46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 flipH="1">
            <a:off x="8473216" y="-61575"/>
            <a:ext cx="641355" cy="4482206"/>
          </a:xfrm>
          <a:custGeom>
            <a:avLst/>
            <a:gdLst/>
            <a:ahLst/>
            <a:cxnLst/>
            <a:rect l="l" t="t" r="r" b="b"/>
            <a:pathLst>
              <a:path w="4973" h="32909" extrusionOk="0">
                <a:moveTo>
                  <a:pt x="1819" y="1"/>
                </a:moveTo>
                <a:cubicBezTo>
                  <a:pt x="1963" y="10966"/>
                  <a:pt x="0" y="22114"/>
                  <a:pt x="942" y="32908"/>
                </a:cubicBezTo>
                <a:lnTo>
                  <a:pt x="4972" y="32908"/>
                </a:lnTo>
                <a:cubicBezTo>
                  <a:pt x="3781" y="27910"/>
                  <a:pt x="3624" y="22166"/>
                  <a:pt x="3664" y="16670"/>
                </a:cubicBezTo>
                <a:cubicBezTo>
                  <a:pt x="3716" y="11109"/>
                  <a:pt x="3925" y="5405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 flipH="1">
            <a:off x="784821" y="59063"/>
            <a:ext cx="631284" cy="4244109"/>
          </a:xfrm>
          <a:custGeom>
            <a:avLst/>
            <a:gdLst/>
            <a:ahLst/>
            <a:cxnLst/>
            <a:rect l="l" t="t" r="r" b="b"/>
            <a:pathLst>
              <a:path w="4895" h="32909" extrusionOk="0">
                <a:moveTo>
                  <a:pt x="2395" y="1"/>
                </a:moveTo>
                <a:cubicBezTo>
                  <a:pt x="2526" y="5405"/>
                  <a:pt x="2539" y="10822"/>
                  <a:pt x="1937" y="16121"/>
                </a:cubicBezTo>
                <a:cubicBezTo>
                  <a:pt x="1531" y="19588"/>
                  <a:pt x="851" y="22964"/>
                  <a:pt x="432" y="26432"/>
                </a:cubicBezTo>
                <a:cubicBezTo>
                  <a:pt x="171" y="28551"/>
                  <a:pt x="0" y="30750"/>
                  <a:pt x="53" y="32909"/>
                </a:cubicBezTo>
                <a:lnTo>
                  <a:pt x="3599" y="32909"/>
                </a:lnTo>
                <a:cubicBezTo>
                  <a:pt x="4894" y="22284"/>
                  <a:pt x="3128" y="10953"/>
                  <a:pt x="36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flipH="1">
            <a:off x="1468065" y="-848"/>
            <a:ext cx="825247" cy="4244109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/>
          <p:nvPr/>
        </p:nvSpPr>
        <p:spPr>
          <a:xfrm flipH="1">
            <a:off x="-5" y="299837"/>
            <a:ext cx="1620058" cy="4843667"/>
          </a:xfrm>
          <a:custGeom>
            <a:avLst/>
            <a:gdLst/>
            <a:ahLst/>
            <a:cxnLst/>
            <a:rect l="l" t="t" r="r" b="b"/>
            <a:pathLst>
              <a:path w="12562" h="37558" extrusionOk="0">
                <a:moveTo>
                  <a:pt x="736" y="1"/>
                </a:moveTo>
                <a:cubicBezTo>
                  <a:pt x="539" y="1"/>
                  <a:pt x="334" y="136"/>
                  <a:pt x="366" y="345"/>
                </a:cubicBezTo>
                <a:cubicBezTo>
                  <a:pt x="366" y="397"/>
                  <a:pt x="380" y="436"/>
                  <a:pt x="380" y="476"/>
                </a:cubicBezTo>
                <a:cubicBezTo>
                  <a:pt x="371" y="475"/>
                  <a:pt x="362" y="474"/>
                  <a:pt x="353" y="474"/>
                </a:cubicBezTo>
                <a:cubicBezTo>
                  <a:pt x="203" y="474"/>
                  <a:pt x="39" y="578"/>
                  <a:pt x="39" y="763"/>
                </a:cubicBezTo>
                <a:cubicBezTo>
                  <a:pt x="0" y="1849"/>
                  <a:pt x="314" y="2857"/>
                  <a:pt x="759" y="3851"/>
                </a:cubicBezTo>
                <a:cubicBezTo>
                  <a:pt x="968" y="4322"/>
                  <a:pt x="1230" y="4793"/>
                  <a:pt x="1492" y="5238"/>
                </a:cubicBezTo>
                <a:cubicBezTo>
                  <a:pt x="1623" y="5448"/>
                  <a:pt x="1740" y="5683"/>
                  <a:pt x="1884" y="5893"/>
                </a:cubicBezTo>
                <a:cubicBezTo>
                  <a:pt x="1989" y="6076"/>
                  <a:pt x="2081" y="6259"/>
                  <a:pt x="2198" y="6429"/>
                </a:cubicBezTo>
                <a:cubicBezTo>
                  <a:pt x="2395" y="6795"/>
                  <a:pt x="2591" y="7136"/>
                  <a:pt x="2787" y="7502"/>
                </a:cubicBezTo>
                <a:cubicBezTo>
                  <a:pt x="2944" y="7803"/>
                  <a:pt x="3088" y="8117"/>
                  <a:pt x="3297" y="8392"/>
                </a:cubicBezTo>
                <a:cubicBezTo>
                  <a:pt x="3114" y="8392"/>
                  <a:pt x="2931" y="8418"/>
                  <a:pt x="2748" y="8418"/>
                </a:cubicBezTo>
                <a:cubicBezTo>
                  <a:pt x="2447" y="8431"/>
                  <a:pt x="2146" y="8457"/>
                  <a:pt x="1832" y="8457"/>
                </a:cubicBezTo>
                <a:cubicBezTo>
                  <a:pt x="2081" y="8680"/>
                  <a:pt x="2329" y="8876"/>
                  <a:pt x="2617" y="8967"/>
                </a:cubicBezTo>
                <a:cubicBezTo>
                  <a:pt x="3036" y="9111"/>
                  <a:pt x="3454" y="9151"/>
                  <a:pt x="3886" y="9229"/>
                </a:cubicBezTo>
                <a:cubicBezTo>
                  <a:pt x="4671" y="9373"/>
                  <a:pt x="5273" y="9739"/>
                  <a:pt x="5561" y="10420"/>
                </a:cubicBezTo>
                <a:cubicBezTo>
                  <a:pt x="5666" y="10511"/>
                  <a:pt x="5757" y="10590"/>
                  <a:pt x="5862" y="10681"/>
                </a:cubicBezTo>
                <a:cubicBezTo>
                  <a:pt x="6333" y="11074"/>
                  <a:pt x="6817" y="11401"/>
                  <a:pt x="7288" y="11833"/>
                </a:cubicBezTo>
                <a:cubicBezTo>
                  <a:pt x="7733" y="12252"/>
                  <a:pt x="7982" y="12697"/>
                  <a:pt x="8165" y="13285"/>
                </a:cubicBezTo>
                <a:cubicBezTo>
                  <a:pt x="8374" y="14005"/>
                  <a:pt x="8701" y="14515"/>
                  <a:pt x="9316" y="14947"/>
                </a:cubicBezTo>
                <a:cubicBezTo>
                  <a:pt x="9395" y="15013"/>
                  <a:pt x="9473" y="15065"/>
                  <a:pt x="9552" y="15130"/>
                </a:cubicBezTo>
                <a:cubicBezTo>
                  <a:pt x="10010" y="16242"/>
                  <a:pt x="10180" y="17433"/>
                  <a:pt x="10180" y="18663"/>
                </a:cubicBezTo>
                <a:cubicBezTo>
                  <a:pt x="10193" y="20469"/>
                  <a:pt x="10049" y="22274"/>
                  <a:pt x="9971" y="24080"/>
                </a:cubicBezTo>
                <a:cubicBezTo>
                  <a:pt x="9879" y="25938"/>
                  <a:pt x="9866" y="27835"/>
                  <a:pt x="9408" y="29641"/>
                </a:cubicBezTo>
                <a:cubicBezTo>
                  <a:pt x="8963" y="31394"/>
                  <a:pt x="8021" y="32938"/>
                  <a:pt x="7615" y="34692"/>
                </a:cubicBezTo>
                <a:cubicBezTo>
                  <a:pt x="7393" y="35608"/>
                  <a:pt x="7236" y="36563"/>
                  <a:pt x="7013" y="37479"/>
                </a:cubicBezTo>
                <a:cubicBezTo>
                  <a:pt x="7013" y="37505"/>
                  <a:pt x="7000" y="37518"/>
                  <a:pt x="7000" y="37557"/>
                </a:cubicBezTo>
                <a:lnTo>
                  <a:pt x="12561" y="37557"/>
                </a:lnTo>
                <a:lnTo>
                  <a:pt x="12561" y="11310"/>
                </a:lnTo>
                <a:cubicBezTo>
                  <a:pt x="12234" y="10996"/>
                  <a:pt x="11959" y="10642"/>
                  <a:pt x="11737" y="10250"/>
                </a:cubicBezTo>
                <a:cubicBezTo>
                  <a:pt x="11410" y="8627"/>
                  <a:pt x="11017" y="7005"/>
                  <a:pt x="10572" y="5421"/>
                </a:cubicBezTo>
                <a:cubicBezTo>
                  <a:pt x="10525" y="5252"/>
                  <a:pt x="10410" y="5184"/>
                  <a:pt x="10286" y="5184"/>
                </a:cubicBezTo>
                <a:cubicBezTo>
                  <a:pt x="10237" y="5184"/>
                  <a:pt x="10188" y="5194"/>
                  <a:pt x="10141" y="5212"/>
                </a:cubicBezTo>
                <a:cubicBezTo>
                  <a:pt x="10122" y="5208"/>
                  <a:pt x="10102" y="5206"/>
                  <a:pt x="10083" y="5206"/>
                </a:cubicBezTo>
                <a:cubicBezTo>
                  <a:pt x="9904" y="5206"/>
                  <a:pt x="9727" y="5366"/>
                  <a:pt x="9774" y="5578"/>
                </a:cubicBezTo>
                <a:cubicBezTo>
                  <a:pt x="9997" y="7070"/>
                  <a:pt x="10167" y="8588"/>
                  <a:pt x="10258" y="10093"/>
                </a:cubicBezTo>
                <a:cubicBezTo>
                  <a:pt x="10298" y="10668"/>
                  <a:pt x="10324" y="11244"/>
                  <a:pt x="10324" y="11820"/>
                </a:cubicBezTo>
                <a:cubicBezTo>
                  <a:pt x="9879" y="11597"/>
                  <a:pt x="9473" y="11336"/>
                  <a:pt x="9081" y="11061"/>
                </a:cubicBezTo>
                <a:cubicBezTo>
                  <a:pt x="8976" y="10878"/>
                  <a:pt x="8898" y="10681"/>
                  <a:pt x="8819" y="10485"/>
                </a:cubicBezTo>
                <a:cubicBezTo>
                  <a:pt x="8623" y="9962"/>
                  <a:pt x="8492" y="9425"/>
                  <a:pt x="8034" y="9072"/>
                </a:cubicBezTo>
                <a:cubicBezTo>
                  <a:pt x="7628" y="8745"/>
                  <a:pt x="7118" y="8640"/>
                  <a:pt x="6608" y="8549"/>
                </a:cubicBezTo>
                <a:cubicBezTo>
                  <a:pt x="5469" y="8352"/>
                  <a:pt x="4514" y="7724"/>
                  <a:pt x="4017" y="6665"/>
                </a:cubicBezTo>
                <a:cubicBezTo>
                  <a:pt x="3991" y="6625"/>
                  <a:pt x="3978" y="6599"/>
                  <a:pt x="3952" y="6586"/>
                </a:cubicBezTo>
                <a:cubicBezTo>
                  <a:pt x="3925" y="6534"/>
                  <a:pt x="3899" y="6494"/>
                  <a:pt x="3886" y="6455"/>
                </a:cubicBezTo>
                <a:cubicBezTo>
                  <a:pt x="4213" y="6220"/>
                  <a:pt x="4501" y="5879"/>
                  <a:pt x="4750" y="5578"/>
                </a:cubicBezTo>
                <a:cubicBezTo>
                  <a:pt x="5077" y="5186"/>
                  <a:pt x="5365" y="4754"/>
                  <a:pt x="5626" y="4309"/>
                </a:cubicBezTo>
                <a:cubicBezTo>
                  <a:pt x="5823" y="3943"/>
                  <a:pt x="6163" y="3406"/>
                  <a:pt x="6058" y="2988"/>
                </a:cubicBezTo>
                <a:cubicBezTo>
                  <a:pt x="6137" y="2791"/>
                  <a:pt x="6176" y="2569"/>
                  <a:pt x="6084" y="2373"/>
                </a:cubicBezTo>
                <a:cubicBezTo>
                  <a:pt x="6028" y="2222"/>
                  <a:pt x="5910" y="2139"/>
                  <a:pt x="5770" y="2139"/>
                </a:cubicBezTo>
                <a:cubicBezTo>
                  <a:pt x="5716" y="2139"/>
                  <a:pt x="5659" y="2151"/>
                  <a:pt x="5600" y="2177"/>
                </a:cubicBezTo>
                <a:cubicBezTo>
                  <a:pt x="5299" y="2334"/>
                  <a:pt x="5195" y="2687"/>
                  <a:pt x="5012" y="2962"/>
                </a:cubicBezTo>
                <a:cubicBezTo>
                  <a:pt x="4815" y="3276"/>
                  <a:pt x="4606" y="3577"/>
                  <a:pt x="4357" y="3838"/>
                </a:cubicBezTo>
                <a:cubicBezTo>
                  <a:pt x="4017" y="4192"/>
                  <a:pt x="3625" y="4466"/>
                  <a:pt x="3206" y="4715"/>
                </a:cubicBezTo>
                <a:cubicBezTo>
                  <a:pt x="3167" y="4663"/>
                  <a:pt x="3114" y="4597"/>
                  <a:pt x="3062" y="4558"/>
                </a:cubicBezTo>
                <a:cubicBezTo>
                  <a:pt x="2735" y="4126"/>
                  <a:pt x="2473" y="3655"/>
                  <a:pt x="2224" y="3158"/>
                </a:cubicBezTo>
                <a:cubicBezTo>
                  <a:pt x="1753" y="2203"/>
                  <a:pt x="1479" y="1156"/>
                  <a:pt x="1034" y="175"/>
                </a:cubicBezTo>
                <a:cubicBezTo>
                  <a:pt x="978" y="54"/>
                  <a:pt x="859" y="1"/>
                  <a:pt x="7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/>
          <p:nvPr/>
        </p:nvSpPr>
        <p:spPr>
          <a:xfrm flipH="1">
            <a:off x="3325" y="-850"/>
            <a:ext cx="2207722" cy="1367877"/>
          </a:xfrm>
          <a:custGeom>
            <a:avLst/>
            <a:gdLst/>
            <a:ahLst/>
            <a:cxnLst/>
            <a:rect l="l" t="t" r="r" b="b"/>
            <a:pathLst>
              <a:path w="16776" h="10142" extrusionOk="0">
                <a:moveTo>
                  <a:pt x="1" y="1"/>
                </a:moveTo>
                <a:cubicBezTo>
                  <a:pt x="27" y="354"/>
                  <a:pt x="276" y="681"/>
                  <a:pt x="590" y="812"/>
                </a:cubicBezTo>
                <a:cubicBezTo>
                  <a:pt x="706" y="861"/>
                  <a:pt x="829" y="884"/>
                  <a:pt x="953" y="884"/>
                </a:cubicBezTo>
                <a:cubicBezTo>
                  <a:pt x="1193" y="884"/>
                  <a:pt x="1434" y="797"/>
                  <a:pt x="1623" y="642"/>
                </a:cubicBezTo>
                <a:lnTo>
                  <a:pt x="1623" y="642"/>
                </a:lnTo>
                <a:cubicBezTo>
                  <a:pt x="1571" y="982"/>
                  <a:pt x="1558" y="1375"/>
                  <a:pt x="1767" y="1662"/>
                </a:cubicBezTo>
                <a:cubicBezTo>
                  <a:pt x="1858" y="1769"/>
                  <a:pt x="2004" y="1821"/>
                  <a:pt x="2147" y="1821"/>
                </a:cubicBezTo>
                <a:cubicBezTo>
                  <a:pt x="2354" y="1821"/>
                  <a:pt x="2552" y="1710"/>
                  <a:pt x="2552" y="1492"/>
                </a:cubicBezTo>
                <a:cubicBezTo>
                  <a:pt x="2565" y="1872"/>
                  <a:pt x="2644" y="2264"/>
                  <a:pt x="2906" y="2526"/>
                </a:cubicBezTo>
                <a:cubicBezTo>
                  <a:pt x="3056" y="2676"/>
                  <a:pt x="3279" y="2766"/>
                  <a:pt x="3494" y="2766"/>
                </a:cubicBezTo>
                <a:cubicBezTo>
                  <a:pt x="3654" y="2766"/>
                  <a:pt x="3809" y="2716"/>
                  <a:pt x="3926" y="2605"/>
                </a:cubicBezTo>
                <a:cubicBezTo>
                  <a:pt x="3979" y="3076"/>
                  <a:pt x="4253" y="3507"/>
                  <a:pt x="4646" y="3756"/>
                </a:cubicBezTo>
                <a:cubicBezTo>
                  <a:pt x="4874" y="3888"/>
                  <a:pt x="5135" y="3955"/>
                  <a:pt x="5397" y="3955"/>
                </a:cubicBezTo>
                <a:cubicBezTo>
                  <a:pt x="5601" y="3955"/>
                  <a:pt x="5805" y="3915"/>
                  <a:pt x="5994" y="3834"/>
                </a:cubicBezTo>
                <a:cubicBezTo>
                  <a:pt x="6108" y="4247"/>
                  <a:pt x="6539" y="4500"/>
                  <a:pt x="6957" y="4500"/>
                </a:cubicBezTo>
                <a:cubicBezTo>
                  <a:pt x="7163" y="4500"/>
                  <a:pt x="7365" y="4439"/>
                  <a:pt x="7525" y="4306"/>
                </a:cubicBezTo>
                <a:cubicBezTo>
                  <a:pt x="7722" y="4423"/>
                  <a:pt x="7953" y="4483"/>
                  <a:pt x="8185" y="4483"/>
                </a:cubicBezTo>
                <a:cubicBezTo>
                  <a:pt x="8366" y="4483"/>
                  <a:pt x="8548" y="4446"/>
                  <a:pt x="8715" y="4371"/>
                </a:cubicBezTo>
                <a:lnTo>
                  <a:pt x="8715" y="4371"/>
                </a:lnTo>
                <a:cubicBezTo>
                  <a:pt x="8650" y="4934"/>
                  <a:pt x="8323" y="5431"/>
                  <a:pt x="7852" y="5719"/>
                </a:cubicBezTo>
                <a:cubicBezTo>
                  <a:pt x="7965" y="5757"/>
                  <a:pt x="8084" y="5775"/>
                  <a:pt x="8203" y="5775"/>
                </a:cubicBezTo>
                <a:cubicBezTo>
                  <a:pt x="8495" y="5775"/>
                  <a:pt x="8785" y="5665"/>
                  <a:pt x="8990" y="5470"/>
                </a:cubicBezTo>
                <a:lnTo>
                  <a:pt x="8990" y="5470"/>
                </a:lnTo>
                <a:cubicBezTo>
                  <a:pt x="8925" y="5745"/>
                  <a:pt x="8859" y="6072"/>
                  <a:pt x="9003" y="6321"/>
                </a:cubicBezTo>
                <a:cubicBezTo>
                  <a:pt x="9080" y="6442"/>
                  <a:pt x="9231" y="6507"/>
                  <a:pt x="9372" y="6507"/>
                </a:cubicBezTo>
                <a:cubicBezTo>
                  <a:pt x="9520" y="6507"/>
                  <a:pt x="9657" y="6435"/>
                  <a:pt x="9683" y="6281"/>
                </a:cubicBezTo>
                <a:cubicBezTo>
                  <a:pt x="9710" y="6543"/>
                  <a:pt x="9762" y="6831"/>
                  <a:pt x="9958" y="6988"/>
                </a:cubicBezTo>
                <a:cubicBezTo>
                  <a:pt x="10026" y="7047"/>
                  <a:pt x="10118" y="7074"/>
                  <a:pt x="10208" y="7074"/>
                </a:cubicBezTo>
                <a:cubicBezTo>
                  <a:pt x="10379" y="7074"/>
                  <a:pt x="10547" y="6976"/>
                  <a:pt x="10547" y="6805"/>
                </a:cubicBezTo>
                <a:cubicBezTo>
                  <a:pt x="10665" y="7093"/>
                  <a:pt x="10796" y="7380"/>
                  <a:pt x="11044" y="7564"/>
                </a:cubicBezTo>
                <a:cubicBezTo>
                  <a:pt x="11155" y="7650"/>
                  <a:pt x="11301" y="7698"/>
                  <a:pt x="11443" y="7698"/>
                </a:cubicBezTo>
                <a:cubicBezTo>
                  <a:pt x="11603" y="7698"/>
                  <a:pt x="11758" y="7637"/>
                  <a:pt x="11856" y="7498"/>
                </a:cubicBezTo>
                <a:lnTo>
                  <a:pt x="11856" y="7498"/>
                </a:lnTo>
                <a:cubicBezTo>
                  <a:pt x="11960" y="8113"/>
                  <a:pt x="11607" y="8794"/>
                  <a:pt x="11057" y="9068"/>
                </a:cubicBezTo>
                <a:cubicBezTo>
                  <a:pt x="11166" y="9116"/>
                  <a:pt x="11282" y="9138"/>
                  <a:pt x="11400" y="9138"/>
                </a:cubicBezTo>
                <a:cubicBezTo>
                  <a:pt x="11764" y="9138"/>
                  <a:pt x="12132" y="8924"/>
                  <a:pt x="12261" y="8597"/>
                </a:cubicBezTo>
                <a:cubicBezTo>
                  <a:pt x="12538" y="8997"/>
                  <a:pt x="13032" y="9236"/>
                  <a:pt x="13510" y="9236"/>
                </a:cubicBezTo>
                <a:cubicBezTo>
                  <a:pt x="13596" y="9236"/>
                  <a:pt x="13682" y="9228"/>
                  <a:pt x="13766" y="9212"/>
                </a:cubicBezTo>
                <a:cubicBezTo>
                  <a:pt x="13465" y="9068"/>
                  <a:pt x="13242" y="8754"/>
                  <a:pt x="13216" y="8414"/>
                </a:cubicBezTo>
                <a:lnTo>
                  <a:pt x="13216" y="8414"/>
                </a:lnTo>
                <a:cubicBezTo>
                  <a:pt x="13399" y="8558"/>
                  <a:pt x="13570" y="8702"/>
                  <a:pt x="13805" y="8741"/>
                </a:cubicBezTo>
                <a:cubicBezTo>
                  <a:pt x="13836" y="8747"/>
                  <a:pt x="13867" y="8749"/>
                  <a:pt x="13898" y="8749"/>
                </a:cubicBezTo>
                <a:cubicBezTo>
                  <a:pt x="14093" y="8749"/>
                  <a:pt x="14287" y="8643"/>
                  <a:pt x="14355" y="8440"/>
                </a:cubicBezTo>
                <a:cubicBezTo>
                  <a:pt x="14407" y="8780"/>
                  <a:pt x="14381" y="9147"/>
                  <a:pt x="14643" y="9422"/>
                </a:cubicBezTo>
                <a:cubicBezTo>
                  <a:pt x="14767" y="9562"/>
                  <a:pt x="14957" y="9642"/>
                  <a:pt x="15143" y="9642"/>
                </a:cubicBezTo>
                <a:cubicBezTo>
                  <a:pt x="15269" y="9642"/>
                  <a:pt x="15393" y="9605"/>
                  <a:pt x="15493" y="9526"/>
                </a:cubicBezTo>
                <a:cubicBezTo>
                  <a:pt x="15519" y="9762"/>
                  <a:pt x="15794" y="9919"/>
                  <a:pt x="16029" y="9997"/>
                </a:cubicBezTo>
                <a:cubicBezTo>
                  <a:pt x="16304" y="10089"/>
                  <a:pt x="16553" y="10141"/>
                  <a:pt x="16775" y="10141"/>
                </a:cubicBezTo>
                <a:lnTo>
                  <a:pt x="167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234914" y="2939566"/>
            <a:ext cx="1407395" cy="1190734"/>
          </a:xfrm>
          <a:custGeom>
            <a:avLst/>
            <a:gdLst/>
            <a:ahLst/>
            <a:cxnLst/>
            <a:rect l="l" t="t" r="r" b="b"/>
            <a:pathLst>
              <a:path w="10913" h="9233" extrusionOk="0">
                <a:moveTo>
                  <a:pt x="4649" y="1"/>
                </a:moveTo>
                <a:cubicBezTo>
                  <a:pt x="4499" y="1"/>
                  <a:pt x="4328" y="47"/>
                  <a:pt x="4135" y="152"/>
                </a:cubicBezTo>
                <a:cubicBezTo>
                  <a:pt x="3232" y="623"/>
                  <a:pt x="3272" y="2350"/>
                  <a:pt x="3363" y="3201"/>
                </a:cubicBezTo>
                <a:cubicBezTo>
                  <a:pt x="3507" y="4535"/>
                  <a:pt x="4135" y="5791"/>
                  <a:pt x="4083" y="7139"/>
                </a:cubicBezTo>
                <a:cubicBezTo>
                  <a:pt x="3559" y="5595"/>
                  <a:pt x="2905" y="4012"/>
                  <a:pt x="1623" y="3031"/>
                </a:cubicBezTo>
                <a:cubicBezTo>
                  <a:pt x="1427" y="2887"/>
                  <a:pt x="1217" y="2743"/>
                  <a:pt x="969" y="2690"/>
                </a:cubicBezTo>
                <a:cubicBezTo>
                  <a:pt x="900" y="2676"/>
                  <a:pt x="830" y="2669"/>
                  <a:pt x="760" y="2669"/>
                </a:cubicBezTo>
                <a:cubicBezTo>
                  <a:pt x="576" y="2669"/>
                  <a:pt x="395" y="2721"/>
                  <a:pt x="262" y="2834"/>
                </a:cubicBezTo>
                <a:cubicBezTo>
                  <a:pt x="53" y="3031"/>
                  <a:pt x="0" y="3345"/>
                  <a:pt x="0" y="3633"/>
                </a:cubicBezTo>
                <a:cubicBezTo>
                  <a:pt x="27" y="4784"/>
                  <a:pt x="707" y="5818"/>
                  <a:pt x="1400" y="6747"/>
                </a:cubicBezTo>
                <a:cubicBezTo>
                  <a:pt x="1989" y="7532"/>
                  <a:pt x="2604" y="8317"/>
                  <a:pt x="2905" y="9233"/>
                </a:cubicBezTo>
                <a:lnTo>
                  <a:pt x="7315" y="9233"/>
                </a:lnTo>
                <a:cubicBezTo>
                  <a:pt x="7485" y="8395"/>
                  <a:pt x="7838" y="7610"/>
                  <a:pt x="8283" y="6891"/>
                </a:cubicBezTo>
                <a:cubicBezTo>
                  <a:pt x="8898" y="5844"/>
                  <a:pt x="9696" y="4876"/>
                  <a:pt x="10324" y="3855"/>
                </a:cubicBezTo>
                <a:cubicBezTo>
                  <a:pt x="10638" y="3345"/>
                  <a:pt x="10913" y="2677"/>
                  <a:pt x="10586" y="2167"/>
                </a:cubicBezTo>
                <a:cubicBezTo>
                  <a:pt x="10416" y="1892"/>
                  <a:pt x="10062" y="1735"/>
                  <a:pt x="9735" y="1722"/>
                </a:cubicBezTo>
                <a:cubicBezTo>
                  <a:pt x="9719" y="1722"/>
                  <a:pt x="9702" y="1721"/>
                  <a:pt x="9685" y="1721"/>
                </a:cubicBezTo>
                <a:cubicBezTo>
                  <a:pt x="9375" y="1721"/>
                  <a:pt x="9065" y="1835"/>
                  <a:pt x="8767" y="1984"/>
                </a:cubicBezTo>
                <a:cubicBezTo>
                  <a:pt x="7877" y="2442"/>
                  <a:pt x="7197" y="3266"/>
                  <a:pt x="6752" y="4143"/>
                </a:cubicBezTo>
                <a:cubicBezTo>
                  <a:pt x="6294" y="5046"/>
                  <a:pt x="6006" y="6014"/>
                  <a:pt x="5744" y="6995"/>
                </a:cubicBezTo>
                <a:cubicBezTo>
                  <a:pt x="5941" y="5543"/>
                  <a:pt x="5993" y="4090"/>
                  <a:pt x="5823" y="2638"/>
                </a:cubicBezTo>
                <a:cubicBezTo>
                  <a:pt x="5744" y="1892"/>
                  <a:pt x="5606" y="1"/>
                  <a:pt x="46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 flipH="1">
            <a:off x="869294" y="2937889"/>
            <a:ext cx="356201" cy="1190734"/>
          </a:xfrm>
          <a:custGeom>
            <a:avLst/>
            <a:gdLst/>
            <a:ahLst/>
            <a:cxnLst/>
            <a:rect l="l" t="t" r="r" b="b"/>
            <a:pathLst>
              <a:path w="2762" h="9233" extrusionOk="0">
                <a:moveTo>
                  <a:pt x="1417" y="1"/>
                </a:moveTo>
                <a:cubicBezTo>
                  <a:pt x="1267" y="1"/>
                  <a:pt x="1096" y="47"/>
                  <a:pt x="903" y="152"/>
                </a:cubicBezTo>
                <a:cubicBezTo>
                  <a:pt x="0" y="623"/>
                  <a:pt x="40" y="2337"/>
                  <a:pt x="131" y="3188"/>
                </a:cubicBezTo>
                <a:cubicBezTo>
                  <a:pt x="262" y="4326"/>
                  <a:pt x="720" y="5399"/>
                  <a:pt x="825" y="6511"/>
                </a:cubicBezTo>
                <a:cubicBezTo>
                  <a:pt x="877" y="6747"/>
                  <a:pt x="929" y="6982"/>
                  <a:pt x="982" y="7218"/>
                </a:cubicBezTo>
                <a:cubicBezTo>
                  <a:pt x="1112" y="7885"/>
                  <a:pt x="1256" y="8552"/>
                  <a:pt x="1335" y="9233"/>
                </a:cubicBezTo>
                <a:lnTo>
                  <a:pt x="2395" y="9233"/>
                </a:lnTo>
                <a:cubicBezTo>
                  <a:pt x="2408" y="8461"/>
                  <a:pt x="2434" y="7676"/>
                  <a:pt x="2552" y="6891"/>
                </a:cubicBezTo>
                <a:lnTo>
                  <a:pt x="2552" y="6891"/>
                </a:lnTo>
                <a:cubicBezTo>
                  <a:pt x="2539" y="6917"/>
                  <a:pt x="2539" y="6956"/>
                  <a:pt x="2512" y="6982"/>
                </a:cubicBezTo>
                <a:cubicBezTo>
                  <a:pt x="2709" y="5543"/>
                  <a:pt x="2761" y="4090"/>
                  <a:pt x="2591" y="2638"/>
                </a:cubicBezTo>
                <a:cubicBezTo>
                  <a:pt x="2512" y="1891"/>
                  <a:pt x="2374" y="1"/>
                  <a:pt x="1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 flipH="1">
            <a:off x="-1" y="3543825"/>
            <a:ext cx="3490876" cy="1022694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 flipH="1">
            <a:off x="39151" y="4342500"/>
            <a:ext cx="9143970" cy="801003"/>
          </a:xfrm>
          <a:custGeom>
            <a:avLst/>
            <a:gdLst/>
            <a:ahLst/>
            <a:cxnLst/>
            <a:rect l="l" t="t" r="r" b="b"/>
            <a:pathLst>
              <a:path w="39595" h="8476" extrusionOk="0">
                <a:moveTo>
                  <a:pt x="6100" y="1"/>
                </a:moveTo>
                <a:cubicBezTo>
                  <a:pt x="4054" y="1"/>
                  <a:pt x="2015" y="149"/>
                  <a:pt x="1" y="507"/>
                </a:cubicBezTo>
                <a:lnTo>
                  <a:pt x="1" y="8476"/>
                </a:lnTo>
                <a:lnTo>
                  <a:pt x="39569" y="8476"/>
                </a:lnTo>
                <a:lnTo>
                  <a:pt x="39569" y="429"/>
                </a:lnTo>
                <a:lnTo>
                  <a:pt x="39595" y="429"/>
                </a:lnTo>
                <a:cubicBezTo>
                  <a:pt x="39460" y="411"/>
                  <a:pt x="39320" y="405"/>
                  <a:pt x="39177" y="405"/>
                </a:cubicBezTo>
                <a:cubicBezTo>
                  <a:pt x="38891" y="405"/>
                  <a:pt x="38592" y="429"/>
                  <a:pt x="38286" y="429"/>
                </a:cubicBezTo>
                <a:cubicBezTo>
                  <a:pt x="36742" y="442"/>
                  <a:pt x="35185" y="455"/>
                  <a:pt x="33615" y="481"/>
                </a:cubicBezTo>
                <a:cubicBezTo>
                  <a:pt x="32398" y="494"/>
                  <a:pt x="31181" y="494"/>
                  <a:pt x="29964" y="651"/>
                </a:cubicBezTo>
                <a:cubicBezTo>
                  <a:pt x="27492" y="965"/>
                  <a:pt x="25110" y="1829"/>
                  <a:pt x="22624" y="1829"/>
                </a:cubicBezTo>
                <a:cubicBezTo>
                  <a:pt x="21329" y="1829"/>
                  <a:pt x="20073" y="1606"/>
                  <a:pt x="18790" y="1371"/>
                </a:cubicBezTo>
                <a:cubicBezTo>
                  <a:pt x="14616" y="638"/>
                  <a:pt x="10340" y="1"/>
                  <a:pt x="61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 flipH="1">
            <a:off x="1807402" y="4759523"/>
            <a:ext cx="470980" cy="423650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928353" y="478227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 flipH="1">
            <a:off x="12" y="4130306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 flipH="1">
            <a:off x="1296289" y="1997923"/>
            <a:ext cx="108073" cy="104849"/>
          </a:xfrm>
          <a:custGeom>
            <a:avLst/>
            <a:gdLst/>
            <a:ahLst/>
            <a:cxnLst/>
            <a:rect l="l" t="t" r="r" b="b"/>
            <a:pathLst>
              <a:path w="838" h="813" extrusionOk="0">
                <a:moveTo>
                  <a:pt x="393" y="1"/>
                </a:moveTo>
                <a:cubicBezTo>
                  <a:pt x="301" y="1"/>
                  <a:pt x="183" y="53"/>
                  <a:pt x="118" y="119"/>
                </a:cubicBezTo>
                <a:cubicBezTo>
                  <a:pt x="53" y="197"/>
                  <a:pt x="0" y="276"/>
                  <a:pt x="0" y="393"/>
                </a:cubicBezTo>
                <a:cubicBezTo>
                  <a:pt x="0" y="485"/>
                  <a:pt x="40" y="603"/>
                  <a:pt x="118" y="668"/>
                </a:cubicBezTo>
                <a:cubicBezTo>
                  <a:pt x="131" y="681"/>
                  <a:pt x="157" y="707"/>
                  <a:pt x="170" y="707"/>
                </a:cubicBezTo>
                <a:cubicBezTo>
                  <a:pt x="223" y="734"/>
                  <a:pt x="249" y="773"/>
                  <a:pt x="301" y="786"/>
                </a:cubicBezTo>
                <a:cubicBezTo>
                  <a:pt x="354" y="799"/>
                  <a:pt x="393" y="812"/>
                  <a:pt x="458" y="812"/>
                </a:cubicBezTo>
                <a:cubicBezTo>
                  <a:pt x="655" y="812"/>
                  <a:pt x="838" y="642"/>
                  <a:pt x="838" y="446"/>
                </a:cubicBezTo>
                <a:cubicBezTo>
                  <a:pt x="825" y="407"/>
                  <a:pt x="812" y="380"/>
                  <a:pt x="812" y="341"/>
                </a:cubicBezTo>
                <a:cubicBezTo>
                  <a:pt x="785" y="276"/>
                  <a:pt x="746" y="236"/>
                  <a:pt x="707" y="171"/>
                </a:cubicBezTo>
                <a:cubicBezTo>
                  <a:pt x="694" y="145"/>
                  <a:pt x="681" y="132"/>
                  <a:pt x="681" y="119"/>
                </a:cubicBezTo>
                <a:cubicBezTo>
                  <a:pt x="615" y="53"/>
                  <a:pt x="498" y="1"/>
                  <a:pt x="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3261800" y="445025"/>
            <a:ext cx="51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"/>
          </p:nvPr>
        </p:nvSpPr>
        <p:spPr>
          <a:xfrm>
            <a:off x="3261800" y="198809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2"/>
          </p:nvPr>
        </p:nvSpPr>
        <p:spPr>
          <a:xfrm>
            <a:off x="5961071" y="198809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3"/>
          </p:nvPr>
        </p:nvSpPr>
        <p:spPr>
          <a:xfrm>
            <a:off x="5961075" y="35317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4"/>
          </p:nvPr>
        </p:nvSpPr>
        <p:spPr>
          <a:xfrm>
            <a:off x="3261799" y="353116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5" hasCustomPrompt="1"/>
          </p:nvPr>
        </p:nvSpPr>
        <p:spPr>
          <a:xfrm>
            <a:off x="3261800" y="11811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6" hasCustomPrompt="1"/>
          </p:nvPr>
        </p:nvSpPr>
        <p:spPr>
          <a:xfrm>
            <a:off x="5961075" y="27074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7" hasCustomPrompt="1"/>
          </p:nvPr>
        </p:nvSpPr>
        <p:spPr>
          <a:xfrm>
            <a:off x="5961071" y="11811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8" hasCustomPrompt="1"/>
          </p:nvPr>
        </p:nvSpPr>
        <p:spPr>
          <a:xfrm>
            <a:off x="3261799" y="27074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9"/>
          </p:nvPr>
        </p:nvSpPr>
        <p:spPr>
          <a:xfrm>
            <a:off x="3261800" y="16287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3"/>
          </p:nvPr>
        </p:nvSpPr>
        <p:spPr>
          <a:xfrm>
            <a:off x="5961071" y="16287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4"/>
          </p:nvPr>
        </p:nvSpPr>
        <p:spPr>
          <a:xfrm>
            <a:off x="3261799" y="3176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5"/>
          </p:nvPr>
        </p:nvSpPr>
        <p:spPr>
          <a:xfrm>
            <a:off x="5961075" y="3176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/>
          <p:nvPr/>
        </p:nvSpPr>
        <p:spPr>
          <a:xfrm flipH="1">
            <a:off x="8364601" y="4797237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 flipH="1">
            <a:off x="7040565" y="4749453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 flipH="1">
            <a:off x="5218447" y="4707799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 flipH="1">
            <a:off x="3207515" y="4862390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flipH="1">
            <a:off x="4173578" y="4641223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flipH="1">
            <a:off x="7771201" y="0"/>
            <a:ext cx="1562047" cy="4772134"/>
          </a:xfrm>
          <a:custGeom>
            <a:avLst/>
            <a:gdLst/>
            <a:ahLst/>
            <a:cxnLst/>
            <a:rect l="l" t="t" r="r" b="b"/>
            <a:pathLst>
              <a:path w="6583" h="32909" extrusionOk="0">
                <a:moveTo>
                  <a:pt x="1715" y="1"/>
                </a:moveTo>
                <a:cubicBezTo>
                  <a:pt x="2369" y="10953"/>
                  <a:pt x="1" y="22284"/>
                  <a:pt x="1741" y="32909"/>
                </a:cubicBezTo>
                <a:lnTo>
                  <a:pt x="6517" y="32909"/>
                </a:lnTo>
                <a:cubicBezTo>
                  <a:pt x="6583" y="30750"/>
                  <a:pt x="6360" y="28551"/>
                  <a:pt x="6020" y="26432"/>
                </a:cubicBezTo>
                <a:cubicBezTo>
                  <a:pt x="5444" y="22964"/>
                  <a:pt x="4528" y="19588"/>
                  <a:pt x="3992" y="16121"/>
                </a:cubicBezTo>
                <a:cubicBezTo>
                  <a:pt x="3154" y="10822"/>
                  <a:pt x="3181" y="5405"/>
                  <a:pt x="3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flipH="1">
            <a:off x="-116851" y="-2"/>
            <a:ext cx="1518387" cy="4772134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 flipH="1">
            <a:off x="10" y="937"/>
            <a:ext cx="1027919" cy="4770249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 rot="10800000">
            <a:off x="-23" y="-2024623"/>
            <a:ext cx="9144030" cy="3499758"/>
          </a:xfrm>
          <a:custGeom>
            <a:avLst/>
            <a:gdLst/>
            <a:ahLst/>
            <a:cxnLst/>
            <a:rect l="l" t="t" r="r" b="b"/>
            <a:pathLst>
              <a:path w="54681" h="29585" extrusionOk="0">
                <a:moveTo>
                  <a:pt x="51488" y="0"/>
                </a:moveTo>
                <a:lnTo>
                  <a:pt x="51488" y="0"/>
                </a:lnTo>
                <a:cubicBezTo>
                  <a:pt x="51370" y="341"/>
                  <a:pt x="51383" y="720"/>
                  <a:pt x="51527" y="1047"/>
                </a:cubicBezTo>
                <a:cubicBezTo>
                  <a:pt x="51426" y="1000"/>
                  <a:pt x="51312" y="970"/>
                  <a:pt x="51201" y="970"/>
                </a:cubicBezTo>
                <a:cubicBezTo>
                  <a:pt x="51096" y="970"/>
                  <a:pt x="50995" y="997"/>
                  <a:pt x="50912" y="1060"/>
                </a:cubicBezTo>
                <a:cubicBezTo>
                  <a:pt x="50585" y="1309"/>
                  <a:pt x="50559" y="1832"/>
                  <a:pt x="50729" y="2212"/>
                </a:cubicBezTo>
                <a:cubicBezTo>
                  <a:pt x="50912" y="2591"/>
                  <a:pt x="51253" y="2853"/>
                  <a:pt x="51606" y="3088"/>
                </a:cubicBezTo>
                <a:cubicBezTo>
                  <a:pt x="51548" y="3080"/>
                  <a:pt x="51491" y="3076"/>
                  <a:pt x="51434" y="3076"/>
                </a:cubicBezTo>
                <a:cubicBezTo>
                  <a:pt x="50621" y="3076"/>
                  <a:pt x="49877" y="3917"/>
                  <a:pt x="50036" y="4724"/>
                </a:cubicBezTo>
                <a:cubicBezTo>
                  <a:pt x="49784" y="4574"/>
                  <a:pt x="49499" y="4503"/>
                  <a:pt x="49215" y="4503"/>
                </a:cubicBezTo>
                <a:cubicBezTo>
                  <a:pt x="48730" y="4503"/>
                  <a:pt x="48248" y="4711"/>
                  <a:pt x="47942" y="5090"/>
                </a:cubicBezTo>
                <a:cubicBezTo>
                  <a:pt x="47981" y="4554"/>
                  <a:pt x="47759" y="3991"/>
                  <a:pt x="47327" y="3638"/>
                </a:cubicBezTo>
                <a:cubicBezTo>
                  <a:pt x="46843" y="4358"/>
                  <a:pt x="46778" y="5365"/>
                  <a:pt x="47196" y="6137"/>
                </a:cubicBezTo>
                <a:cubicBezTo>
                  <a:pt x="46926" y="5928"/>
                  <a:pt x="46580" y="5823"/>
                  <a:pt x="46236" y="5823"/>
                </a:cubicBezTo>
                <a:cubicBezTo>
                  <a:pt x="46064" y="5823"/>
                  <a:pt x="45892" y="5849"/>
                  <a:pt x="45731" y="5902"/>
                </a:cubicBezTo>
                <a:lnTo>
                  <a:pt x="45731" y="2146"/>
                </a:lnTo>
                <a:cubicBezTo>
                  <a:pt x="45535" y="2238"/>
                  <a:pt x="45351" y="2356"/>
                  <a:pt x="45168" y="2500"/>
                </a:cubicBezTo>
                <a:cubicBezTo>
                  <a:pt x="44977" y="2292"/>
                  <a:pt x="44701" y="2194"/>
                  <a:pt x="44422" y="2194"/>
                </a:cubicBezTo>
                <a:cubicBezTo>
                  <a:pt x="44033" y="2194"/>
                  <a:pt x="43637" y="2385"/>
                  <a:pt x="43454" y="2735"/>
                </a:cubicBezTo>
                <a:cubicBezTo>
                  <a:pt x="43520" y="2173"/>
                  <a:pt x="43114" y="1610"/>
                  <a:pt x="42551" y="1505"/>
                </a:cubicBezTo>
                <a:lnTo>
                  <a:pt x="42551" y="1505"/>
                </a:lnTo>
                <a:cubicBezTo>
                  <a:pt x="42447" y="1845"/>
                  <a:pt x="42460" y="2225"/>
                  <a:pt x="42591" y="2552"/>
                </a:cubicBezTo>
                <a:cubicBezTo>
                  <a:pt x="42490" y="2505"/>
                  <a:pt x="42375" y="2475"/>
                  <a:pt x="42266" y="2475"/>
                </a:cubicBezTo>
                <a:cubicBezTo>
                  <a:pt x="42163" y="2475"/>
                  <a:pt x="42065" y="2502"/>
                  <a:pt x="41989" y="2565"/>
                </a:cubicBezTo>
                <a:cubicBezTo>
                  <a:pt x="41662" y="2814"/>
                  <a:pt x="41622" y="3337"/>
                  <a:pt x="41806" y="3717"/>
                </a:cubicBezTo>
                <a:cubicBezTo>
                  <a:pt x="41989" y="4096"/>
                  <a:pt x="42329" y="4358"/>
                  <a:pt x="42669" y="4593"/>
                </a:cubicBezTo>
                <a:cubicBezTo>
                  <a:pt x="42613" y="4585"/>
                  <a:pt x="42556" y="4580"/>
                  <a:pt x="42500" y="4580"/>
                </a:cubicBezTo>
                <a:cubicBezTo>
                  <a:pt x="41697" y="4580"/>
                  <a:pt x="40952" y="5422"/>
                  <a:pt x="41099" y="6229"/>
                </a:cubicBezTo>
                <a:cubicBezTo>
                  <a:pt x="40853" y="6079"/>
                  <a:pt x="40570" y="6008"/>
                  <a:pt x="40287" y="6008"/>
                </a:cubicBezTo>
                <a:cubicBezTo>
                  <a:pt x="39804" y="6008"/>
                  <a:pt x="39319" y="6216"/>
                  <a:pt x="39005" y="6595"/>
                </a:cubicBezTo>
                <a:cubicBezTo>
                  <a:pt x="39058" y="6059"/>
                  <a:pt x="38822" y="5496"/>
                  <a:pt x="38404" y="5143"/>
                </a:cubicBezTo>
                <a:cubicBezTo>
                  <a:pt x="37906" y="5862"/>
                  <a:pt x="37867" y="6870"/>
                  <a:pt x="38273" y="7642"/>
                </a:cubicBezTo>
                <a:cubicBezTo>
                  <a:pt x="38006" y="7434"/>
                  <a:pt x="37664" y="7332"/>
                  <a:pt x="37322" y="7332"/>
                </a:cubicBezTo>
                <a:cubicBezTo>
                  <a:pt x="37060" y="7332"/>
                  <a:pt x="36799" y="7392"/>
                  <a:pt x="36572" y="7511"/>
                </a:cubicBezTo>
                <a:cubicBezTo>
                  <a:pt x="36454" y="7904"/>
                  <a:pt x="36690" y="8375"/>
                  <a:pt x="37082" y="8519"/>
                </a:cubicBezTo>
                <a:cubicBezTo>
                  <a:pt x="36703" y="8571"/>
                  <a:pt x="36192" y="8545"/>
                  <a:pt x="35970" y="8911"/>
                </a:cubicBezTo>
                <a:cubicBezTo>
                  <a:pt x="35865" y="9081"/>
                  <a:pt x="35865" y="9264"/>
                  <a:pt x="35931" y="9434"/>
                </a:cubicBezTo>
                <a:cubicBezTo>
                  <a:pt x="35944" y="9487"/>
                  <a:pt x="35970" y="9539"/>
                  <a:pt x="35983" y="9605"/>
                </a:cubicBezTo>
                <a:cubicBezTo>
                  <a:pt x="35708" y="9618"/>
                  <a:pt x="35460" y="9722"/>
                  <a:pt x="35250" y="9879"/>
                </a:cubicBezTo>
                <a:cubicBezTo>
                  <a:pt x="35211" y="9500"/>
                  <a:pt x="35276" y="8950"/>
                  <a:pt x="35067" y="8623"/>
                </a:cubicBezTo>
                <a:cubicBezTo>
                  <a:pt x="34930" y="8401"/>
                  <a:pt x="34733" y="8342"/>
                  <a:pt x="34521" y="8342"/>
                </a:cubicBezTo>
                <a:cubicBezTo>
                  <a:pt x="34308" y="8342"/>
                  <a:pt x="34079" y="8401"/>
                  <a:pt x="33876" y="8414"/>
                </a:cubicBezTo>
                <a:cubicBezTo>
                  <a:pt x="34609" y="8087"/>
                  <a:pt x="35002" y="7040"/>
                  <a:pt x="34478" y="6412"/>
                </a:cubicBezTo>
                <a:cubicBezTo>
                  <a:pt x="34310" y="6215"/>
                  <a:pt x="34062" y="6128"/>
                  <a:pt x="33808" y="6128"/>
                </a:cubicBezTo>
                <a:cubicBezTo>
                  <a:pt x="33490" y="6128"/>
                  <a:pt x="33163" y="6265"/>
                  <a:pt x="32973" y="6490"/>
                </a:cubicBezTo>
                <a:cubicBezTo>
                  <a:pt x="32908" y="6268"/>
                  <a:pt x="32725" y="6059"/>
                  <a:pt x="32476" y="6006"/>
                </a:cubicBezTo>
                <a:cubicBezTo>
                  <a:pt x="32434" y="5999"/>
                  <a:pt x="32392" y="5996"/>
                  <a:pt x="32351" y="5996"/>
                </a:cubicBezTo>
                <a:cubicBezTo>
                  <a:pt x="31937" y="5996"/>
                  <a:pt x="31548" y="6336"/>
                  <a:pt x="31429" y="6752"/>
                </a:cubicBezTo>
                <a:cubicBezTo>
                  <a:pt x="31364" y="6988"/>
                  <a:pt x="31364" y="7197"/>
                  <a:pt x="31403" y="7433"/>
                </a:cubicBezTo>
                <a:cubicBezTo>
                  <a:pt x="31291" y="7341"/>
                  <a:pt x="31155" y="7289"/>
                  <a:pt x="31014" y="7289"/>
                </a:cubicBezTo>
                <a:cubicBezTo>
                  <a:pt x="30974" y="7289"/>
                  <a:pt x="30934" y="7293"/>
                  <a:pt x="30893" y="7302"/>
                </a:cubicBezTo>
                <a:cubicBezTo>
                  <a:pt x="30461" y="7393"/>
                  <a:pt x="30200" y="7930"/>
                  <a:pt x="30226" y="8388"/>
                </a:cubicBezTo>
                <a:cubicBezTo>
                  <a:pt x="30252" y="8846"/>
                  <a:pt x="30500" y="9277"/>
                  <a:pt x="30749" y="9670"/>
                </a:cubicBezTo>
                <a:cubicBezTo>
                  <a:pt x="30669" y="9652"/>
                  <a:pt x="30589" y="9644"/>
                  <a:pt x="30510" y="9644"/>
                </a:cubicBezTo>
                <a:cubicBezTo>
                  <a:pt x="29549" y="9644"/>
                  <a:pt x="28750" y="10904"/>
                  <a:pt x="29257" y="11750"/>
                </a:cubicBezTo>
                <a:cubicBezTo>
                  <a:pt x="29138" y="11613"/>
                  <a:pt x="28980" y="11554"/>
                  <a:pt x="28816" y="11554"/>
                </a:cubicBezTo>
                <a:cubicBezTo>
                  <a:pt x="28604" y="11554"/>
                  <a:pt x="28380" y="11654"/>
                  <a:pt x="28211" y="11816"/>
                </a:cubicBezTo>
                <a:cubicBezTo>
                  <a:pt x="28132" y="11633"/>
                  <a:pt x="28014" y="11489"/>
                  <a:pt x="27870" y="11371"/>
                </a:cubicBezTo>
                <a:cubicBezTo>
                  <a:pt x="27654" y="11206"/>
                  <a:pt x="27383" y="11124"/>
                  <a:pt x="27109" y="11124"/>
                </a:cubicBezTo>
                <a:cubicBezTo>
                  <a:pt x="26820" y="11124"/>
                  <a:pt x="26529" y="11216"/>
                  <a:pt x="26300" y="11397"/>
                </a:cubicBezTo>
                <a:cubicBezTo>
                  <a:pt x="26274" y="11031"/>
                  <a:pt x="26340" y="10468"/>
                  <a:pt x="26117" y="10141"/>
                </a:cubicBezTo>
                <a:cubicBezTo>
                  <a:pt x="25982" y="9922"/>
                  <a:pt x="25789" y="9865"/>
                  <a:pt x="25580" y="9865"/>
                </a:cubicBezTo>
                <a:cubicBezTo>
                  <a:pt x="25365" y="9865"/>
                  <a:pt x="25132" y="9925"/>
                  <a:pt x="24926" y="9932"/>
                </a:cubicBezTo>
                <a:cubicBezTo>
                  <a:pt x="25659" y="9605"/>
                  <a:pt x="26052" y="8558"/>
                  <a:pt x="25528" y="7930"/>
                </a:cubicBezTo>
                <a:cubicBezTo>
                  <a:pt x="25360" y="7738"/>
                  <a:pt x="25112" y="7652"/>
                  <a:pt x="24859" y="7652"/>
                </a:cubicBezTo>
                <a:cubicBezTo>
                  <a:pt x="24540" y="7652"/>
                  <a:pt x="24213" y="7788"/>
                  <a:pt x="24024" y="8021"/>
                </a:cubicBezTo>
                <a:cubicBezTo>
                  <a:pt x="23958" y="7786"/>
                  <a:pt x="23775" y="7576"/>
                  <a:pt x="23540" y="7524"/>
                </a:cubicBezTo>
                <a:cubicBezTo>
                  <a:pt x="23499" y="7517"/>
                  <a:pt x="23458" y="7514"/>
                  <a:pt x="23417" y="7514"/>
                </a:cubicBezTo>
                <a:cubicBezTo>
                  <a:pt x="23003" y="7514"/>
                  <a:pt x="22612" y="7866"/>
                  <a:pt x="22493" y="8283"/>
                </a:cubicBezTo>
                <a:cubicBezTo>
                  <a:pt x="22427" y="8505"/>
                  <a:pt x="22427" y="8715"/>
                  <a:pt x="22453" y="8950"/>
                </a:cubicBezTo>
                <a:cubicBezTo>
                  <a:pt x="22341" y="8859"/>
                  <a:pt x="22206" y="8807"/>
                  <a:pt x="22071" y="8807"/>
                </a:cubicBezTo>
                <a:cubicBezTo>
                  <a:pt x="22032" y="8807"/>
                  <a:pt x="21994" y="8811"/>
                  <a:pt x="21956" y="8820"/>
                </a:cubicBezTo>
                <a:cubicBezTo>
                  <a:pt x="21511" y="8911"/>
                  <a:pt x="21250" y="9461"/>
                  <a:pt x="21276" y="9919"/>
                </a:cubicBezTo>
                <a:cubicBezTo>
                  <a:pt x="21315" y="10377"/>
                  <a:pt x="21551" y="10795"/>
                  <a:pt x="21799" y="11188"/>
                </a:cubicBezTo>
                <a:cubicBezTo>
                  <a:pt x="21721" y="11171"/>
                  <a:pt x="21643" y="11164"/>
                  <a:pt x="21566" y="11164"/>
                </a:cubicBezTo>
                <a:cubicBezTo>
                  <a:pt x="20911" y="11164"/>
                  <a:pt x="20329" y="11733"/>
                  <a:pt x="20177" y="12365"/>
                </a:cubicBezTo>
                <a:cubicBezTo>
                  <a:pt x="20124" y="12359"/>
                  <a:pt x="20066" y="12356"/>
                  <a:pt x="20005" y="12356"/>
                </a:cubicBezTo>
                <a:cubicBezTo>
                  <a:pt x="19945" y="12356"/>
                  <a:pt x="19882" y="12359"/>
                  <a:pt x="19823" y="12365"/>
                </a:cubicBezTo>
                <a:cubicBezTo>
                  <a:pt x="20216" y="11829"/>
                  <a:pt x="20216" y="11044"/>
                  <a:pt x="19837" y="10507"/>
                </a:cubicBezTo>
                <a:cubicBezTo>
                  <a:pt x="19530" y="10068"/>
                  <a:pt x="19015" y="9820"/>
                  <a:pt x="18499" y="9820"/>
                </a:cubicBezTo>
                <a:cubicBezTo>
                  <a:pt x="18355" y="9820"/>
                  <a:pt x="18210" y="9839"/>
                  <a:pt x="18070" y="9879"/>
                </a:cubicBezTo>
                <a:cubicBezTo>
                  <a:pt x="18616" y="9200"/>
                  <a:pt x="17936" y="8025"/>
                  <a:pt x="17103" y="8025"/>
                </a:cubicBezTo>
                <a:cubicBezTo>
                  <a:pt x="17038" y="8025"/>
                  <a:pt x="16972" y="8032"/>
                  <a:pt x="16906" y="8048"/>
                </a:cubicBezTo>
                <a:cubicBezTo>
                  <a:pt x="16840" y="7864"/>
                  <a:pt x="16814" y="7590"/>
                  <a:pt x="16696" y="7446"/>
                </a:cubicBezTo>
                <a:cubicBezTo>
                  <a:pt x="16605" y="7315"/>
                  <a:pt x="16382" y="7249"/>
                  <a:pt x="16238" y="7249"/>
                </a:cubicBezTo>
                <a:cubicBezTo>
                  <a:pt x="16081" y="7249"/>
                  <a:pt x="15924" y="7315"/>
                  <a:pt x="15793" y="7406"/>
                </a:cubicBezTo>
                <a:cubicBezTo>
                  <a:pt x="15728" y="7459"/>
                  <a:pt x="15492" y="7707"/>
                  <a:pt x="15519" y="7799"/>
                </a:cubicBezTo>
                <a:cubicBezTo>
                  <a:pt x="15341" y="7399"/>
                  <a:pt x="14909" y="7168"/>
                  <a:pt x="14486" y="7168"/>
                </a:cubicBezTo>
                <a:cubicBezTo>
                  <a:pt x="14287" y="7168"/>
                  <a:pt x="14090" y="7219"/>
                  <a:pt x="13922" y="7328"/>
                </a:cubicBezTo>
                <a:cubicBezTo>
                  <a:pt x="13399" y="7668"/>
                  <a:pt x="13294" y="8519"/>
                  <a:pt x="13739" y="8977"/>
                </a:cubicBezTo>
                <a:cubicBezTo>
                  <a:pt x="13442" y="8693"/>
                  <a:pt x="13053" y="8566"/>
                  <a:pt x="12656" y="8566"/>
                </a:cubicBezTo>
                <a:cubicBezTo>
                  <a:pt x="11899" y="8566"/>
                  <a:pt x="11109" y="9028"/>
                  <a:pt x="10861" y="9749"/>
                </a:cubicBezTo>
                <a:cubicBezTo>
                  <a:pt x="10913" y="8975"/>
                  <a:pt x="10139" y="8235"/>
                  <a:pt x="9385" y="8235"/>
                </a:cubicBezTo>
                <a:cubicBezTo>
                  <a:pt x="9195" y="8235"/>
                  <a:pt x="9006" y="8282"/>
                  <a:pt x="8832" y="8388"/>
                </a:cubicBezTo>
                <a:cubicBezTo>
                  <a:pt x="9253" y="7797"/>
                  <a:pt x="8618" y="6881"/>
                  <a:pt x="7946" y="6881"/>
                </a:cubicBezTo>
                <a:cubicBezTo>
                  <a:pt x="7844" y="6881"/>
                  <a:pt x="7742" y="6902"/>
                  <a:pt x="7642" y="6948"/>
                </a:cubicBezTo>
                <a:cubicBezTo>
                  <a:pt x="7720" y="6477"/>
                  <a:pt x="7419" y="5954"/>
                  <a:pt x="6961" y="5797"/>
                </a:cubicBezTo>
                <a:cubicBezTo>
                  <a:pt x="6857" y="5763"/>
                  <a:pt x="6747" y="5747"/>
                  <a:pt x="6638" y="5747"/>
                </a:cubicBezTo>
                <a:cubicBezTo>
                  <a:pt x="6325" y="5747"/>
                  <a:pt x="6014" y="5881"/>
                  <a:pt x="5810" y="6124"/>
                </a:cubicBezTo>
                <a:cubicBezTo>
                  <a:pt x="6281" y="5404"/>
                  <a:pt x="6425" y="4462"/>
                  <a:pt x="6202" y="3651"/>
                </a:cubicBezTo>
                <a:cubicBezTo>
                  <a:pt x="6172" y="3650"/>
                  <a:pt x="6142" y="3649"/>
                  <a:pt x="6112" y="3649"/>
                </a:cubicBezTo>
                <a:cubicBezTo>
                  <a:pt x="5343" y="3649"/>
                  <a:pt x="4567" y="4124"/>
                  <a:pt x="4227" y="4829"/>
                </a:cubicBezTo>
                <a:lnTo>
                  <a:pt x="4227" y="2617"/>
                </a:lnTo>
                <a:cubicBezTo>
                  <a:pt x="3468" y="2905"/>
                  <a:pt x="2814" y="3481"/>
                  <a:pt x="2421" y="4188"/>
                </a:cubicBezTo>
                <a:cubicBezTo>
                  <a:pt x="2486" y="3860"/>
                  <a:pt x="2225" y="3468"/>
                  <a:pt x="1885" y="3416"/>
                </a:cubicBezTo>
                <a:cubicBezTo>
                  <a:pt x="1849" y="3410"/>
                  <a:pt x="1813" y="3408"/>
                  <a:pt x="1777" y="3408"/>
                </a:cubicBezTo>
                <a:cubicBezTo>
                  <a:pt x="1374" y="3408"/>
                  <a:pt x="1008" y="3737"/>
                  <a:pt x="864" y="4122"/>
                </a:cubicBezTo>
                <a:cubicBezTo>
                  <a:pt x="746" y="4423"/>
                  <a:pt x="746" y="4750"/>
                  <a:pt x="785" y="5051"/>
                </a:cubicBezTo>
                <a:cubicBezTo>
                  <a:pt x="655" y="4763"/>
                  <a:pt x="327" y="4528"/>
                  <a:pt x="0" y="4502"/>
                </a:cubicBezTo>
                <a:lnTo>
                  <a:pt x="0" y="29585"/>
                </a:lnTo>
                <a:lnTo>
                  <a:pt x="54681" y="29585"/>
                </a:lnTo>
                <a:lnTo>
                  <a:pt x="54681" y="576"/>
                </a:lnTo>
                <a:cubicBezTo>
                  <a:pt x="54471" y="668"/>
                  <a:pt x="54288" y="786"/>
                  <a:pt x="54105" y="995"/>
                </a:cubicBezTo>
                <a:cubicBezTo>
                  <a:pt x="53914" y="787"/>
                  <a:pt x="53636" y="689"/>
                  <a:pt x="53355" y="689"/>
                </a:cubicBezTo>
                <a:cubicBezTo>
                  <a:pt x="52963" y="689"/>
                  <a:pt x="52566" y="880"/>
                  <a:pt x="52391" y="1230"/>
                </a:cubicBezTo>
                <a:cubicBezTo>
                  <a:pt x="52456" y="668"/>
                  <a:pt x="52038" y="105"/>
                  <a:pt x="51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1682699" y="2877325"/>
            <a:ext cx="5778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682700" y="1175975"/>
            <a:ext cx="57786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0" name="Google Shape;270;p15"/>
          <p:cNvSpPr/>
          <p:nvPr/>
        </p:nvSpPr>
        <p:spPr>
          <a:xfrm rot="-757873" flipH="1">
            <a:off x="279832" y="3555200"/>
            <a:ext cx="1234674" cy="1377712"/>
          </a:xfrm>
          <a:custGeom>
            <a:avLst/>
            <a:gdLst/>
            <a:ahLst/>
            <a:cxnLst/>
            <a:rect l="l" t="t" r="r" b="b"/>
            <a:pathLst>
              <a:path w="15297" h="13877" extrusionOk="0">
                <a:moveTo>
                  <a:pt x="6606" y="1"/>
                </a:moveTo>
                <a:cubicBezTo>
                  <a:pt x="6564" y="1"/>
                  <a:pt x="6521" y="3"/>
                  <a:pt x="6477" y="6"/>
                </a:cubicBezTo>
                <a:cubicBezTo>
                  <a:pt x="4070" y="203"/>
                  <a:pt x="5758" y="3330"/>
                  <a:pt x="6333" y="4468"/>
                </a:cubicBezTo>
                <a:cubicBezTo>
                  <a:pt x="7289" y="6405"/>
                  <a:pt x="8506" y="8184"/>
                  <a:pt x="9893" y="9833"/>
                </a:cubicBezTo>
                <a:cubicBezTo>
                  <a:pt x="8793" y="8839"/>
                  <a:pt x="7681" y="7831"/>
                  <a:pt x="6399" y="7072"/>
                </a:cubicBezTo>
                <a:cubicBezTo>
                  <a:pt x="5257" y="6408"/>
                  <a:pt x="3950" y="5952"/>
                  <a:pt x="2634" y="5952"/>
                </a:cubicBezTo>
                <a:cubicBezTo>
                  <a:pt x="2471" y="5952"/>
                  <a:pt x="2309" y="5959"/>
                  <a:pt x="2146" y="5973"/>
                </a:cubicBezTo>
                <a:cubicBezTo>
                  <a:pt x="1636" y="6025"/>
                  <a:pt x="1139" y="6143"/>
                  <a:pt x="733" y="6418"/>
                </a:cubicBezTo>
                <a:cubicBezTo>
                  <a:pt x="328" y="6693"/>
                  <a:pt x="14" y="7151"/>
                  <a:pt x="14" y="7648"/>
                </a:cubicBezTo>
                <a:cubicBezTo>
                  <a:pt x="1" y="8525"/>
                  <a:pt x="877" y="9139"/>
                  <a:pt x="1688" y="9532"/>
                </a:cubicBezTo>
                <a:cubicBezTo>
                  <a:pt x="3298" y="10330"/>
                  <a:pt x="5038" y="10906"/>
                  <a:pt x="6661" y="11717"/>
                </a:cubicBezTo>
                <a:cubicBezTo>
                  <a:pt x="7786" y="12293"/>
                  <a:pt x="8859" y="12973"/>
                  <a:pt x="9735" y="13876"/>
                </a:cubicBezTo>
                <a:lnTo>
                  <a:pt x="15231" y="10396"/>
                </a:lnTo>
                <a:cubicBezTo>
                  <a:pt x="14878" y="9022"/>
                  <a:pt x="15009" y="7530"/>
                  <a:pt x="15126" y="6091"/>
                </a:cubicBezTo>
                <a:cubicBezTo>
                  <a:pt x="15257" y="4377"/>
                  <a:pt x="15296" y="2558"/>
                  <a:pt x="14394" y="1106"/>
                </a:cubicBezTo>
                <a:cubicBezTo>
                  <a:pt x="14158" y="739"/>
                  <a:pt x="13857" y="386"/>
                  <a:pt x="13425" y="320"/>
                </a:cubicBezTo>
                <a:cubicBezTo>
                  <a:pt x="13380" y="314"/>
                  <a:pt x="13334" y="310"/>
                  <a:pt x="13288" y="310"/>
                </a:cubicBezTo>
                <a:cubicBezTo>
                  <a:pt x="12976" y="310"/>
                  <a:pt x="12659" y="460"/>
                  <a:pt x="12431" y="700"/>
                </a:cubicBezTo>
                <a:cubicBezTo>
                  <a:pt x="12182" y="962"/>
                  <a:pt x="12025" y="1302"/>
                  <a:pt x="11894" y="1642"/>
                </a:cubicBezTo>
                <a:cubicBezTo>
                  <a:pt x="11057" y="3906"/>
                  <a:pt x="11515" y="6392"/>
                  <a:pt x="12065" y="8721"/>
                </a:cubicBezTo>
                <a:cubicBezTo>
                  <a:pt x="10952" y="7085"/>
                  <a:pt x="10717" y="4992"/>
                  <a:pt x="9840" y="3212"/>
                </a:cubicBezTo>
                <a:cubicBezTo>
                  <a:pt x="9306" y="2106"/>
                  <a:pt x="8057" y="1"/>
                  <a:pt x="66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 flipH="1">
            <a:off x="-1843995" y="2901475"/>
            <a:ext cx="11201380" cy="4502252"/>
          </a:xfrm>
          <a:custGeom>
            <a:avLst/>
            <a:gdLst/>
            <a:ahLst/>
            <a:cxnLst/>
            <a:rect l="l" t="t" r="r" b="b"/>
            <a:pathLst>
              <a:path w="57547" h="31116" extrusionOk="0">
                <a:moveTo>
                  <a:pt x="54164" y="1115"/>
                </a:moveTo>
                <a:cubicBezTo>
                  <a:pt x="54357" y="1207"/>
                  <a:pt x="54485" y="1389"/>
                  <a:pt x="54459" y="1596"/>
                </a:cubicBezTo>
                <a:cubicBezTo>
                  <a:pt x="54332" y="1457"/>
                  <a:pt x="54229" y="1292"/>
                  <a:pt x="54164" y="1115"/>
                </a:cubicBezTo>
                <a:close/>
                <a:moveTo>
                  <a:pt x="2552" y="4396"/>
                </a:moveTo>
                <a:cubicBezTo>
                  <a:pt x="2539" y="4475"/>
                  <a:pt x="2513" y="4580"/>
                  <a:pt x="2422" y="4645"/>
                </a:cubicBezTo>
                <a:cubicBezTo>
                  <a:pt x="2461" y="4553"/>
                  <a:pt x="2513" y="4475"/>
                  <a:pt x="2552" y="4396"/>
                </a:cubicBezTo>
                <a:close/>
                <a:moveTo>
                  <a:pt x="838" y="5299"/>
                </a:moveTo>
                <a:lnTo>
                  <a:pt x="838" y="5299"/>
                </a:lnTo>
                <a:cubicBezTo>
                  <a:pt x="904" y="5430"/>
                  <a:pt x="917" y="5561"/>
                  <a:pt x="904" y="5705"/>
                </a:cubicBezTo>
                <a:cubicBezTo>
                  <a:pt x="878" y="5574"/>
                  <a:pt x="851" y="5430"/>
                  <a:pt x="838" y="5299"/>
                </a:cubicBezTo>
                <a:close/>
                <a:moveTo>
                  <a:pt x="6138" y="6425"/>
                </a:moveTo>
                <a:lnTo>
                  <a:pt x="6138" y="6425"/>
                </a:lnTo>
                <a:cubicBezTo>
                  <a:pt x="6111" y="6477"/>
                  <a:pt x="6072" y="6542"/>
                  <a:pt x="6020" y="6582"/>
                </a:cubicBezTo>
                <a:cubicBezTo>
                  <a:pt x="6059" y="6542"/>
                  <a:pt x="6085" y="6477"/>
                  <a:pt x="6138" y="6425"/>
                </a:cubicBezTo>
                <a:close/>
                <a:moveTo>
                  <a:pt x="11437" y="10245"/>
                </a:moveTo>
                <a:cubicBezTo>
                  <a:pt x="11437" y="10363"/>
                  <a:pt x="11411" y="10468"/>
                  <a:pt x="11371" y="10572"/>
                </a:cubicBezTo>
                <a:cubicBezTo>
                  <a:pt x="11384" y="10468"/>
                  <a:pt x="11411" y="10350"/>
                  <a:pt x="11437" y="10245"/>
                </a:cubicBezTo>
                <a:close/>
                <a:moveTo>
                  <a:pt x="28251" y="14406"/>
                </a:moveTo>
                <a:cubicBezTo>
                  <a:pt x="28264" y="14432"/>
                  <a:pt x="28303" y="14485"/>
                  <a:pt x="28316" y="14524"/>
                </a:cubicBezTo>
                <a:cubicBezTo>
                  <a:pt x="28290" y="14485"/>
                  <a:pt x="28264" y="14432"/>
                  <a:pt x="28251" y="14406"/>
                </a:cubicBezTo>
                <a:close/>
                <a:moveTo>
                  <a:pt x="54132" y="0"/>
                </a:moveTo>
                <a:lnTo>
                  <a:pt x="54132" y="0"/>
                </a:lnTo>
                <a:cubicBezTo>
                  <a:pt x="54003" y="348"/>
                  <a:pt x="54026" y="735"/>
                  <a:pt x="54152" y="1097"/>
                </a:cubicBezTo>
                <a:lnTo>
                  <a:pt x="54152" y="1097"/>
                </a:lnTo>
                <a:cubicBezTo>
                  <a:pt x="54064" y="1056"/>
                  <a:pt x="53966" y="1035"/>
                  <a:pt x="53870" y="1035"/>
                </a:cubicBezTo>
                <a:cubicBezTo>
                  <a:pt x="53751" y="1035"/>
                  <a:pt x="53636" y="1067"/>
                  <a:pt x="53543" y="1138"/>
                </a:cubicBezTo>
                <a:cubicBezTo>
                  <a:pt x="53177" y="1400"/>
                  <a:pt x="53150" y="1937"/>
                  <a:pt x="53347" y="2329"/>
                </a:cubicBezTo>
                <a:cubicBezTo>
                  <a:pt x="53543" y="2722"/>
                  <a:pt x="53896" y="3009"/>
                  <a:pt x="54263" y="3271"/>
                </a:cubicBezTo>
                <a:cubicBezTo>
                  <a:pt x="54195" y="3260"/>
                  <a:pt x="54128" y="3254"/>
                  <a:pt x="54061" y="3254"/>
                </a:cubicBezTo>
                <a:cubicBezTo>
                  <a:pt x="53218" y="3254"/>
                  <a:pt x="52443" y="4137"/>
                  <a:pt x="52601" y="4985"/>
                </a:cubicBezTo>
                <a:cubicBezTo>
                  <a:pt x="52348" y="4825"/>
                  <a:pt x="52052" y="4749"/>
                  <a:pt x="51753" y="4749"/>
                </a:cubicBezTo>
                <a:cubicBezTo>
                  <a:pt x="51248" y="4749"/>
                  <a:pt x="50736" y="4965"/>
                  <a:pt x="50416" y="5352"/>
                </a:cubicBezTo>
                <a:cubicBezTo>
                  <a:pt x="50468" y="4789"/>
                  <a:pt x="50219" y="4200"/>
                  <a:pt x="49788" y="3821"/>
                </a:cubicBezTo>
                <a:cubicBezTo>
                  <a:pt x="49264" y="4593"/>
                  <a:pt x="49225" y="5639"/>
                  <a:pt x="49644" y="6451"/>
                </a:cubicBezTo>
                <a:cubicBezTo>
                  <a:pt x="49353" y="6242"/>
                  <a:pt x="48994" y="6135"/>
                  <a:pt x="48635" y="6135"/>
                </a:cubicBezTo>
                <a:cubicBezTo>
                  <a:pt x="48364" y="6135"/>
                  <a:pt x="48093" y="6196"/>
                  <a:pt x="47851" y="6320"/>
                </a:cubicBezTo>
                <a:cubicBezTo>
                  <a:pt x="47720" y="6752"/>
                  <a:pt x="47956" y="7236"/>
                  <a:pt x="48388" y="7393"/>
                </a:cubicBezTo>
                <a:cubicBezTo>
                  <a:pt x="47995" y="7432"/>
                  <a:pt x="47459" y="7406"/>
                  <a:pt x="47223" y="7798"/>
                </a:cubicBezTo>
                <a:cubicBezTo>
                  <a:pt x="47105" y="7982"/>
                  <a:pt x="47105" y="8152"/>
                  <a:pt x="47197" y="8348"/>
                </a:cubicBezTo>
                <a:cubicBezTo>
                  <a:pt x="47275" y="8570"/>
                  <a:pt x="47302" y="8806"/>
                  <a:pt x="47354" y="9028"/>
                </a:cubicBezTo>
                <a:cubicBezTo>
                  <a:pt x="47226" y="8905"/>
                  <a:pt x="47056" y="8849"/>
                  <a:pt x="46884" y="8849"/>
                </a:cubicBezTo>
                <a:cubicBezTo>
                  <a:pt x="46618" y="8849"/>
                  <a:pt x="46348" y="8986"/>
                  <a:pt x="46229" y="9225"/>
                </a:cubicBezTo>
                <a:cubicBezTo>
                  <a:pt x="46035" y="9612"/>
                  <a:pt x="46300" y="10153"/>
                  <a:pt x="46735" y="10229"/>
                </a:cubicBezTo>
                <a:lnTo>
                  <a:pt x="46735" y="10229"/>
                </a:lnTo>
                <a:cubicBezTo>
                  <a:pt x="46690" y="10223"/>
                  <a:pt x="46644" y="10219"/>
                  <a:pt x="46598" y="10219"/>
                </a:cubicBezTo>
                <a:cubicBezTo>
                  <a:pt x="46185" y="10219"/>
                  <a:pt x="45766" y="10489"/>
                  <a:pt x="45627" y="10873"/>
                </a:cubicBezTo>
                <a:cubicBezTo>
                  <a:pt x="45457" y="11318"/>
                  <a:pt x="45640" y="11855"/>
                  <a:pt x="46046" y="12103"/>
                </a:cubicBezTo>
                <a:cubicBezTo>
                  <a:pt x="45905" y="12044"/>
                  <a:pt x="45755" y="12017"/>
                  <a:pt x="45606" y="12017"/>
                </a:cubicBezTo>
                <a:cubicBezTo>
                  <a:pt x="44992" y="12017"/>
                  <a:pt x="44371" y="12477"/>
                  <a:pt x="44266" y="13098"/>
                </a:cubicBezTo>
                <a:cubicBezTo>
                  <a:pt x="44244" y="12746"/>
                  <a:pt x="43892" y="12552"/>
                  <a:pt x="43550" y="12552"/>
                </a:cubicBezTo>
                <a:cubicBezTo>
                  <a:pt x="43269" y="12552"/>
                  <a:pt x="42995" y="12683"/>
                  <a:pt x="42918" y="12967"/>
                </a:cubicBezTo>
                <a:cubicBezTo>
                  <a:pt x="42597" y="12012"/>
                  <a:pt x="41583" y="11444"/>
                  <a:pt x="40591" y="11444"/>
                </a:cubicBezTo>
                <a:cubicBezTo>
                  <a:pt x="40047" y="11444"/>
                  <a:pt x="39510" y="11615"/>
                  <a:pt x="39098" y="11986"/>
                </a:cubicBezTo>
                <a:cubicBezTo>
                  <a:pt x="39359" y="11449"/>
                  <a:pt x="39189" y="10742"/>
                  <a:pt x="38718" y="10363"/>
                </a:cubicBezTo>
                <a:cubicBezTo>
                  <a:pt x="38489" y="10191"/>
                  <a:pt x="38201" y="10103"/>
                  <a:pt x="37912" y="10103"/>
                </a:cubicBezTo>
                <a:cubicBezTo>
                  <a:pt x="37608" y="10103"/>
                  <a:pt x="37305" y="10201"/>
                  <a:pt x="37070" y="10402"/>
                </a:cubicBezTo>
                <a:cubicBezTo>
                  <a:pt x="37030" y="10010"/>
                  <a:pt x="37096" y="9434"/>
                  <a:pt x="36873" y="9068"/>
                </a:cubicBezTo>
                <a:cubicBezTo>
                  <a:pt x="36736" y="8852"/>
                  <a:pt x="36530" y="8796"/>
                  <a:pt x="36304" y="8796"/>
                </a:cubicBezTo>
                <a:cubicBezTo>
                  <a:pt x="36078" y="8796"/>
                  <a:pt x="35833" y="8852"/>
                  <a:pt x="35617" y="8858"/>
                </a:cubicBezTo>
                <a:cubicBezTo>
                  <a:pt x="36402" y="8518"/>
                  <a:pt x="36808" y="7406"/>
                  <a:pt x="36245" y="6752"/>
                </a:cubicBezTo>
                <a:cubicBezTo>
                  <a:pt x="36073" y="6545"/>
                  <a:pt x="35821" y="6457"/>
                  <a:pt x="35561" y="6457"/>
                </a:cubicBezTo>
                <a:cubicBezTo>
                  <a:pt x="35227" y="6457"/>
                  <a:pt x="34881" y="6602"/>
                  <a:pt x="34675" y="6830"/>
                </a:cubicBezTo>
                <a:cubicBezTo>
                  <a:pt x="34610" y="6582"/>
                  <a:pt x="34413" y="6359"/>
                  <a:pt x="34178" y="6307"/>
                </a:cubicBezTo>
                <a:cubicBezTo>
                  <a:pt x="34130" y="6298"/>
                  <a:pt x="34082" y="6294"/>
                  <a:pt x="34035" y="6294"/>
                </a:cubicBezTo>
                <a:cubicBezTo>
                  <a:pt x="33593" y="6294"/>
                  <a:pt x="33197" y="6666"/>
                  <a:pt x="33079" y="7092"/>
                </a:cubicBezTo>
                <a:cubicBezTo>
                  <a:pt x="33013" y="7327"/>
                  <a:pt x="33013" y="7550"/>
                  <a:pt x="33039" y="7798"/>
                </a:cubicBezTo>
                <a:cubicBezTo>
                  <a:pt x="32930" y="7709"/>
                  <a:pt x="32790" y="7649"/>
                  <a:pt x="32648" y="7649"/>
                </a:cubicBezTo>
                <a:cubicBezTo>
                  <a:pt x="32604" y="7649"/>
                  <a:pt x="32560" y="7655"/>
                  <a:pt x="32516" y="7668"/>
                </a:cubicBezTo>
                <a:cubicBezTo>
                  <a:pt x="32045" y="7785"/>
                  <a:pt x="31770" y="8322"/>
                  <a:pt x="31823" y="8806"/>
                </a:cubicBezTo>
                <a:cubicBezTo>
                  <a:pt x="31849" y="9303"/>
                  <a:pt x="32110" y="9748"/>
                  <a:pt x="32372" y="10154"/>
                </a:cubicBezTo>
                <a:cubicBezTo>
                  <a:pt x="32287" y="10135"/>
                  <a:pt x="32202" y="10126"/>
                  <a:pt x="32118" y="10126"/>
                </a:cubicBezTo>
                <a:cubicBezTo>
                  <a:pt x="31109" y="10126"/>
                  <a:pt x="30259" y="11432"/>
                  <a:pt x="30815" y="12326"/>
                </a:cubicBezTo>
                <a:cubicBezTo>
                  <a:pt x="30695" y="12189"/>
                  <a:pt x="30535" y="12131"/>
                  <a:pt x="30367" y="12131"/>
                </a:cubicBezTo>
                <a:cubicBezTo>
                  <a:pt x="29859" y="12131"/>
                  <a:pt x="29277" y="12665"/>
                  <a:pt x="29494" y="13176"/>
                </a:cubicBezTo>
                <a:cubicBezTo>
                  <a:pt x="29391" y="13125"/>
                  <a:pt x="29285" y="13102"/>
                  <a:pt x="29180" y="13102"/>
                </a:cubicBezTo>
                <a:cubicBezTo>
                  <a:pt x="28583" y="13102"/>
                  <a:pt x="28006" y="13839"/>
                  <a:pt x="28250" y="14406"/>
                </a:cubicBezTo>
                <a:cubicBezTo>
                  <a:pt x="28040" y="14063"/>
                  <a:pt x="27634" y="13862"/>
                  <a:pt x="27232" y="13862"/>
                </a:cubicBezTo>
                <a:cubicBezTo>
                  <a:pt x="27035" y="13862"/>
                  <a:pt x="26839" y="13910"/>
                  <a:pt x="26667" y="14014"/>
                </a:cubicBezTo>
                <a:cubicBezTo>
                  <a:pt x="26105" y="14354"/>
                  <a:pt x="25961" y="15191"/>
                  <a:pt x="26353" y="15702"/>
                </a:cubicBezTo>
                <a:cubicBezTo>
                  <a:pt x="26027" y="15476"/>
                  <a:pt x="25634" y="15367"/>
                  <a:pt x="25239" y="15367"/>
                </a:cubicBezTo>
                <a:cubicBezTo>
                  <a:pt x="24603" y="15367"/>
                  <a:pt x="23964" y="15648"/>
                  <a:pt x="23592" y="16173"/>
                </a:cubicBezTo>
                <a:cubicBezTo>
                  <a:pt x="23540" y="15832"/>
                  <a:pt x="23514" y="15479"/>
                  <a:pt x="23148" y="15335"/>
                </a:cubicBezTo>
                <a:cubicBezTo>
                  <a:pt x="23017" y="15283"/>
                  <a:pt x="22886" y="15270"/>
                  <a:pt x="22742" y="15270"/>
                </a:cubicBezTo>
                <a:cubicBezTo>
                  <a:pt x="22678" y="15270"/>
                  <a:pt x="22393" y="15270"/>
                  <a:pt x="22352" y="15318"/>
                </a:cubicBezTo>
                <a:lnTo>
                  <a:pt x="22352" y="15318"/>
                </a:lnTo>
                <a:cubicBezTo>
                  <a:pt x="22965" y="14402"/>
                  <a:pt x="22135" y="12965"/>
                  <a:pt x="21060" y="12965"/>
                </a:cubicBezTo>
                <a:cubicBezTo>
                  <a:pt x="20997" y="12965"/>
                  <a:pt x="20934" y="12970"/>
                  <a:pt x="20871" y="12980"/>
                </a:cubicBezTo>
                <a:cubicBezTo>
                  <a:pt x="21290" y="12430"/>
                  <a:pt x="21303" y="11593"/>
                  <a:pt x="20897" y="11017"/>
                </a:cubicBezTo>
                <a:cubicBezTo>
                  <a:pt x="20569" y="10566"/>
                  <a:pt x="20032" y="10300"/>
                  <a:pt x="19488" y="10300"/>
                </a:cubicBezTo>
                <a:cubicBezTo>
                  <a:pt x="19338" y="10300"/>
                  <a:pt x="19186" y="10320"/>
                  <a:pt x="19039" y="10363"/>
                </a:cubicBezTo>
                <a:cubicBezTo>
                  <a:pt x="19621" y="9636"/>
                  <a:pt x="18901" y="8415"/>
                  <a:pt x="18032" y="8415"/>
                </a:cubicBezTo>
                <a:cubicBezTo>
                  <a:pt x="17963" y="8415"/>
                  <a:pt x="17893" y="8423"/>
                  <a:pt x="17822" y="8440"/>
                </a:cubicBezTo>
                <a:cubicBezTo>
                  <a:pt x="17757" y="8243"/>
                  <a:pt x="17704" y="7955"/>
                  <a:pt x="17587" y="7798"/>
                </a:cubicBezTo>
                <a:cubicBezTo>
                  <a:pt x="17495" y="7668"/>
                  <a:pt x="17259" y="7602"/>
                  <a:pt x="17116" y="7602"/>
                </a:cubicBezTo>
                <a:cubicBezTo>
                  <a:pt x="16932" y="7602"/>
                  <a:pt x="16775" y="7668"/>
                  <a:pt x="16644" y="7785"/>
                </a:cubicBezTo>
                <a:cubicBezTo>
                  <a:pt x="16579" y="7825"/>
                  <a:pt x="16317" y="8086"/>
                  <a:pt x="16344" y="8191"/>
                </a:cubicBezTo>
                <a:cubicBezTo>
                  <a:pt x="16164" y="7778"/>
                  <a:pt x="15702" y="7526"/>
                  <a:pt x="15247" y="7526"/>
                </a:cubicBezTo>
                <a:cubicBezTo>
                  <a:pt x="15039" y="7526"/>
                  <a:pt x="14832" y="7579"/>
                  <a:pt x="14656" y="7694"/>
                </a:cubicBezTo>
                <a:cubicBezTo>
                  <a:pt x="14106" y="8073"/>
                  <a:pt x="14001" y="8963"/>
                  <a:pt x="14459" y="9434"/>
                </a:cubicBezTo>
                <a:cubicBezTo>
                  <a:pt x="14155" y="9139"/>
                  <a:pt x="13752" y="9007"/>
                  <a:pt x="13337" y="9007"/>
                </a:cubicBezTo>
                <a:cubicBezTo>
                  <a:pt x="12538" y="9007"/>
                  <a:pt x="11695" y="9496"/>
                  <a:pt x="11437" y="10245"/>
                </a:cubicBezTo>
                <a:cubicBezTo>
                  <a:pt x="11489" y="9451"/>
                  <a:pt x="10672" y="8673"/>
                  <a:pt x="9875" y="8673"/>
                </a:cubicBezTo>
                <a:cubicBezTo>
                  <a:pt x="9674" y="8673"/>
                  <a:pt x="9475" y="8722"/>
                  <a:pt x="9291" y="8832"/>
                </a:cubicBezTo>
                <a:cubicBezTo>
                  <a:pt x="9747" y="8206"/>
                  <a:pt x="9082" y="7232"/>
                  <a:pt x="8367" y="7232"/>
                </a:cubicBezTo>
                <a:cubicBezTo>
                  <a:pt x="8260" y="7232"/>
                  <a:pt x="8153" y="7254"/>
                  <a:pt x="8048" y="7301"/>
                </a:cubicBezTo>
                <a:cubicBezTo>
                  <a:pt x="8153" y="6804"/>
                  <a:pt x="7825" y="6254"/>
                  <a:pt x="7354" y="6084"/>
                </a:cubicBezTo>
                <a:cubicBezTo>
                  <a:pt x="7240" y="6043"/>
                  <a:pt x="7120" y="6023"/>
                  <a:pt x="7001" y="6023"/>
                </a:cubicBezTo>
                <a:cubicBezTo>
                  <a:pt x="6669" y="6023"/>
                  <a:pt x="6340" y="6174"/>
                  <a:pt x="6138" y="6425"/>
                </a:cubicBezTo>
                <a:cubicBezTo>
                  <a:pt x="6635" y="5666"/>
                  <a:pt x="6792" y="4710"/>
                  <a:pt x="6543" y="3834"/>
                </a:cubicBezTo>
                <a:cubicBezTo>
                  <a:pt x="6521" y="3833"/>
                  <a:pt x="6499" y="3833"/>
                  <a:pt x="6477" y="3833"/>
                </a:cubicBezTo>
                <a:cubicBezTo>
                  <a:pt x="5649" y="3833"/>
                  <a:pt x="4832" y="4312"/>
                  <a:pt x="4450" y="5064"/>
                </a:cubicBezTo>
                <a:lnTo>
                  <a:pt x="4450" y="2748"/>
                </a:lnTo>
                <a:cubicBezTo>
                  <a:pt x="3651" y="3049"/>
                  <a:pt x="2984" y="3664"/>
                  <a:pt x="2552" y="4396"/>
                </a:cubicBezTo>
                <a:cubicBezTo>
                  <a:pt x="2618" y="4056"/>
                  <a:pt x="2356" y="3638"/>
                  <a:pt x="1990" y="3572"/>
                </a:cubicBezTo>
                <a:cubicBezTo>
                  <a:pt x="1954" y="3567"/>
                  <a:pt x="1918" y="3565"/>
                  <a:pt x="1883" y="3565"/>
                </a:cubicBezTo>
                <a:cubicBezTo>
                  <a:pt x="1464" y="3565"/>
                  <a:pt x="1074" y="3908"/>
                  <a:pt x="917" y="4318"/>
                </a:cubicBezTo>
                <a:cubicBezTo>
                  <a:pt x="812" y="4619"/>
                  <a:pt x="812" y="4972"/>
                  <a:pt x="838" y="5299"/>
                </a:cubicBezTo>
                <a:cubicBezTo>
                  <a:pt x="694" y="4985"/>
                  <a:pt x="354" y="4750"/>
                  <a:pt x="1" y="4724"/>
                </a:cubicBezTo>
                <a:lnTo>
                  <a:pt x="1" y="31115"/>
                </a:lnTo>
                <a:lnTo>
                  <a:pt x="57547" y="31115"/>
                </a:lnTo>
                <a:lnTo>
                  <a:pt x="57547" y="667"/>
                </a:lnTo>
                <a:cubicBezTo>
                  <a:pt x="57272" y="759"/>
                  <a:pt x="57076" y="890"/>
                  <a:pt x="56893" y="1047"/>
                </a:cubicBezTo>
                <a:cubicBezTo>
                  <a:pt x="56685" y="828"/>
                  <a:pt x="56390" y="726"/>
                  <a:pt x="56094" y="726"/>
                </a:cubicBezTo>
                <a:cubicBezTo>
                  <a:pt x="55681" y="726"/>
                  <a:pt x="55264" y="924"/>
                  <a:pt x="55074" y="1282"/>
                </a:cubicBezTo>
                <a:cubicBezTo>
                  <a:pt x="55139" y="694"/>
                  <a:pt x="54694" y="105"/>
                  <a:pt x="541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5"/>
          <p:cNvGrpSpPr/>
          <p:nvPr/>
        </p:nvGrpSpPr>
        <p:grpSpPr>
          <a:xfrm>
            <a:off x="2412932" y="4340847"/>
            <a:ext cx="433643" cy="414833"/>
            <a:chOff x="2412932" y="3938622"/>
            <a:chExt cx="433643" cy="414833"/>
          </a:xfrm>
        </p:grpSpPr>
        <p:sp>
          <p:nvSpPr>
            <p:cNvPr id="273" name="Google Shape;273;p15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5"/>
          <p:cNvSpPr/>
          <p:nvPr/>
        </p:nvSpPr>
        <p:spPr>
          <a:xfrm flipH="1">
            <a:off x="154159" y="4817050"/>
            <a:ext cx="9203226" cy="1784038"/>
          </a:xfrm>
          <a:custGeom>
            <a:avLst/>
            <a:gdLst/>
            <a:ahLst/>
            <a:cxnLst/>
            <a:rect l="l" t="t" r="r" b="b"/>
            <a:pathLst>
              <a:path w="58410" h="19251" extrusionOk="0">
                <a:moveTo>
                  <a:pt x="32002" y="0"/>
                </a:moveTo>
                <a:cubicBezTo>
                  <a:pt x="31047" y="0"/>
                  <a:pt x="30092" y="43"/>
                  <a:pt x="29140" y="147"/>
                </a:cubicBezTo>
                <a:cubicBezTo>
                  <a:pt x="24887" y="578"/>
                  <a:pt x="20648" y="1128"/>
                  <a:pt x="16356" y="1128"/>
                </a:cubicBezTo>
                <a:cubicBezTo>
                  <a:pt x="15510" y="1128"/>
                  <a:pt x="14665" y="1135"/>
                  <a:pt x="13820" y="1135"/>
                </a:cubicBezTo>
                <a:cubicBezTo>
                  <a:pt x="11649" y="1135"/>
                  <a:pt x="9485" y="1088"/>
                  <a:pt x="7328" y="749"/>
                </a:cubicBezTo>
                <a:cubicBezTo>
                  <a:pt x="6674" y="644"/>
                  <a:pt x="694" y="408"/>
                  <a:pt x="0" y="186"/>
                </a:cubicBezTo>
                <a:lnTo>
                  <a:pt x="0" y="19250"/>
                </a:lnTo>
                <a:lnTo>
                  <a:pt x="58410" y="19250"/>
                </a:lnTo>
                <a:lnTo>
                  <a:pt x="58410" y="1350"/>
                </a:lnTo>
                <a:cubicBezTo>
                  <a:pt x="57446" y="1396"/>
                  <a:pt x="55883" y="1424"/>
                  <a:pt x="54139" y="1424"/>
                </a:cubicBezTo>
                <a:cubicBezTo>
                  <a:pt x="50889" y="1424"/>
                  <a:pt x="47008" y="1327"/>
                  <a:pt x="45195" y="1063"/>
                </a:cubicBezTo>
                <a:cubicBezTo>
                  <a:pt x="42643" y="683"/>
                  <a:pt x="40039" y="618"/>
                  <a:pt x="37475" y="356"/>
                </a:cubicBezTo>
                <a:cubicBezTo>
                  <a:pt x="35661" y="158"/>
                  <a:pt x="33831" y="0"/>
                  <a:pt x="320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/>
          <p:nvPr/>
        </p:nvSpPr>
        <p:spPr>
          <a:xfrm flipH="1">
            <a:off x="15223" y="4329227"/>
            <a:ext cx="1804315" cy="1473114"/>
          </a:xfrm>
          <a:custGeom>
            <a:avLst/>
            <a:gdLst/>
            <a:ahLst/>
            <a:cxnLst/>
            <a:rect l="l" t="t" r="r" b="b"/>
            <a:pathLst>
              <a:path w="12470" h="10181" extrusionOk="0">
                <a:moveTo>
                  <a:pt x="12156" y="1"/>
                </a:moveTo>
                <a:cubicBezTo>
                  <a:pt x="11462" y="2134"/>
                  <a:pt x="11122" y="4031"/>
                  <a:pt x="11083" y="6229"/>
                </a:cubicBezTo>
                <a:cubicBezTo>
                  <a:pt x="11070" y="5470"/>
                  <a:pt x="10952" y="4567"/>
                  <a:pt x="10664" y="3913"/>
                </a:cubicBezTo>
                <a:cubicBezTo>
                  <a:pt x="10350" y="4489"/>
                  <a:pt x="10298" y="5222"/>
                  <a:pt x="10272" y="5863"/>
                </a:cubicBezTo>
                <a:cubicBezTo>
                  <a:pt x="10102" y="5431"/>
                  <a:pt x="10128" y="4907"/>
                  <a:pt x="9958" y="4450"/>
                </a:cubicBezTo>
                <a:cubicBezTo>
                  <a:pt x="9892" y="5064"/>
                  <a:pt x="9905" y="5706"/>
                  <a:pt x="9879" y="6334"/>
                </a:cubicBezTo>
                <a:cubicBezTo>
                  <a:pt x="9094" y="4790"/>
                  <a:pt x="9264" y="2618"/>
                  <a:pt x="9238" y="956"/>
                </a:cubicBezTo>
                <a:lnTo>
                  <a:pt x="9238" y="956"/>
                </a:lnTo>
                <a:cubicBezTo>
                  <a:pt x="8388" y="2892"/>
                  <a:pt x="8531" y="5104"/>
                  <a:pt x="8623" y="7184"/>
                </a:cubicBezTo>
                <a:cubicBezTo>
                  <a:pt x="8026" y="6450"/>
                  <a:pt x="6636" y="5858"/>
                  <a:pt x="5646" y="5858"/>
                </a:cubicBezTo>
                <a:cubicBezTo>
                  <a:pt x="5595" y="5858"/>
                  <a:pt x="5545" y="5859"/>
                  <a:pt x="5496" y="5863"/>
                </a:cubicBezTo>
                <a:cubicBezTo>
                  <a:pt x="6373" y="6360"/>
                  <a:pt x="6935" y="7132"/>
                  <a:pt x="7393" y="8022"/>
                </a:cubicBezTo>
                <a:cubicBezTo>
                  <a:pt x="6534" y="7828"/>
                  <a:pt x="5732" y="7737"/>
                  <a:pt x="4937" y="7737"/>
                </a:cubicBezTo>
                <a:cubicBezTo>
                  <a:pt x="4172" y="7737"/>
                  <a:pt x="3413" y="7822"/>
                  <a:pt x="2617" y="7982"/>
                </a:cubicBezTo>
                <a:cubicBezTo>
                  <a:pt x="2660" y="7980"/>
                  <a:pt x="2702" y="7979"/>
                  <a:pt x="2745" y="7979"/>
                </a:cubicBezTo>
                <a:cubicBezTo>
                  <a:pt x="4004" y="7979"/>
                  <a:pt x="5346" y="8891"/>
                  <a:pt x="6320" y="9461"/>
                </a:cubicBezTo>
                <a:cubicBezTo>
                  <a:pt x="5444" y="9225"/>
                  <a:pt x="4475" y="8964"/>
                  <a:pt x="3599" y="8885"/>
                </a:cubicBezTo>
                <a:lnTo>
                  <a:pt x="3599" y="8885"/>
                </a:lnTo>
                <a:cubicBezTo>
                  <a:pt x="3664" y="9016"/>
                  <a:pt x="3703" y="9199"/>
                  <a:pt x="3782" y="9304"/>
                </a:cubicBezTo>
                <a:cubicBezTo>
                  <a:pt x="3101" y="9042"/>
                  <a:pt x="2486" y="8519"/>
                  <a:pt x="1767" y="8414"/>
                </a:cubicBezTo>
                <a:lnTo>
                  <a:pt x="1767" y="8414"/>
                </a:lnTo>
                <a:cubicBezTo>
                  <a:pt x="1963" y="8754"/>
                  <a:pt x="2251" y="9016"/>
                  <a:pt x="2526" y="9304"/>
                </a:cubicBezTo>
                <a:cubicBezTo>
                  <a:pt x="1950" y="9945"/>
                  <a:pt x="890" y="9932"/>
                  <a:pt x="0" y="10181"/>
                </a:cubicBezTo>
                <a:lnTo>
                  <a:pt x="12418" y="10181"/>
                </a:lnTo>
                <a:lnTo>
                  <a:pt x="12470" y="10128"/>
                </a:lnTo>
                <a:lnTo>
                  <a:pt x="12470" y="6517"/>
                </a:lnTo>
                <a:cubicBezTo>
                  <a:pt x="11698" y="4450"/>
                  <a:pt x="11489" y="2094"/>
                  <a:pt x="12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5"/>
          <p:cNvGrpSpPr/>
          <p:nvPr/>
        </p:nvGrpSpPr>
        <p:grpSpPr>
          <a:xfrm>
            <a:off x="6318182" y="4408418"/>
            <a:ext cx="292406" cy="279681"/>
            <a:chOff x="2412932" y="3938622"/>
            <a:chExt cx="433643" cy="414833"/>
          </a:xfrm>
        </p:grpSpPr>
        <p:sp>
          <p:nvSpPr>
            <p:cNvPr id="278" name="Google Shape;278;p15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8259571" y="3948822"/>
            <a:ext cx="480520" cy="459594"/>
            <a:chOff x="2412932" y="3938622"/>
            <a:chExt cx="433643" cy="414833"/>
          </a:xfrm>
        </p:grpSpPr>
        <p:sp>
          <p:nvSpPr>
            <p:cNvPr id="281" name="Google Shape;281;p15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5"/>
          <p:cNvSpPr/>
          <p:nvPr/>
        </p:nvSpPr>
        <p:spPr>
          <a:xfrm>
            <a:off x="-24" y="-145025"/>
            <a:ext cx="2738705" cy="1369080"/>
          </a:xfrm>
          <a:custGeom>
            <a:avLst/>
            <a:gdLst/>
            <a:ahLst/>
            <a:cxnLst/>
            <a:rect l="l" t="t" r="r" b="b"/>
            <a:pathLst>
              <a:path w="22742" h="9462" extrusionOk="0">
                <a:moveTo>
                  <a:pt x="1" y="1"/>
                </a:moveTo>
                <a:lnTo>
                  <a:pt x="1" y="9461"/>
                </a:lnTo>
                <a:cubicBezTo>
                  <a:pt x="720" y="9212"/>
                  <a:pt x="1374" y="8754"/>
                  <a:pt x="1702" y="8087"/>
                </a:cubicBezTo>
                <a:cubicBezTo>
                  <a:pt x="1957" y="8261"/>
                  <a:pt x="2275" y="8353"/>
                  <a:pt x="2599" y="8353"/>
                </a:cubicBezTo>
                <a:cubicBezTo>
                  <a:pt x="2640" y="8353"/>
                  <a:pt x="2681" y="8352"/>
                  <a:pt x="2722" y="8349"/>
                </a:cubicBezTo>
                <a:cubicBezTo>
                  <a:pt x="3246" y="8296"/>
                  <a:pt x="3690" y="7996"/>
                  <a:pt x="4018" y="7629"/>
                </a:cubicBezTo>
                <a:cubicBezTo>
                  <a:pt x="4424" y="8036"/>
                  <a:pt x="4941" y="8230"/>
                  <a:pt x="5455" y="8230"/>
                </a:cubicBezTo>
                <a:cubicBezTo>
                  <a:pt x="6066" y="8230"/>
                  <a:pt x="6674" y="7957"/>
                  <a:pt x="7092" y="7446"/>
                </a:cubicBezTo>
                <a:cubicBezTo>
                  <a:pt x="7494" y="7847"/>
                  <a:pt x="8062" y="8061"/>
                  <a:pt x="8629" y="8061"/>
                </a:cubicBezTo>
                <a:cubicBezTo>
                  <a:pt x="8987" y="8061"/>
                  <a:pt x="9343" y="7976"/>
                  <a:pt x="9657" y="7799"/>
                </a:cubicBezTo>
                <a:cubicBezTo>
                  <a:pt x="10547" y="7302"/>
                  <a:pt x="10874" y="6229"/>
                  <a:pt x="10691" y="5287"/>
                </a:cubicBezTo>
                <a:lnTo>
                  <a:pt x="10691" y="5287"/>
                </a:lnTo>
                <a:cubicBezTo>
                  <a:pt x="10795" y="5299"/>
                  <a:pt x="10898" y="5305"/>
                  <a:pt x="11001" y="5305"/>
                </a:cubicBezTo>
                <a:cubicBezTo>
                  <a:pt x="11668" y="5305"/>
                  <a:pt x="12287" y="5053"/>
                  <a:pt x="12797" y="4633"/>
                </a:cubicBezTo>
                <a:lnTo>
                  <a:pt x="12797" y="4633"/>
                </a:lnTo>
                <a:cubicBezTo>
                  <a:pt x="12784" y="5287"/>
                  <a:pt x="12627" y="5902"/>
                  <a:pt x="12261" y="6491"/>
                </a:cubicBezTo>
                <a:cubicBezTo>
                  <a:pt x="12088" y="6783"/>
                  <a:pt x="12343" y="7083"/>
                  <a:pt x="12622" y="7083"/>
                </a:cubicBezTo>
                <a:cubicBezTo>
                  <a:pt x="12681" y="7083"/>
                  <a:pt x="12740" y="7070"/>
                  <a:pt x="12797" y="7040"/>
                </a:cubicBezTo>
                <a:cubicBezTo>
                  <a:pt x="13975" y="6399"/>
                  <a:pt x="14996" y="5444"/>
                  <a:pt x="15336" y="4175"/>
                </a:cubicBezTo>
                <a:cubicBezTo>
                  <a:pt x="15611" y="4489"/>
                  <a:pt x="16003" y="4698"/>
                  <a:pt x="16487" y="4751"/>
                </a:cubicBezTo>
                <a:cubicBezTo>
                  <a:pt x="16496" y="4751"/>
                  <a:pt x="16505" y="4752"/>
                  <a:pt x="16514" y="4752"/>
                </a:cubicBezTo>
                <a:cubicBezTo>
                  <a:pt x="16837" y="4752"/>
                  <a:pt x="17004" y="4287"/>
                  <a:pt x="16762" y="4070"/>
                </a:cubicBezTo>
                <a:cubicBezTo>
                  <a:pt x="16461" y="3795"/>
                  <a:pt x="16317" y="3416"/>
                  <a:pt x="16369" y="3050"/>
                </a:cubicBezTo>
                <a:lnTo>
                  <a:pt x="16369" y="3050"/>
                </a:lnTo>
                <a:cubicBezTo>
                  <a:pt x="16621" y="3147"/>
                  <a:pt x="16886" y="3195"/>
                  <a:pt x="17149" y="3195"/>
                </a:cubicBezTo>
                <a:cubicBezTo>
                  <a:pt x="17802" y="3195"/>
                  <a:pt x="18445" y="2899"/>
                  <a:pt x="18855" y="2330"/>
                </a:cubicBezTo>
                <a:cubicBezTo>
                  <a:pt x="19072" y="2463"/>
                  <a:pt x="19308" y="2524"/>
                  <a:pt x="19540" y="2524"/>
                </a:cubicBezTo>
                <a:cubicBezTo>
                  <a:pt x="20110" y="2524"/>
                  <a:pt x="20659" y="2156"/>
                  <a:pt x="20844" y="1571"/>
                </a:cubicBezTo>
                <a:cubicBezTo>
                  <a:pt x="20974" y="1606"/>
                  <a:pt x="21106" y="1623"/>
                  <a:pt x="21239" y="1623"/>
                </a:cubicBezTo>
                <a:cubicBezTo>
                  <a:pt x="21604" y="1623"/>
                  <a:pt x="21966" y="1493"/>
                  <a:pt x="22244" y="1244"/>
                </a:cubicBezTo>
                <a:cubicBezTo>
                  <a:pt x="22611" y="917"/>
                  <a:pt x="22742" y="459"/>
                  <a:pt x="227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6555649" y="-145025"/>
            <a:ext cx="2588372" cy="1512181"/>
          </a:xfrm>
          <a:custGeom>
            <a:avLst/>
            <a:gdLst/>
            <a:ahLst/>
            <a:cxnLst/>
            <a:rect l="l" t="t" r="r" b="b"/>
            <a:pathLst>
              <a:path w="22415" h="10451" extrusionOk="0">
                <a:moveTo>
                  <a:pt x="1" y="1"/>
                </a:moveTo>
                <a:cubicBezTo>
                  <a:pt x="276" y="642"/>
                  <a:pt x="616" y="1309"/>
                  <a:pt x="1283" y="1597"/>
                </a:cubicBezTo>
                <a:cubicBezTo>
                  <a:pt x="1481" y="1685"/>
                  <a:pt x="1687" y="1728"/>
                  <a:pt x="1892" y="1728"/>
                </a:cubicBezTo>
                <a:cubicBezTo>
                  <a:pt x="2053" y="1728"/>
                  <a:pt x="2214" y="1701"/>
                  <a:pt x="2369" y="1650"/>
                </a:cubicBezTo>
                <a:cubicBezTo>
                  <a:pt x="2552" y="2160"/>
                  <a:pt x="2853" y="2631"/>
                  <a:pt x="3429" y="2709"/>
                </a:cubicBezTo>
                <a:cubicBezTo>
                  <a:pt x="3496" y="2721"/>
                  <a:pt x="3561" y="2727"/>
                  <a:pt x="3625" y="2727"/>
                </a:cubicBezTo>
                <a:cubicBezTo>
                  <a:pt x="4044" y="2727"/>
                  <a:pt x="4386" y="2478"/>
                  <a:pt x="4659" y="2160"/>
                </a:cubicBezTo>
                <a:cubicBezTo>
                  <a:pt x="4868" y="2605"/>
                  <a:pt x="5182" y="2997"/>
                  <a:pt x="5706" y="3128"/>
                </a:cubicBezTo>
                <a:cubicBezTo>
                  <a:pt x="5819" y="3155"/>
                  <a:pt x="5931" y="3170"/>
                  <a:pt x="6042" y="3170"/>
                </a:cubicBezTo>
                <a:cubicBezTo>
                  <a:pt x="6252" y="3170"/>
                  <a:pt x="6455" y="3117"/>
                  <a:pt x="6635" y="2997"/>
                </a:cubicBezTo>
                <a:cubicBezTo>
                  <a:pt x="6792" y="2879"/>
                  <a:pt x="6923" y="2736"/>
                  <a:pt x="7066" y="2579"/>
                </a:cubicBezTo>
                <a:cubicBezTo>
                  <a:pt x="7337" y="3137"/>
                  <a:pt x="7912" y="3453"/>
                  <a:pt x="8486" y="3453"/>
                </a:cubicBezTo>
                <a:cubicBezTo>
                  <a:pt x="8828" y="3453"/>
                  <a:pt x="9170" y="3341"/>
                  <a:pt x="9448" y="3102"/>
                </a:cubicBezTo>
                <a:cubicBezTo>
                  <a:pt x="9999" y="4061"/>
                  <a:pt x="10987" y="4757"/>
                  <a:pt x="12028" y="4757"/>
                </a:cubicBezTo>
                <a:cubicBezTo>
                  <a:pt x="12323" y="4757"/>
                  <a:pt x="12621" y="4702"/>
                  <a:pt x="12915" y="4580"/>
                </a:cubicBezTo>
                <a:cubicBezTo>
                  <a:pt x="12981" y="5222"/>
                  <a:pt x="13020" y="5876"/>
                  <a:pt x="13648" y="6242"/>
                </a:cubicBezTo>
                <a:cubicBezTo>
                  <a:pt x="13834" y="6344"/>
                  <a:pt x="14037" y="6407"/>
                  <a:pt x="14235" y="6407"/>
                </a:cubicBezTo>
                <a:cubicBezTo>
                  <a:pt x="14343" y="6407"/>
                  <a:pt x="14449" y="6388"/>
                  <a:pt x="14551" y="6347"/>
                </a:cubicBezTo>
                <a:cubicBezTo>
                  <a:pt x="14747" y="6268"/>
                  <a:pt x="14865" y="6098"/>
                  <a:pt x="14983" y="5954"/>
                </a:cubicBezTo>
                <a:cubicBezTo>
                  <a:pt x="15249" y="6391"/>
                  <a:pt x="15639" y="6760"/>
                  <a:pt x="16163" y="6760"/>
                </a:cubicBezTo>
                <a:cubicBezTo>
                  <a:pt x="16205" y="6760"/>
                  <a:pt x="16248" y="6757"/>
                  <a:pt x="16291" y="6753"/>
                </a:cubicBezTo>
                <a:cubicBezTo>
                  <a:pt x="16500" y="6726"/>
                  <a:pt x="16684" y="6635"/>
                  <a:pt x="16828" y="6530"/>
                </a:cubicBezTo>
                <a:cubicBezTo>
                  <a:pt x="16841" y="6556"/>
                  <a:pt x="16854" y="6582"/>
                  <a:pt x="16893" y="6609"/>
                </a:cubicBezTo>
                <a:cubicBezTo>
                  <a:pt x="17272" y="7040"/>
                  <a:pt x="17299" y="7603"/>
                  <a:pt x="17011" y="8100"/>
                </a:cubicBezTo>
                <a:cubicBezTo>
                  <a:pt x="16851" y="8377"/>
                  <a:pt x="17090" y="8689"/>
                  <a:pt x="17362" y="8689"/>
                </a:cubicBezTo>
                <a:cubicBezTo>
                  <a:pt x="17423" y="8689"/>
                  <a:pt x="17487" y="8673"/>
                  <a:pt x="17547" y="8637"/>
                </a:cubicBezTo>
                <a:cubicBezTo>
                  <a:pt x="17900" y="8440"/>
                  <a:pt x="18201" y="8192"/>
                  <a:pt x="18463" y="7904"/>
                </a:cubicBezTo>
                <a:cubicBezTo>
                  <a:pt x="19144" y="8951"/>
                  <a:pt x="20020" y="9867"/>
                  <a:pt x="21159" y="10416"/>
                </a:cubicBezTo>
                <a:cubicBezTo>
                  <a:pt x="21213" y="10440"/>
                  <a:pt x="21270" y="10451"/>
                  <a:pt x="21327" y="10451"/>
                </a:cubicBezTo>
                <a:cubicBezTo>
                  <a:pt x="21614" y="10451"/>
                  <a:pt x="21891" y="10174"/>
                  <a:pt x="21695" y="9880"/>
                </a:cubicBezTo>
                <a:cubicBezTo>
                  <a:pt x="21329" y="9304"/>
                  <a:pt x="21106" y="8676"/>
                  <a:pt x="21080" y="8022"/>
                </a:cubicBezTo>
                <a:lnTo>
                  <a:pt x="21080" y="8022"/>
                </a:lnTo>
                <a:cubicBezTo>
                  <a:pt x="21302" y="8218"/>
                  <a:pt x="21564" y="8362"/>
                  <a:pt x="21878" y="8427"/>
                </a:cubicBezTo>
                <a:cubicBezTo>
                  <a:pt x="22018" y="8467"/>
                  <a:pt x="22158" y="8484"/>
                  <a:pt x="22292" y="8484"/>
                </a:cubicBezTo>
                <a:cubicBezTo>
                  <a:pt x="22334" y="8484"/>
                  <a:pt x="22374" y="8483"/>
                  <a:pt x="22415" y="8480"/>
                </a:cubicBezTo>
                <a:lnTo>
                  <a:pt x="2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subTitle" idx="1"/>
          </p:nvPr>
        </p:nvSpPr>
        <p:spPr>
          <a:xfrm>
            <a:off x="4832587" y="1453675"/>
            <a:ext cx="30153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2"/>
          </p:nvPr>
        </p:nvSpPr>
        <p:spPr>
          <a:xfrm>
            <a:off x="1335225" y="1453675"/>
            <a:ext cx="30153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-45968" y="10"/>
            <a:ext cx="1518387" cy="4772134"/>
          </a:xfrm>
          <a:custGeom>
            <a:avLst/>
            <a:gdLst/>
            <a:ahLst/>
            <a:cxnLst/>
            <a:rect l="l" t="t" r="r" b="b"/>
            <a:pathLst>
              <a:path w="6399" h="32909" extrusionOk="0">
                <a:moveTo>
                  <a:pt x="890" y="1"/>
                </a:moveTo>
                <a:cubicBezTo>
                  <a:pt x="419" y="7171"/>
                  <a:pt x="53" y="14394"/>
                  <a:pt x="602" y="21551"/>
                </a:cubicBezTo>
                <a:cubicBezTo>
                  <a:pt x="798" y="24090"/>
                  <a:pt x="1126" y="26654"/>
                  <a:pt x="903" y="29193"/>
                </a:cubicBezTo>
                <a:cubicBezTo>
                  <a:pt x="772" y="30488"/>
                  <a:pt x="471" y="31757"/>
                  <a:pt x="0" y="32909"/>
                </a:cubicBezTo>
                <a:lnTo>
                  <a:pt x="6294" y="32909"/>
                </a:lnTo>
                <a:cubicBezTo>
                  <a:pt x="6399" y="30252"/>
                  <a:pt x="6006" y="27570"/>
                  <a:pt x="5443" y="25005"/>
                </a:cubicBezTo>
                <a:cubicBezTo>
                  <a:pt x="4698" y="21590"/>
                  <a:pt x="3651" y="18280"/>
                  <a:pt x="3049" y="14813"/>
                </a:cubicBezTo>
                <a:cubicBezTo>
                  <a:pt x="2198" y="9971"/>
                  <a:pt x="2264" y="4973"/>
                  <a:pt x="24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8086168" y="950"/>
            <a:ext cx="1027919" cy="4770249"/>
          </a:xfrm>
          <a:custGeom>
            <a:avLst/>
            <a:gdLst/>
            <a:ahLst/>
            <a:cxnLst/>
            <a:rect l="l" t="t" r="r" b="b"/>
            <a:pathLst>
              <a:path w="4332" h="32896" extrusionOk="0">
                <a:moveTo>
                  <a:pt x="2604" y="1"/>
                </a:moveTo>
                <a:cubicBezTo>
                  <a:pt x="3140" y="5378"/>
                  <a:pt x="2643" y="10926"/>
                  <a:pt x="1950" y="16304"/>
                </a:cubicBezTo>
                <a:cubicBezTo>
                  <a:pt x="1230" y="21813"/>
                  <a:pt x="275" y="27334"/>
                  <a:pt x="0" y="32895"/>
                </a:cubicBezTo>
                <a:lnTo>
                  <a:pt x="3428" y="32895"/>
                </a:lnTo>
                <a:cubicBezTo>
                  <a:pt x="4331" y="27321"/>
                  <a:pt x="4253" y="21538"/>
                  <a:pt x="4148" y="15833"/>
                </a:cubicBezTo>
                <a:cubicBezTo>
                  <a:pt x="4069" y="10547"/>
                  <a:pt x="3991" y="5274"/>
                  <a:pt x="39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/>
          <p:nvPr/>
        </p:nvSpPr>
        <p:spPr>
          <a:xfrm flipH="1">
            <a:off x="-860453" y="4512500"/>
            <a:ext cx="10034733" cy="2480883"/>
          </a:xfrm>
          <a:custGeom>
            <a:avLst/>
            <a:gdLst/>
            <a:ahLst/>
            <a:cxnLst/>
            <a:rect l="l" t="t" r="r" b="b"/>
            <a:pathLst>
              <a:path w="69624" h="19948" extrusionOk="0">
                <a:moveTo>
                  <a:pt x="1913" y="1"/>
                </a:moveTo>
                <a:cubicBezTo>
                  <a:pt x="1488" y="1"/>
                  <a:pt x="1068" y="14"/>
                  <a:pt x="654" y="44"/>
                </a:cubicBezTo>
                <a:cubicBezTo>
                  <a:pt x="0" y="3655"/>
                  <a:pt x="1086" y="8326"/>
                  <a:pt x="1348" y="12042"/>
                </a:cubicBezTo>
                <a:cubicBezTo>
                  <a:pt x="1505" y="13979"/>
                  <a:pt x="1727" y="16099"/>
                  <a:pt x="3114" y="17459"/>
                </a:cubicBezTo>
                <a:cubicBezTo>
                  <a:pt x="4541" y="18846"/>
                  <a:pt x="6752" y="18964"/>
                  <a:pt x="8741" y="19016"/>
                </a:cubicBezTo>
                <a:cubicBezTo>
                  <a:pt x="22636" y="19304"/>
                  <a:pt x="36532" y="19618"/>
                  <a:pt x="50441" y="19906"/>
                </a:cubicBezTo>
                <a:cubicBezTo>
                  <a:pt x="51307" y="19928"/>
                  <a:pt x="52176" y="19947"/>
                  <a:pt x="53045" y="19947"/>
                </a:cubicBezTo>
                <a:cubicBezTo>
                  <a:pt x="55279" y="19947"/>
                  <a:pt x="57513" y="19822"/>
                  <a:pt x="59679" y="19304"/>
                </a:cubicBezTo>
                <a:cubicBezTo>
                  <a:pt x="62688" y="18585"/>
                  <a:pt x="65619" y="16975"/>
                  <a:pt x="67255" y="14332"/>
                </a:cubicBezTo>
                <a:cubicBezTo>
                  <a:pt x="69623" y="10538"/>
                  <a:pt x="68511" y="4911"/>
                  <a:pt x="64769" y="2464"/>
                </a:cubicBezTo>
                <a:cubicBezTo>
                  <a:pt x="62783" y="1154"/>
                  <a:pt x="60436" y="788"/>
                  <a:pt x="58022" y="788"/>
                </a:cubicBezTo>
                <a:cubicBezTo>
                  <a:pt x="56460" y="788"/>
                  <a:pt x="54870" y="941"/>
                  <a:pt x="53333" y="1091"/>
                </a:cubicBezTo>
                <a:cubicBezTo>
                  <a:pt x="46159" y="1786"/>
                  <a:pt x="38950" y="2122"/>
                  <a:pt x="31749" y="2122"/>
                </a:cubicBezTo>
                <a:cubicBezTo>
                  <a:pt x="30137" y="2122"/>
                  <a:pt x="28526" y="2105"/>
                  <a:pt x="26915" y="2072"/>
                </a:cubicBezTo>
                <a:cubicBezTo>
                  <a:pt x="22375" y="1967"/>
                  <a:pt x="17834" y="1719"/>
                  <a:pt x="13307" y="1326"/>
                </a:cubicBezTo>
                <a:cubicBezTo>
                  <a:pt x="9670" y="1021"/>
                  <a:pt x="5601" y="1"/>
                  <a:pt x="19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"/>
          <p:cNvSpPr/>
          <p:nvPr/>
        </p:nvSpPr>
        <p:spPr>
          <a:xfrm flipH="1">
            <a:off x="-3526950" y="3804607"/>
            <a:ext cx="6412786" cy="1376227"/>
          </a:xfrm>
          <a:custGeom>
            <a:avLst/>
            <a:gdLst/>
            <a:ahLst/>
            <a:cxnLst/>
            <a:rect l="l" t="t" r="r" b="b"/>
            <a:pathLst>
              <a:path w="26262" h="5636" extrusionOk="0">
                <a:moveTo>
                  <a:pt x="11513" y="0"/>
                </a:moveTo>
                <a:cubicBezTo>
                  <a:pt x="11070" y="0"/>
                  <a:pt x="10628" y="97"/>
                  <a:pt x="10233" y="297"/>
                </a:cubicBezTo>
                <a:cubicBezTo>
                  <a:pt x="9212" y="821"/>
                  <a:pt x="8558" y="2011"/>
                  <a:pt x="8650" y="3163"/>
                </a:cubicBezTo>
                <a:cubicBezTo>
                  <a:pt x="8182" y="2831"/>
                  <a:pt x="7610" y="2668"/>
                  <a:pt x="7036" y="2668"/>
                </a:cubicBezTo>
                <a:cubicBezTo>
                  <a:pt x="6342" y="2668"/>
                  <a:pt x="5646" y="2907"/>
                  <a:pt x="5130" y="3372"/>
                </a:cubicBezTo>
                <a:cubicBezTo>
                  <a:pt x="4764" y="3712"/>
                  <a:pt x="4463" y="4197"/>
                  <a:pt x="3992" y="4419"/>
                </a:cubicBezTo>
                <a:cubicBezTo>
                  <a:pt x="3674" y="4571"/>
                  <a:pt x="3329" y="4595"/>
                  <a:pt x="2975" y="4595"/>
                </a:cubicBezTo>
                <a:cubicBezTo>
                  <a:pt x="2810" y="4595"/>
                  <a:pt x="2642" y="4589"/>
                  <a:pt x="2474" y="4589"/>
                </a:cubicBezTo>
                <a:cubicBezTo>
                  <a:pt x="2352" y="4589"/>
                  <a:pt x="2229" y="4592"/>
                  <a:pt x="2107" y="4602"/>
                </a:cubicBezTo>
                <a:cubicBezTo>
                  <a:pt x="1309" y="4655"/>
                  <a:pt x="537" y="5047"/>
                  <a:pt x="1" y="5636"/>
                </a:cubicBezTo>
                <a:lnTo>
                  <a:pt x="26262" y="5636"/>
                </a:lnTo>
                <a:lnTo>
                  <a:pt x="26262" y="101"/>
                </a:lnTo>
                <a:cubicBezTo>
                  <a:pt x="25529" y="415"/>
                  <a:pt x="24875" y="952"/>
                  <a:pt x="24430" y="1645"/>
                </a:cubicBezTo>
                <a:cubicBezTo>
                  <a:pt x="24273" y="1985"/>
                  <a:pt x="24142" y="2312"/>
                  <a:pt x="24011" y="2574"/>
                </a:cubicBezTo>
                <a:cubicBezTo>
                  <a:pt x="23946" y="2703"/>
                  <a:pt x="23815" y="2765"/>
                  <a:pt x="23683" y="2765"/>
                </a:cubicBezTo>
                <a:cubicBezTo>
                  <a:pt x="23547" y="2765"/>
                  <a:pt x="23410" y="2700"/>
                  <a:pt x="23344" y="2574"/>
                </a:cubicBezTo>
                <a:cubicBezTo>
                  <a:pt x="23215" y="2340"/>
                  <a:pt x="23101" y="2236"/>
                  <a:pt x="22946" y="2236"/>
                </a:cubicBezTo>
                <a:cubicBezTo>
                  <a:pt x="22850" y="2236"/>
                  <a:pt x="22739" y="2276"/>
                  <a:pt x="22598" y="2352"/>
                </a:cubicBezTo>
                <a:cubicBezTo>
                  <a:pt x="22310" y="2509"/>
                  <a:pt x="22048" y="2757"/>
                  <a:pt x="21761" y="2954"/>
                </a:cubicBezTo>
                <a:cubicBezTo>
                  <a:pt x="21710" y="2993"/>
                  <a:pt x="21652" y="3009"/>
                  <a:pt x="21593" y="3009"/>
                </a:cubicBezTo>
                <a:cubicBezTo>
                  <a:pt x="21454" y="3009"/>
                  <a:pt x="21307" y="2916"/>
                  <a:pt x="21224" y="2796"/>
                </a:cubicBezTo>
                <a:cubicBezTo>
                  <a:pt x="21017" y="2508"/>
                  <a:pt x="20797" y="2382"/>
                  <a:pt x="20553" y="2382"/>
                </a:cubicBezTo>
                <a:cubicBezTo>
                  <a:pt x="20365" y="2382"/>
                  <a:pt x="20163" y="2456"/>
                  <a:pt x="19942" y="2587"/>
                </a:cubicBezTo>
                <a:cubicBezTo>
                  <a:pt x="19882" y="2625"/>
                  <a:pt x="19816" y="2643"/>
                  <a:pt x="19749" y="2643"/>
                </a:cubicBezTo>
                <a:cubicBezTo>
                  <a:pt x="19611" y="2643"/>
                  <a:pt x="19472" y="2567"/>
                  <a:pt x="19392" y="2443"/>
                </a:cubicBezTo>
                <a:cubicBezTo>
                  <a:pt x="19154" y="2046"/>
                  <a:pt x="18552" y="1684"/>
                  <a:pt x="18021" y="1684"/>
                </a:cubicBezTo>
                <a:cubicBezTo>
                  <a:pt x="17765" y="1684"/>
                  <a:pt x="17525" y="1768"/>
                  <a:pt x="17351" y="1972"/>
                </a:cubicBezTo>
                <a:cubicBezTo>
                  <a:pt x="17287" y="2052"/>
                  <a:pt x="17194" y="2089"/>
                  <a:pt x="17099" y="2089"/>
                </a:cubicBezTo>
                <a:cubicBezTo>
                  <a:pt x="16962" y="2089"/>
                  <a:pt x="16819" y="2012"/>
                  <a:pt x="16749" y="1881"/>
                </a:cubicBezTo>
                <a:cubicBezTo>
                  <a:pt x="16501" y="1449"/>
                  <a:pt x="16291" y="965"/>
                  <a:pt x="15951" y="572"/>
                </a:cubicBezTo>
                <a:cubicBezTo>
                  <a:pt x="15742" y="350"/>
                  <a:pt x="15519" y="232"/>
                  <a:pt x="15271" y="166"/>
                </a:cubicBezTo>
                <a:cubicBezTo>
                  <a:pt x="15160" y="157"/>
                  <a:pt x="15042" y="148"/>
                  <a:pt x="14932" y="148"/>
                </a:cubicBezTo>
                <a:cubicBezTo>
                  <a:pt x="14886" y="148"/>
                  <a:pt x="14842" y="150"/>
                  <a:pt x="14800" y="153"/>
                </a:cubicBezTo>
                <a:cubicBezTo>
                  <a:pt x="14734" y="153"/>
                  <a:pt x="14682" y="166"/>
                  <a:pt x="14616" y="180"/>
                </a:cubicBezTo>
                <a:cubicBezTo>
                  <a:pt x="14590" y="180"/>
                  <a:pt x="14551" y="206"/>
                  <a:pt x="14525" y="206"/>
                </a:cubicBezTo>
                <a:cubicBezTo>
                  <a:pt x="14132" y="284"/>
                  <a:pt x="13766" y="467"/>
                  <a:pt x="13478" y="729"/>
                </a:cubicBezTo>
                <a:cubicBezTo>
                  <a:pt x="12945" y="252"/>
                  <a:pt x="12227" y="0"/>
                  <a:pt x="1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flipH="1">
            <a:off x="6012464" y="3769466"/>
            <a:ext cx="6418891" cy="1374029"/>
          </a:xfrm>
          <a:custGeom>
            <a:avLst/>
            <a:gdLst/>
            <a:ahLst/>
            <a:cxnLst/>
            <a:rect l="l" t="t" r="r" b="b"/>
            <a:pathLst>
              <a:path w="26287" h="5627" extrusionOk="0">
                <a:moveTo>
                  <a:pt x="14759" y="0"/>
                </a:moveTo>
                <a:cubicBezTo>
                  <a:pt x="14050" y="0"/>
                  <a:pt x="13339" y="247"/>
                  <a:pt x="12810" y="720"/>
                </a:cubicBezTo>
                <a:cubicBezTo>
                  <a:pt x="12409" y="348"/>
                  <a:pt x="11869" y="157"/>
                  <a:pt x="11326" y="157"/>
                </a:cubicBezTo>
                <a:cubicBezTo>
                  <a:pt x="11125" y="157"/>
                  <a:pt x="10924" y="183"/>
                  <a:pt x="10729" y="236"/>
                </a:cubicBezTo>
                <a:cubicBezTo>
                  <a:pt x="10036" y="432"/>
                  <a:pt x="9421" y="1021"/>
                  <a:pt x="9212" y="1715"/>
                </a:cubicBezTo>
                <a:cubicBezTo>
                  <a:pt x="8691" y="1347"/>
                  <a:pt x="8055" y="1171"/>
                  <a:pt x="7413" y="1171"/>
                </a:cubicBezTo>
                <a:cubicBezTo>
                  <a:pt x="6409" y="1171"/>
                  <a:pt x="5390" y="1602"/>
                  <a:pt x="4776" y="2408"/>
                </a:cubicBezTo>
                <a:cubicBezTo>
                  <a:pt x="4416" y="1915"/>
                  <a:pt x="3808" y="1656"/>
                  <a:pt x="3204" y="1656"/>
                </a:cubicBezTo>
                <a:cubicBezTo>
                  <a:pt x="2798" y="1656"/>
                  <a:pt x="2394" y="1774"/>
                  <a:pt x="2067" y="2016"/>
                </a:cubicBezTo>
                <a:cubicBezTo>
                  <a:pt x="1662" y="1152"/>
                  <a:pt x="903" y="445"/>
                  <a:pt x="0" y="105"/>
                </a:cubicBezTo>
                <a:lnTo>
                  <a:pt x="0" y="5627"/>
                </a:lnTo>
                <a:lnTo>
                  <a:pt x="26287" y="5627"/>
                </a:lnTo>
                <a:cubicBezTo>
                  <a:pt x="25750" y="5038"/>
                  <a:pt x="24978" y="4646"/>
                  <a:pt x="24180" y="4593"/>
                </a:cubicBezTo>
                <a:cubicBezTo>
                  <a:pt x="24091" y="4588"/>
                  <a:pt x="24002" y="4586"/>
                  <a:pt x="23912" y="4586"/>
                </a:cubicBezTo>
                <a:cubicBezTo>
                  <a:pt x="23698" y="4586"/>
                  <a:pt x="23483" y="4597"/>
                  <a:pt x="23271" y="4597"/>
                </a:cubicBezTo>
                <a:cubicBezTo>
                  <a:pt x="22932" y="4597"/>
                  <a:pt x="22601" y="4569"/>
                  <a:pt x="22296" y="4423"/>
                </a:cubicBezTo>
                <a:cubicBezTo>
                  <a:pt x="21825" y="4188"/>
                  <a:pt x="21524" y="3717"/>
                  <a:pt x="21158" y="3376"/>
                </a:cubicBezTo>
                <a:cubicBezTo>
                  <a:pt x="20638" y="2907"/>
                  <a:pt x="19936" y="2665"/>
                  <a:pt x="19236" y="2665"/>
                </a:cubicBezTo>
                <a:cubicBezTo>
                  <a:pt x="18668" y="2665"/>
                  <a:pt x="18102" y="2825"/>
                  <a:pt x="17638" y="3154"/>
                </a:cubicBezTo>
                <a:cubicBezTo>
                  <a:pt x="17730" y="2016"/>
                  <a:pt x="17075" y="825"/>
                  <a:pt x="16055" y="302"/>
                </a:cubicBezTo>
                <a:cubicBezTo>
                  <a:pt x="15654" y="99"/>
                  <a:pt x="15207" y="0"/>
                  <a:pt x="147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5885735" y="4604007"/>
            <a:ext cx="255492" cy="279951"/>
          </a:xfrm>
          <a:custGeom>
            <a:avLst/>
            <a:gdLst/>
            <a:ahLst/>
            <a:cxnLst/>
            <a:rect l="l" t="t" r="r" b="b"/>
            <a:pathLst>
              <a:path w="2527" h="2251" extrusionOk="0">
                <a:moveTo>
                  <a:pt x="1794" y="0"/>
                </a:moveTo>
                <a:cubicBezTo>
                  <a:pt x="1489" y="178"/>
                  <a:pt x="1295" y="528"/>
                  <a:pt x="1296" y="871"/>
                </a:cubicBezTo>
                <a:lnTo>
                  <a:pt x="1296" y="871"/>
                </a:lnTo>
                <a:cubicBezTo>
                  <a:pt x="1283" y="528"/>
                  <a:pt x="1064" y="192"/>
                  <a:pt x="747" y="53"/>
                </a:cubicBezTo>
                <a:lnTo>
                  <a:pt x="747" y="53"/>
                </a:lnTo>
                <a:cubicBezTo>
                  <a:pt x="694" y="327"/>
                  <a:pt x="760" y="628"/>
                  <a:pt x="904" y="877"/>
                </a:cubicBezTo>
                <a:cubicBezTo>
                  <a:pt x="708" y="764"/>
                  <a:pt x="489" y="707"/>
                  <a:pt x="258" y="707"/>
                </a:cubicBezTo>
                <a:cubicBezTo>
                  <a:pt x="195" y="707"/>
                  <a:pt x="131" y="711"/>
                  <a:pt x="66" y="720"/>
                </a:cubicBezTo>
                <a:cubicBezTo>
                  <a:pt x="240" y="993"/>
                  <a:pt x="544" y="1160"/>
                  <a:pt x="854" y="1177"/>
                </a:cubicBezTo>
                <a:lnTo>
                  <a:pt x="854" y="1177"/>
                </a:lnTo>
                <a:cubicBezTo>
                  <a:pt x="848" y="1176"/>
                  <a:pt x="842" y="1176"/>
                  <a:pt x="837" y="1176"/>
                </a:cubicBezTo>
                <a:cubicBezTo>
                  <a:pt x="544" y="1176"/>
                  <a:pt x="244" y="1256"/>
                  <a:pt x="1" y="1426"/>
                </a:cubicBezTo>
                <a:cubicBezTo>
                  <a:pt x="158" y="1518"/>
                  <a:pt x="344" y="1564"/>
                  <a:pt x="529" y="1564"/>
                </a:cubicBezTo>
                <a:cubicBezTo>
                  <a:pt x="714" y="1564"/>
                  <a:pt x="897" y="1518"/>
                  <a:pt x="1048" y="1426"/>
                </a:cubicBezTo>
                <a:lnTo>
                  <a:pt x="1048" y="1426"/>
                </a:lnTo>
                <a:cubicBezTo>
                  <a:pt x="878" y="1662"/>
                  <a:pt x="773" y="1950"/>
                  <a:pt x="773" y="2251"/>
                </a:cubicBezTo>
                <a:cubicBezTo>
                  <a:pt x="1074" y="2133"/>
                  <a:pt x="1296" y="1819"/>
                  <a:pt x="1296" y="1505"/>
                </a:cubicBezTo>
                <a:cubicBezTo>
                  <a:pt x="1349" y="1806"/>
                  <a:pt x="1545" y="2068"/>
                  <a:pt x="1794" y="2212"/>
                </a:cubicBezTo>
                <a:cubicBezTo>
                  <a:pt x="1872" y="2081"/>
                  <a:pt x="1833" y="1898"/>
                  <a:pt x="1767" y="1767"/>
                </a:cubicBezTo>
                <a:cubicBezTo>
                  <a:pt x="1702" y="1636"/>
                  <a:pt x="1597" y="1531"/>
                  <a:pt x="1479" y="1426"/>
                </a:cubicBezTo>
                <a:lnTo>
                  <a:pt x="1479" y="1426"/>
                </a:lnTo>
                <a:cubicBezTo>
                  <a:pt x="1774" y="1598"/>
                  <a:pt x="2103" y="1689"/>
                  <a:pt x="2444" y="1689"/>
                </a:cubicBezTo>
                <a:cubicBezTo>
                  <a:pt x="2467" y="1689"/>
                  <a:pt x="2490" y="1689"/>
                  <a:pt x="2513" y="1688"/>
                </a:cubicBezTo>
                <a:cubicBezTo>
                  <a:pt x="2373" y="1396"/>
                  <a:pt x="2077" y="1209"/>
                  <a:pt x="1773" y="1209"/>
                </a:cubicBezTo>
                <a:cubicBezTo>
                  <a:pt x="1736" y="1209"/>
                  <a:pt x="1699" y="1211"/>
                  <a:pt x="1663" y="1217"/>
                </a:cubicBezTo>
                <a:cubicBezTo>
                  <a:pt x="1951" y="1086"/>
                  <a:pt x="2225" y="969"/>
                  <a:pt x="2526" y="838"/>
                </a:cubicBezTo>
                <a:cubicBezTo>
                  <a:pt x="2404" y="738"/>
                  <a:pt x="2244" y="704"/>
                  <a:pt x="2079" y="704"/>
                </a:cubicBezTo>
                <a:cubicBezTo>
                  <a:pt x="2049" y="704"/>
                  <a:pt x="2020" y="705"/>
                  <a:pt x="1990" y="707"/>
                </a:cubicBezTo>
                <a:cubicBezTo>
                  <a:pt x="1807" y="733"/>
                  <a:pt x="1623" y="838"/>
                  <a:pt x="1506" y="982"/>
                </a:cubicBezTo>
                <a:cubicBezTo>
                  <a:pt x="1623" y="838"/>
                  <a:pt x="1741" y="694"/>
                  <a:pt x="1807" y="524"/>
                </a:cubicBezTo>
                <a:cubicBezTo>
                  <a:pt x="1872" y="367"/>
                  <a:pt x="1885" y="144"/>
                  <a:pt x="1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5458330" y="4999579"/>
            <a:ext cx="370449" cy="431306"/>
          </a:xfrm>
          <a:custGeom>
            <a:avLst/>
            <a:gdLst/>
            <a:ahLst/>
            <a:cxnLst/>
            <a:rect l="l" t="t" r="r" b="b"/>
            <a:pathLst>
              <a:path w="3664" h="3468" extrusionOk="0">
                <a:moveTo>
                  <a:pt x="1583" y="0"/>
                </a:moveTo>
                <a:cubicBezTo>
                  <a:pt x="1349" y="420"/>
                  <a:pt x="1347" y="955"/>
                  <a:pt x="1567" y="1366"/>
                </a:cubicBezTo>
                <a:lnTo>
                  <a:pt x="1567" y="1366"/>
                </a:lnTo>
                <a:cubicBezTo>
                  <a:pt x="1342" y="1010"/>
                  <a:pt x="926" y="789"/>
                  <a:pt x="497" y="789"/>
                </a:cubicBezTo>
                <a:cubicBezTo>
                  <a:pt x="445" y="789"/>
                  <a:pt x="393" y="792"/>
                  <a:pt x="340" y="798"/>
                </a:cubicBezTo>
                <a:cubicBezTo>
                  <a:pt x="471" y="1178"/>
                  <a:pt x="759" y="1492"/>
                  <a:pt x="1112" y="1688"/>
                </a:cubicBezTo>
                <a:cubicBezTo>
                  <a:pt x="707" y="1688"/>
                  <a:pt x="301" y="1832"/>
                  <a:pt x="0" y="2094"/>
                </a:cubicBezTo>
                <a:cubicBezTo>
                  <a:pt x="200" y="2194"/>
                  <a:pt x="421" y="2243"/>
                  <a:pt x="644" y="2243"/>
                </a:cubicBezTo>
                <a:cubicBezTo>
                  <a:pt x="874" y="2243"/>
                  <a:pt x="1106" y="2191"/>
                  <a:pt x="1320" y="2088"/>
                </a:cubicBezTo>
                <a:lnTo>
                  <a:pt x="1320" y="2088"/>
                </a:lnTo>
                <a:cubicBezTo>
                  <a:pt x="933" y="2286"/>
                  <a:pt x="609" y="2605"/>
                  <a:pt x="419" y="2997"/>
                </a:cubicBezTo>
                <a:cubicBezTo>
                  <a:pt x="942" y="2997"/>
                  <a:pt x="1439" y="2696"/>
                  <a:pt x="1701" y="2264"/>
                </a:cubicBezTo>
                <a:lnTo>
                  <a:pt x="1701" y="2264"/>
                </a:lnTo>
                <a:cubicBezTo>
                  <a:pt x="1649" y="2670"/>
                  <a:pt x="1727" y="3114"/>
                  <a:pt x="1924" y="3468"/>
                </a:cubicBezTo>
                <a:cubicBezTo>
                  <a:pt x="2211" y="3114"/>
                  <a:pt x="2251" y="2604"/>
                  <a:pt x="2041" y="2199"/>
                </a:cubicBezTo>
                <a:lnTo>
                  <a:pt x="2041" y="2199"/>
                </a:lnTo>
                <a:cubicBezTo>
                  <a:pt x="2316" y="2499"/>
                  <a:pt x="2735" y="2696"/>
                  <a:pt x="3153" y="2696"/>
                </a:cubicBezTo>
                <a:cubicBezTo>
                  <a:pt x="3153" y="2486"/>
                  <a:pt x="3010" y="2290"/>
                  <a:pt x="2826" y="2172"/>
                </a:cubicBezTo>
                <a:cubicBezTo>
                  <a:pt x="2643" y="2068"/>
                  <a:pt x="2434" y="2015"/>
                  <a:pt x="2224" y="1963"/>
                </a:cubicBezTo>
                <a:cubicBezTo>
                  <a:pt x="2722" y="1963"/>
                  <a:pt x="3232" y="1832"/>
                  <a:pt x="3664" y="1557"/>
                </a:cubicBezTo>
                <a:cubicBezTo>
                  <a:pt x="3468" y="1412"/>
                  <a:pt x="3229" y="1343"/>
                  <a:pt x="2990" y="1343"/>
                </a:cubicBezTo>
                <a:cubicBezTo>
                  <a:pt x="2735" y="1343"/>
                  <a:pt x="2480" y="1422"/>
                  <a:pt x="2277" y="1570"/>
                </a:cubicBezTo>
                <a:cubicBezTo>
                  <a:pt x="2539" y="1217"/>
                  <a:pt x="2800" y="851"/>
                  <a:pt x="3062" y="511"/>
                </a:cubicBezTo>
                <a:cubicBezTo>
                  <a:pt x="3043" y="510"/>
                  <a:pt x="3024" y="509"/>
                  <a:pt x="3005" y="509"/>
                </a:cubicBezTo>
                <a:cubicBezTo>
                  <a:pt x="2759" y="509"/>
                  <a:pt x="2498" y="587"/>
                  <a:pt x="2316" y="733"/>
                </a:cubicBezTo>
                <a:cubicBezTo>
                  <a:pt x="2107" y="903"/>
                  <a:pt x="1976" y="1152"/>
                  <a:pt x="1924" y="1413"/>
                </a:cubicBezTo>
                <a:cubicBezTo>
                  <a:pt x="1963" y="1152"/>
                  <a:pt x="2015" y="903"/>
                  <a:pt x="1976" y="641"/>
                </a:cubicBezTo>
                <a:cubicBezTo>
                  <a:pt x="1937" y="380"/>
                  <a:pt x="1806" y="131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2385935" y="4677357"/>
            <a:ext cx="255492" cy="279951"/>
          </a:xfrm>
          <a:custGeom>
            <a:avLst/>
            <a:gdLst/>
            <a:ahLst/>
            <a:cxnLst/>
            <a:rect l="l" t="t" r="r" b="b"/>
            <a:pathLst>
              <a:path w="2527" h="2251" extrusionOk="0">
                <a:moveTo>
                  <a:pt x="1794" y="0"/>
                </a:moveTo>
                <a:cubicBezTo>
                  <a:pt x="1489" y="178"/>
                  <a:pt x="1295" y="528"/>
                  <a:pt x="1296" y="871"/>
                </a:cubicBezTo>
                <a:lnTo>
                  <a:pt x="1296" y="871"/>
                </a:lnTo>
                <a:cubicBezTo>
                  <a:pt x="1283" y="528"/>
                  <a:pt x="1064" y="192"/>
                  <a:pt x="747" y="53"/>
                </a:cubicBezTo>
                <a:lnTo>
                  <a:pt x="747" y="53"/>
                </a:lnTo>
                <a:cubicBezTo>
                  <a:pt x="694" y="327"/>
                  <a:pt x="760" y="628"/>
                  <a:pt x="904" y="877"/>
                </a:cubicBezTo>
                <a:cubicBezTo>
                  <a:pt x="708" y="764"/>
                  <a:pt x="489" y="707"/>
                  <a:pt x="258" y="707"/>
                </a:cubicBezTo>
                <a:cubicBezTo>
                  <a:pt x="195" y="707"/>
                  <a:pt x="131" y="711"/>
                  <a:pt x="66" y="720"/>
                </a:cubicBezTo>
                <a:cubicBezTo>
                  <a:pt x="240" y="993"/>
                  <a:pt x="544" y="1160"/>
                  <a:pt x="854" y="1177"/>
                </a:cubicBezTo>
                <a:lnTo>
                  <a:pt x="854" y="1177"/>
                </a:lnTo>
                <a:cubicBezTo>
                  <a:pt x="848" y="1176"/>
                  <a:pt x="842" y="1176"/>
                  <a:pt x="837" y="1176"/>
                </a:cubicBezTo>
                <a:cubicBezTo>
                  <a:pt x="544" y="1176"/>
                  <a:pt x="244" y="1256"/>
                  <a:pt x="1" y="1426"/>
                </a:cubicBezTo>
                <a:cubicBezTo>
                  <a:pt x="158" y="1518"/>
                  <a:pt x="344" y="1564"/>
                  <a:pt x="529" y="1564"/>
                </a:cubicBezTo>
                <a:cubicBezTo>
                  <a:pt x="714" y="1564"/>
                  <a:pt x="897" y="1518"/>
                  <a:pt x="1048" y="1426"/>
                </a:cubicBezTo>
                <a:lnTo>
                  <a:pt x="1048" y="1426"/>
                </a:lnTo>
                <a:cubicBezTo>
                  <a:pt x="878" y="1662"/>
                  <a:pt x="773" y="1950"/>
                  <a:pt x="773" y="2251"/>
                </a:cubicBezTo>
                <a:cubicBezTo>
                  <a:pt x="1074" y="2133"/>
                  <a:pt x="1296" y="1819"/>
                  <a:pt x="1296" y="1505"/>
                </a:cubicBezTo>
                <a:cubicBezTo>
                  <a:pt x="1349" y="1806"/>
                  <a:pt x="1545" y="2068"/>
                  <a:pt x="1794" y="2212"/>
                </a:cubicBezTo>
                <a:cubicBezTo>
                  <a:pt x="1872" y="2081"/>
                  <a:pt x="1833" y="1898"/>
                  <a:pt x="1767" y="1767"/>
                </a:cubicBezTo>
                <a:cubicBezTo>
                  <a:pt x="1702" y="1636"/>
                  <a:pt x="1597" y="1531"/>
                  <a:pt x="1479" y="1426"/>
                </a:cubicBezTo>
                <a:lnTo>
                  <a:pt x="1479" y="1426"/>
                </a:lnTo>
                <a:cubicBezTo>
                  <a:pt x="1774" y="1598"/>
                  <a:pt x="2103" y="1689"/>
                  <a:pt x="2444" y="1689"/>
                </a:cubicBezTo>
                <a:cubicBezTo>
                  <a:pt x="2467" y="1689"/>
                  <a:pt x="2490" y="1689"/>
                  <a:pt x="2513" y="1688"/>
                </a:cubicBezTo>
                <a:cubicBezTo>
                  <a:pt x="2373" y="1396"/>
                  <a:pt x="2077" y="1209"/>
                  <a:pt x="1773" y="1209"/>
                </a:cubicBezTo>
                <a:cubicBezTo>
                  <a:pt x="1736" y="1209"/>
                  <a:pt x="1699" y="1211"/>
                  <a:pt x="1663" y="1217"/>
                </a:cubicBezTo>
                <a:cubicBezTo>
                  <a:pt x="1951" y="1086"/>
                  <a:pt x="2225" y="969"/>
                  <a:pt x="2526" y="838"/>
                </a:cubicBezTo>
                <a:cubicBezTo>
                  <a:pt x="2404" y="738"/>
                  <a:pt x="2244" y="704"/>
                  <a:pt x="2079" y="704"/>
                </a:cubicBezTo>
                <a:cubicBezTo>
                  <a:pt x="2049" y="704"/>
                  <a:pt x="2020" y="705"/>
                  <a:pt x="1990" y="707"/>
                </a:cubicBezTo>
                <a:cubicBezTo>
                  <a:pt x="1807" y="733"/>
                  <a:pt x="1623" y="838"/>
                  <a:pt x="1506" y="982"/>
                </a:cubicBezTo>
                <a:cubicBezTo>
                  <a:pt x="1623" y="838"/>
                  <a:pt x="1741" y="694"/>
                  <a:pt x="1807" y="524"/>
                </a:cubicBezTo>
                <a:cubicBezTo>
                  <a:pt x="1872" y="367"/>
                  <a:pt x="1885" y="144"/>
                  <a:pt x="17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3339873" y="4883952"/>
            <a:ext cx="301822" cy="351404"/>
          </a:xfrm>
          <a:custGeom>
            <a:avLst/>
            <a:gdLst/>
            <a:ahLst/>
            <a:cxnLst/>
            <a:rect l="l" t="t" r="r" b="b"/>
            <a:pathLst>
              <a:path w="3664" h="3468" extrusionOk="0">
                <a:moveTo>
                  <a:pt x="1583" y="0"/>
                </a:moveTo>
                <a:cubicBezTo>
                  <a:pt x="1349" y="420"/>
                  <a:pt x="1347" y="955"/>
                  <a:pt x="1567" y="1366"/>
                </a:cubicBezTo>
                <a:lnTo>
                  <a:pt x="1567" y="1366"/>
                </a:lnTo>
                <a:cubicBezTo>
                  <a:pt x="1342" y="1010"/>
                  <a:pt x="926" y="789"/>
                  <a:pt x="497" y="789"/>
                </a:cubicBezTo>
                <a:cubicBezTo>
                  <a:pt x="445" y="789"/>
                  <a:pt x="393" y="792"/>
                  <a:pt x="340" y="798"/>
                </a:cubicBezTo>
                <a:cubicBezTo>
                  <a:pt x="471" y="1178"/>
                  <a:pt x="759" y="1492"/>
                  <a:pt x="1112" y="1688"/>
                </a:cubicBezTo>
                <a:cubicBezTo>
                  <a:pt x="707" y="1688"/>
                  <a:pt x="301" y="1832"/>
                  <a:pt x="0" y="2094"/>
                </a:cubicBezTo>
                <a:cubicBezTo>
                  <a:pt x="200" y="2194"/>
                  <a:pt x="421" y="2243"/>
                  <a:pt x="644" y="2243"/>
                </a:cubicBezTo>
                <a:cubicBezTo>
                  <a:pt x="874" y="2243"/>
                  <a:pt x="1106" y="2191"/>
                  <a:pt x="1320" y="2088"/>
                </a:cubicBezTo>
                <a:lnTo>
                  <a:pt x="1320" y="2088"/>
                </a:lnTo>
                <a:cubicBezTo>
                  <a:pt x="933" y="2286"/>
                  <a:pt x="609" y="2605"/>
                  <a:pt x="419" y="2997"/>
                </a:cubicBezTo>
                <a:cubicBezTo>
                  <a:pt x="942" y="2997"/>
                  <a:pt x="1439" y="2696"/>
                  <a:pt x="1701" y="2264"/>
                </a:cubicBezTo>
                <a:lnTo>
                  <a:pt x="1701" y="2264"/>
                </a:lnTo>
                <a:cubicBezTo>
                  <a:pt x="1649" y="2670"/>
                  <a:pt x="1727" y="3114"/>
                  <a:pt x="1924" y="3468"/>
                </a:cubicBezTo>
                <a:cubicBezTo>
                  <a:pt x="2211" y="3114"/>
                  <a:pt x="2251" y="2604"/>
                  <a:pt x="2041" y="2199"/>
                </a:cubicBezTo>
                <a:lnTo>
                  <a:pt x="2041" y="2199"/>
                </a:lnTo>
                <a:cubicBezTo>
                  <a:pt x="2316" y="2499"/>
                  <a:pt x="2735" y="2696"/>
                  <a:pt x="3153" y="2696"/>
                </a:cubicBezTo>
                <a:cubicBezTo>
                  <a:pt x="3153" y="2486"/>
                  <a:pt x="3010" y="2290"/>
                  <a:pt x="2826" y="2172"/>
                </a:cubicBezTo>
                <a:cubicBezTo>
                  <a:pt x="2643" y="2068"/>
                  <a:pt x="2434" y="2015"/>
                  <a:pt x="2224" y="1963"/>
                </a:cubicBezTo>
                <a:cubicBezTo>
                  <a:pt x="2722" y="1963"/>
                  <a:pt x="3232" y="1832"/>
                  <a:pt x="3664" y="1557"/>
                </a:cubicBezTo>
                <a:cubicBezTo>
                  <a:pt x="3468" y="1412"/>
                  <a:pt x="3229" y="1343"/>
                  <a:pt x="2990" y="1343"/>
                </a:cubicBezTo>
                <a:cubicBezTo>
                  <a:pt x="2735" y="1343"/>
                  <a:pt x="2480" y="1422"/>
                  <a:pt x="2277" y="1570"/>
                </a:cubicBezTo>
                <a:cubicBezTo>
                  <a:pt x="2539" y="1217"/>
                  <a:pt x="2800" y="851"/>
                  <a:pt x="3062" y="511"/>
                </a:cubicBezTo>
                <a:cubicBezTo>
                  <a:pt x="3043" y="510"/>
                  <a:pt x="3024" y="509"/>
                  <a:pt x="3005" y="509"/>
                </a:cubicBezTo>
                <a:cubicBezTo>
                  <a:pt x="2759" y="509"/>
                  <a:pt x="2498" y="587"/>
                  <a:pt x="2316" y="733"/>
                </a:cubicBezTo>
                <a:cubicBezTo>
                  <a:pt x="2107" y="903"/>
                  <a:pt x="1976" y="1152"/>
                  <a:pt x="1924" y="1413"/>
                </a:cubicBezTo>
                <a:cubicBezTo>
                  <a:pt x="1963" y="1152"/>
                  <a:pt x="2015" y="903"/>
                  <a:pt x="1976" y="641"/>
                </a:cubicBezTo>
                <a:cubicBezTo>
                  <a:pt x="1937" y="380"/>
                  <a:pt x="1806" y="131"/>
                  <a:pt x="158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icksand"/>
              <a:buNone/>
              <a:defRPr sz="35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6" r:id="rId9"/>
    <p:sldLayoutId id="2147483668" r:id="rId10"/>
    <p:sldLayoutId id="2147483671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.wikipedia.org/wiki/%D5%8A%D5%B8%D5%BA%D5%B8%D6%82%D5%AC%D5%B5%D5%A1%D6%81%D5%AB%D5%A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.wikipedia.org/wiki/%D4%BA%D5%A1%D5%BC%D5%A1%D5%B6%D5%A3%D5%A1%D5%AF%D5%A1%D5%B6%D5%B8%D6%82%D5%A9%D5%B5%D5%B8%D6%82%D5%B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y.wikipedia.org/wiki/%D4%B1%D6%80%D5%B0%D5%A5%D5%BD%D5%BF%D5%A1%D5%AF%D5%A1%D5%B6_%D5%A8%D5%B6%D5%BF%D6%80%D5%B8%D6%82%D5%A9%D5%B5%D5%B8%D6%82%D5%B6" TargetMode="External"/><Relationship Id="rId4" Type="http://schemas.openxmlformats.org/officeDocument/2006/relationships/hyperlink" Target="https://hy.wikipedia.org/wiki/%D4%B2%D5%B6%D5%A1%D5%AF%D5%A1%D5%B6_%D5%A8%D5%B6%D5%BF%D6%80%D5%B8%D6%82%D5%A9%D5%B5%D5%B8%D6%82%D5%B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>
            <a:spLocks noGrp="1"/>
          </p:cNvSpPr>
          <p:nvPr>
            <p:ph type="ctrTitle"/>
          </p:nvPr>
        </p:nvSpPr>
        <p:spPr>
          <a:xfrm>
            <a:off x="1460728" y="170670"/>
            <a:ext cx="6391800" cy="2915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y-AM" dirty="0" smtClean="0"/>
              <a:t>Օրգանիզմների </a:t>
            </a:r>
            <a:r>
              <a:rPr lang="hy-AM" dirty="0"/>
              <a:t>հարմարվածությունը արտաքին միջավայրի պայմաններին</a:t>
            </a:r>
            <a:endParaRPr dirty="0"/>
          </a:p>
        </p:txBody>
      </p:sp>
      <p:sp>
        <p:nvSpPr>
          <p:cNvPr id="539" name="Google Shape;539;p32"/>
          <p:cNvSpPr txBox="1">
            <a:spLocks noGrp="1"/>
          </p:cNvSpPr>
          <p:nvPr>
            <p:ph type="subTitle" idx="1"/>
          </p:nvPr>
        </p:nvSpPr>
        <p:spPr>
          <a:xfrm>
            <a:off x="2393200" y="301241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Ա․Ջաղացպանյան</a:t>
            </a:r>
            <a:endParaRPr dirty="0"/>
          </a:p>
        </p:txBody>
      </p:sp>
      <p:sp>
        <p:nvSpPr>
          <p:cNvPr id="540" name="Google Shape;540;p32"/>
          <p:cNvSpPr/>
          <p:nvPr/>
        </p:nvSpPr>
        <p:spPr>
          <a:xfrm>
            <a:off x="6545854" y="4397412"/>
            <a:ext cx="512097" cy="564753"/>
          </a:xfrm>
          <a:custGeom>
            <a:avLst/>
            <a:gdLst/>
            <a:ahLst/>
            <a:cxnLst/>
            <a:rect l="l" t="t" r="r" b="b"/>
            <a:pathLst>
              <a:path w="5065" h="4541" extrusionOk="0">
                <a:moveTo>
                  <a:pt x="3612" y="0"/>
                </a:moveTo>
                <a:cubicBezTo>
                  <a:pt x="3003" y="368"/>
                  <a:pt x="2615" y="1045"/>
                  <a:pt x="2617" y="1754"/>
                </a:cubicBezTo>
                <a:lnTo>
                  <a:pt x="2617" y="1754"/>
                </a:lnTo>
                <a:cubicBezTo>
                  <a:pt x="2590" y="1057"/>
                  <a:pt x="2140" y="384"/>
                  <a:pt x="1480" y="92"/>
                </a:cubicBezTo>
                <a:lnTo>
                  <a:pt x="1480" y="92"/>
                </a:lnTo>
                <a:cubicBezTo>
                  <a:pt x="1388" y="654"/>
                  <a:pt x="1519" y="1256"/>
                  <a:pt x="1807" y="1753"/>
                </a:cubicBezTo>
                <a:cubicBezTo>
                  <a:pt x="1426" y="1533"/>
                  <a:pt x="977" y="1420"/>
                  <a:pt x="535" y="1420"/>
                </a:cubicBezTo>
                <a:cubicBezTo>
                  <a:pt x="399" y="1420"/>
                  <a:pt x="264" y="1431"/>
                  <a:pt x="132" y="1453"/>
                </a:cubicBezTo>
                <a:cubicBezTo>
                  <a:pt x="480" y="1987"/>
                  <a:pt x="1088" y="2333"/>
                  <a:pt x="1732" y="2377"/>
                </a:cubicBezTo>
                <a:lnTo>
                  <a:pt x="1732" y="2377"/>
                </a:lnTo>
                <a:cubicBezTo>
                  <a:pt x="1705" y="2376"/>
                  <a:pt x="1678" y="2376"/>
                  <a:pt x="1652" y="2376"/>
                </a:cubicBezTo>
                <a:cubicBezTo>
                  <a:pt x="1070" y="2376"/>
                  <a:pt x="487" y="2547"/>
                  <a:pt x="1" y="2879"/>
                </a:cubicBezTo>
                <a:cubicBezTo>
                  <a:pt x="315" y="3068"/>
                  <a:pt x="685" y="3163"/>
                  <a:pt x="1056" y="3163"/>
                </a:cubicBezTo>
                <a:cubicBezTo>
                  <a:pt x="1427" y="3163"/>
                  <a:pt x="1800" y="3068"/>
                  <a:pt x="2121" y="2879"/>
                </a:cubicBezTo>
                <a:lnTo>
                  <a:pt x="2121" y="2879"/>
                </a:lnTo>
                <a:cubicBezTo>
                  <a:pt x="1741" y="3350"/>
                  <a:pt x="1545" y="3952"/>
                  <a:pt x="1545" y="4540"/>
                </a:cubicBezTo>
                <a:cubicBezTo>
                  <a:pt x="2160" y="4318"/>
                  <a:pt x="2592" y="3690"/>
                  <a:pt x="2618" y="3036"/>
                </a:cubicBezTo>
                <a:cubicBezTo>
                  <a:pt x="2723" y="3625"/>
                  <a:pt x="3102" y="4161"/>
                  <a:pt x="3625" y="4475"/>
                </a:cubicBezTo>
                <a:cubicBezTo>
                  <a:pt x="3795" y="4213"/>
                  <a:pt x="3743" y="3860"/>
                  <a:pt x="3599" y="3585"/>
                </a:cubicBezTo>
                <a:cubicBezTo>
                  <a:pt x="3442" y="3297"/>
                  <a:pt x="3220" y="3088"/>
                  <a:pt x="2984" y="2879"/>
                </a:cubicBezTo>
                <a:lnTo>
                  <a:pt x="2984" y="2879"/>
                </a:lnTo>
                <a:cubicBezTo>
                  <a:pt x="3571" y="3233"/>
                  <a:pt x="4248" y="3405"/>
                  <a:pt x="4921" y="3405"/>
                </a:cubicBezTo>
                <a:cubicBezTo>
                  <a:pt x="4969" y="3405"/>
                  <a:pt x="5017" y="3404"/>
                  <a:pt x="5065" y="3402"/>
                </a:cubicBezTo>
                <a:cubicBezTo>
                  <a:pt x="4807" y="2863"/>
                  <a:pt x="4170" y="2470"/>
                  <a:pt x="3541" y="2470"/>
                </a:cubicBezTo>
                <a:cubicBezTo>
                  <a:pt x="3469" y="2470"/>
                  <a:pt x="3396" y="2475"/>
                  <a:pt x="3324" y="2486"/>
                </a:cubicBezTo>
                <a:cubicBezTo>
                  <a:pt x="3913" y="2224"/>
                  <a:pt x="4476" y="1976"/>
                  <a:pt x="5065" y="1714"/>
                </a:cubicBezTo>
                <a:cubicBezTo>
                  <a:pt x="4815" y="1541"/>
                  <a:pt x="4503" y="1439"/>
                  <a:pt x="4188" y="1439"/>
                </a:cubicBezTo>
                <a:cubicBezTo>
                  <a:pt x="4122" y="1439"/>
                  <a:pt x="4057" y="1444"/>
                  <a:pt x="3992" y="1453"/>
                </a:cubicBezTo>
                <a:cubicBezTo>
                  <a:pt x="3612" y="1505"/>
                  <a:pt x="3246" y="1714"/>
                  <a:pt x="3024" y="2015"/>
                </a:cubicBezTo>
                <a:cubicBezTo>
                  <a:pt x="3246" y="1714"/>
                  <a:pt x="3495" y="1413"/>
                  <a:pt x="3625" y="1073"/>
                </a:cubicBezTo>
                <a:cubicBezTo>
                  <a:pt x="3756" y="733"/>
                  <a:pt x="3795" y="327"/>
                  <a:pt x="36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2"/>
          <p:cNvSpPr/>
          <p:nvPr/>
        </p:nvSpPr>
        <p:spPr>
          <a:xfrm>
            <a:off x="2736835" y="4464032"/>
            <a:ext cx="255492" cy="279951"/>
          </a:xfrm>
          <a:custGeom>
            <a:avLst/>
            <a:gdLst/>
            <a:ahLst/>
            <a:cxnLst/>
            <a:rect l="l" t="t" r="r" b="b"/>
            <a:pathLst>
              <a:path w="2527" h="2251" extrusionOk="0">
                <a:moveTo>
                  <a:pt x="1794" y="0"/>
                </a:moveTo>
                <a:cubicBezTo>
                  <a:pt x="1489" y="178"/>
                  <a:pt x="1295" y="528"/>
                  <a:pt x="1296" y="871"/>
                </a:cubicBezTo>
                <a:lnTo>
                  <a:pt x="1296" y="871"/>
                </a:lnTo>
                <a:cubicBezTo>
                  <a:pt x="1283" y="528"/>
                  <a:pt x="1064" y="192"/>
                  <a:pt x="747" y="53"/>
                </a:cubicBezTo>
                <a:lnTo>
                  <a:pt x="747" y="53"/>
                </a:lnTo>
                <a:cubicBezTo>
                  <a:pt x="694" y="327"/>
                  <a:pt x="760" y="628"/>
                  <a:pt x="904" y="877"/>
                </a:cubicBezTo>
                <a:cubicBezTo>
                  <a:pt x="708" y="764"/>
                  <a:pt x="489" y="707"/>
                  <a:pt x="258" y="707"/>
                </a:cubicBezTo>
                <a:cubicBezTo>
                  <a:pt x="195" y="707"/>
                  <a:pt x="131" y="711"/>
                  <a:pt x="66" y="720"/>
                </a:cubicBezTo>
                <a:cubicBezTo>
                  <a:pt x="240" y="993"/>
                  <a:pt x="544" y="1160"/>
                  <a:pt x="854" y="1177"/>
                </a:cubicBezTo>
                <a:lnTo>
                  <a:pt x="854" y="1177"/>
                </a:lnTo>
                <a:cubicBezTo>
                  <a:pt x="848" y="1176"/>
                  <a:pt x="842" y="1176"/>
                  <a:pt x="837" y="1176"/>
                </a:cubicBezTo>
                <a:cubicBezTo>
                  <a:pt x="544" y="1176"/>
                  <a:pt x="244" y="1256"/>
                  <a:pt x="1" y="1426"/>
                </a:cubicBezTo>
                <a:cubicBezTo>
                  <a:pt x="158" y="1518"/>
                  <a:pt x="344" y="1564"/>
                  <a:pt x="529" y="1564"/>
                </a:cubicBezTo>
                <a:cubicBezTo>
                  <a:pt x="714" y="1564"/>
                  <a:pt x="897" y="1518"/>
                  <a:pt x="1048" y="1426"/>
                </a:cubicBezTo>
                <a:lnTo>
                  <a:pt x="1048" y="1426"/>
                </a:lnTo>
                <a:cubicBezTo>
                  <a:pt x="878" y="1662"/>
                  <a:pt x="773" y="1950"/>
                  <a:pt x="773" y="2251"/>
                </a:cubicBezTo>
                <a:cubicBezTo>
                  <a:pt x="1074" y="2133"/>
                  <a:pt x="1296" y="1819"/>
                  <a:pt x="1296" y="1505"/>
                </a:cubicBezTo>
                <a:cubicBezTo>
                  <a:pt x="1349" y="1806"/>
                  <a:pt x="1545" y="2068"/>
                  <a:pt x="1794" y="2212"/>
                </a:cubicBezTo>
                <a:cubicBezTo>
                  <a:pt x="1872" y="2081"/>
                  <a:pt x="1833" y="1898"/>
                  <a:pt x="1767" y="1767"/>
                </a:cubicBezTo>
                <a:cubicBezTo>
                  <a:pt x="1702" y="1636"/>
                  <a:pt x="1597" y="1531"/>
                  <a:pt x="1479" y="1426"/>
                </a:cubicBezTo>
                <a:lnTo>
                  <a:pt x="1479" y="1426"/>
                </a:lnTo>
                <a:cubicBezTo>
                  <a:pt x="1774" y="1598"/>
                  <a:pt x="2103" y="1689"/>
                  <a:pt x="2444" y="1689"/>
                </a:cubicBezTo>
                <a:cubicBezTo>
                  <a:pt x="2467" y="1689"/>
                  <a:pt x="2490" y="1689"/>
                  <a:pt x="2513" y="1688"/>
                </a:cubicBezTo>
                <a:cubicBezTo>
                  <a:pt x="2373" y="1396"/>
                  <a:pt x="2077" y="1209"/>
                  <a:pt x="1773" y="1209"/>
                </a:cubicBezTo>
                <a:cubicBezTo>
                  <a:pt x="1736" y="1209"/>
                  <a:pt x="1699" y="1211"/>
                  <a:pt x="1663" y="1217"/>
                </a:cubicBezTo>
                <a:cubicBezTo>
                  <a:pt x="1951" y="1086"/>
                  <a:pt x="2225" y="969"/>
                  <a:pt x="2526" y="838"/>
                </a:cubicBezTo>
                <a:cubicBezTo>
                  <a:pt x="2404" y="738"/>
                  <a:pt x="2244" y="704"/>
                  <a:pt x="2079" y="704"/>
                </a:cubicBezTo>
                <a:cubicBezTo>
                  <a:pt x="2049" y="704"/>
                  <a:pt x="2020" y="705"/>
                  <a:pt x="1990" y="707"/>
                </a:cubicBezTo>
                <a:cubicBezTo>
                  <a:pt x="1807" y="733"/>
                  <a:pt x="1623" y="838"/>
                  <a:pt x="1506" y="982"/>
                </a:cubicBezTo>
                <a:cubicBezTo>
                  <a:pt x="1623" y="838"/>
                  <a:pt x="1741" y="694"/>
                  <a:pt x="1807" y="524"/>
                </a:cubicBezTo>
                <a:cubicBezTo>
                  <a:pt x="1872" y="367"/>
                  <a:pt x="1885" y="144"/>
                  <a:pt x="17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2"/>
          <p:cNvSpPr/>
          <p:nvPr/>
        </p:nvSpPr>
        <p:spPr>
          <a:xfrm>
            <a:off x="1603430" y="4819929"/>
            <a:ext cx="370449" cy="431306"/>
          </a:xfrm>
          <a:custGeom>
            <a:avLst/>
            <a:gdLst/>
            <a:ahLst/>
            <a:cxnLst/>
            <a:rect l="l" t="t" r="r" b="b"/>
            <a:pathLst>
              <a:path w="3664" h="3468" extrusionOk="0">
                <a:moveTo>
                  <a:pt x="1583" y="0"/>
                </a:moveTo>
                <a:cubicBezTo>
                  <a:pt x="1349" y="420"/>
                  <a:pt x="1347" y="955"/>
                  <a:pt x="1567" y="1366"/>
                </a:cubicBezTo>
                <a:lnTo>
                  <a:pt x="1567" y="1366"/>
                </a:lnTo>
                <a:cubicBezTo>
                  <a:pt x="1342" y="1010"/>
                  <a:pt x="926" y="789"/>
                  <a:pt x="497" y="789"/>
                </a:cubicBezTo>
                <a:cubicBezTo>
                  <a:pt x="445" y="789"/>
                  <a:pt x="393" y="792"/>
                  <a:pt x="340" y="798"/>
                </a:cubicBezTo>
                <a:cubicBezTo>
                  <a:pt x="471" y="1178"/>
                  <a:pt x="759" y="1492"/>
                  <a:pt x="1112" y="1688"/>
                </a:cubicBezTo>
                <a:cubicBezTo>
                  <a:pt x="707" y="1688"/>
                  <a:pt x="301" y="1832"/>
                  <a:pt x="0" y="2094"/>
                </a:cubicBezTo>
                <a:cubicBezTo>
                  <a:pt x="200" y="2194"/>
                  <a:pt x="421" y="2243"/>
                  <a:pt x="644" y="2243"/>
                </a:cubicBezTo>
                <a:cubicBezTo>
                  <a:pt x="874" y="2243"/>
                  <a:pt x="1106" y="2191"/>
                  <a:pt x="1320" y="2088"/>
                </a:cubicBezTo>
                <a:lnTo>
                  <a:pt x="1320" y="2088"/>
                </a:lnTo>
                <a:cubicBezTo>
                  <a:pt x="933" y="2286"/>
                  <a:pt x="609" y="2605"/>
                  <a:pt x="419" y="2997"/>
                </a:cubicBezTo>
                <a:cubicBezTo>
                  <a:pt x="942" y="2997"/>
                  <a:pt x="1439" y="2696"/>
                  <a:pt x="1701" y="2264"/>
                </a:cubicBezTo>
                <a:lnTo>
                  <a:pt x="1701" y="2264"/>
                </a:lnTo>
                <a:cubicBezTo>
                  <a:pt x="1649" y="2670"/>
                  <a:pt x="1727" y="3114"/>
                  <a:pt x="1924" y="3468"/>
                </a:cubicBezTo>
                <a:cubicBezTo>
                  <a:pt x="2211" y="3114"/>
                  <a:pt x="2251" y="2604"/>
                  <a:pt x="2041" y="2199"/>
                </a:cubicBezTo>
                <a:lnTo>
                  <a:pt x="2041" y="2199"/>
                </a:lnTo>
                <a:cubicBezTo>
                  <a:pt x="2316" y="2499"/>
                  <a:pt x="2735" y="2696"/>
                  <a:pt x="3153" y="2696"/>
                </a:cubicBezTo>
                <a:cubicBezTo>
                  <a:pt x="3153" y="2486"/>
                  <a:pt x="3010" y="2290"/>
                  <a:pt x="2826" y="2172"/>
                </a:cubicBezTo>
                <a:cubicBezTo>
                  <a:pt x="2643" y="2068"/>
                  <a:pt x="2434" y="2015"/>
                  <a:pt x="2224" y="1963"/>
                </a:cubicBezTo>
                <a:cubicBezTo>
                  <a:pt x="2722" y="1963"/>
                  <a:pt x="3232" y="1832"/>
                  <a:pt x="3664" y="1557"/>
                </a:cubicBezTo>
                <a:cubicBezTo>
                  <a:pt x="3468" y="1412"/>
                  <a:pt x="3229" y="1343"/>
                  <a:pt x="2990" y="1343"/>
                </a:cubicBezTo>
                <a:cubicBezTo>
                  <a:pt x="2735" y="1343"/>
                  <a:pt x="2480" y="1422"/>
                  <a:pt x="2277" y="1570"/>
                </a:cubicBezTo>
                <a:cubicBezTo>
                  <a:pt x="2539" y="1217"/>
                  <a:pt x="2800" y="851"/>
                  <a:pt x="3062" y="511"/>
                </a:cubicBezTo>
                <a:cubicBezTo>
                  <a:pt x="3043" y="510"/>
                  <a:pt x="3024" y="509"/>
                  <a:pt x="3005" y="509"/>
                </a:cubicBezTo>
                <a:cubicBezTo>
                  <a:pt x="2759" y="509"/>
                  <a:pt x="2498" y="587"/>
                  <a:pt x="2316" y="733"/>
                </a:cubicBezTo>
                <a:cubicBezTo>
                  <a:pt x="2107" y="903"/>
                  <a:pt x="1976" y="1152"/>
                  <a:pt x="1924" y="1413"/>
                </a:cubicBezTo>
                <a:cubicBezTo>
                  <a:pt x="1963" y="1152"/>
                  <a:pt x="2015" y="903"/>
                  <a:pt x="1976" y="641"/>
                </a:cubicBezTo>
                <a:cubicBezTo>
                  <a:pt x="1937" y="380"/>
                  <a:pt x="1806" y="131"/>
                  <a:pt x="158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4952129" y="4858951"/>
            <a:ext cx="370550" cy="431431"/>
          </a:xfrm>
          <a:custGeom>
            <a:avLst/>
            <a:gdLst/>
            <a:ahLst/>
            <a:cxnLst/>
            <a:rect l="l" t="t" r="r" b="b"/>
            <a:pathLst>
              <a:path w="3665" h="3469" extrusionOk="0">
                <a:moveTo>
                  <a:pt x="1597" y="1"/>
                </a:moveTo>
                <a:cubicBezTo>
                  <a:pt x="1358" y="428"/>
                  <a:pt x="1361" y="975"/>
                  <a:pt x="1592" y="1389"/>
                </a:cubicBezTo>
                <a:lnTo>
                  <a:pt x="1592" y="1389"/>
                </a:lnTo>
                <a:cubicBezTo>
                  <a:pt x="1361" y="1019"/>
                  <a:pt x="936" y="789"/>
                  <a:pt x="507" y="789"/>
                </a:cubicBezTo>
                <a:cubicBezTo>
                  <a:pt x="456" y="789"/>
                  <a:pt x="405" y="792"/>
                  <a:pt x="354" y="799"/>
                </a:cubicBezTo>
                <a:cubicBezTo>
                  <a:pt x="485" y="1178"/>
                  <a:pt x="772" y="1492"/>
                  <a:pt x="1113" y="1689"/>
                </a:cubicBezTo>
                <a:cubicBezTo>
                  <a:pt x="707" y="1689"/>
                  <a:pt x="314" y="1833"/>
                  <a:pt x="0" y="2094"/>
                </a:cubicBezTo>
                <a:cubicBezTo>
                  <a:pt x="206" y="2194"/>
                  <a:pt x="430" y="2243"/>
                  <a:pt x="654" y="2243"/>
                </a:cubicBezTo>
                <a:cubicBezTo>
                  <a:pt x="884" y="2243"/>
                  <a:pt x="1114" y="2191"/>
                  <a:pt x="1323" y="2088"/>
                </a:cubicBezTo>
                <a:lnTo>
                  <a:pt x="1323" y="2088"/>
                </a:lnTo>
                <a:cubicBezTo>
                  <a:pt x="947" y="2286"/>
                  <a:pt x="622" y="2605"/>
                  <a:pt x="432" y="2997"/>
                </a:cubicBezTo>
                <a:cubicBezTo>
                  <a:pt x="956" y="2997"/>
                  <a:pt x="1440" y="2696"/>
                  <a:pt x="1701" y="2264"/>
                </a:cubicBezTo>
                <a:lnTo>
                  <a:pt x="1701" y="2264"/>
                </a:lnTo>
                <a:cubicBezTo>
                  <a:pt x="1662" y="2670"/>
                  <a:pt x="1741" y="3115"/>
                  <a:pt x="1937" y="3468"/>
                </a:cubicBezTo>
                <a:cubicBezTo>
                  <a:pt x="2212" y="3115"/>
                  <a:pt x="2264" y="2605"/>
                  <a:pt x="2055" y="2199"/>
                </a:cubicBezTo>
                <a:lnTo>
                  <a:pt x="2055" y="2199"/>
                </a:lnTo>
                <a:cubicBezTo>
                  <a:pt x="2329" y="2500"/>
                  <a:pt x="2735" y="2696"/>
                  <a:pt x="3167" y="2696"/>
                </a:cubicBezTo>
                <a:cubicBezTo>
                  <a:pt x="3167" y="2487"/>
                  <a:pt x="3010" y="2291"/>
                  <a:pt x="2840" y="2173"/>
                </a:cubicBezTo>
                <a:cubicBezTo>
                  <a:pt x="2657" y="2068"/>
                  <a:pt x="2447" y="2016"/>
                  <a:pt x="2225" y="1963"/>
                </a:cubicBezTo>
                <a:cubicBezTo>
                  <a:pt x="2735" y="1963"/>
                  <a:pt x="3245" y="1833"/>
                  <a:pt x="3664" y="1558"/>
                </a:cubicBezTo>
                <a:cubicBezTo>
                  <a:pt x="3459" y="1404"/>
                  <a:pt x="3216" y="1329"/>
                  <a:pt x="2976" y="1329"/>
                </a:cubicBezTo>
                <a:cubicBezTo>
                  <a:pt x="2726" y="1329"/>
                  <a:pt x="2477" y="1411"/>
                  <a:pt x="2277" y="1571"/>
                </a:cubicBezTo>
                <a:cubicBezTo>
                  <a:pt x="2539" y="1218"/>
                  <a:pt x="2800" y="851"/>
                  <a:pt x="3062" y="511"/>
                </a:cubicBezTo>
                <a:cubicBezTo>
                  <a:pt x="3032" y="508"/>
                  <a:pt x="3002" y="507"/>
                  <a:pt x="2972" y="507"/>
                </a:cubicBezTo>
                <a:cubicBezTo>
                  <a:pt x="2739" y="507"/>
                  <a:pt x="2503" y="594"/>
                  <a:pt x="2329" y="733"/>
                </a:cubicBezTo>
                <a:cubicBezTo>
                  <a:pt x="2120" y="904"/>
                  <a:pt x="1989" y="1139"/>
                  <a:pt x="1937" y="1414"/>
                </a:cubicBezTo>
                <a:cubicBezTo>
                  <a:pt x="1963" y="1139"/>
                  <a:pt x="2015" y="904"/>
                  <a:pt x="1989" y="642"/>
                </a:cubicBezTo>
                <a:cubicBezTo>
                  <a:pt x="1950" y="380"/>
                  <a:pt x="1819" y="132"/>
                  <a:pt x="15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2"/>
          <p:cNvGrpSpPr/>
          <p:nvPr/>
        </p:nvGrpSpPr>
        <p:grpSpPr>
          <a:xfrm>
            <a:off x="199396" y="2824317"/>
            <a:ext cx="1835524" cy="2264229"/>
            <a:chOff x="199412" y="2655288"/>
            <a:chExt cx="1972621" cy="2433347"/>
          </a:xfrm>
        </p:grpSpPr>
        <p:grpSp>
          <p:nvGrpSpPr>
            <p:cNvPr id="545" name="Google Shape;545;p32"/>
            <p:cNvGrpSpPr/>
            <p:nvPr/>
          </p:nvGrpSpPr>
          <p:grpSpPr>
            <a:xfrm>
              <a:off x="199412" y="2655288"/>
              <a:ext cx="1972621" cy="2433347"/>
              <a:chOff x="442899" y="2732426"/>
              <a:chExt cx="1972621" cy="2433347"/>
            </a:xfrm>
          </p:grpSpPr>
          <p:sp>
            <p:nvSpPr>
              <p:cNvPr id="546" name="Google Shape;546;p32"/>
              <p:cNvSpPr/>
              <p:nvPr/>
            </p:nvSpPr>
            <p:spPr>
              <a:xfrm>
                <a:off x="442899" y="2732426"/>
                <a:ext cx="1972621" cy="2433347"/>
              </a:xfrm>
              <a:custGeom>
                <a:avLst/>
                <a:gdLst/>
                <a:ahLst/>
                <a:cxnLst/>
                <a:rect l="l" t="t" r="r" b="b"/>
                <a:pathLst>
                  <a:path w="14564" h="18228" extrusionOk="0">
                    <a:moveTo>
                      <a:pt x="13674" y="1"/>
                    </a:moveTo>
                    <a:cubicBezTo>
                      <a:pt x="13386" y="14"/>
                      <a:pt x="13085" y="27"/>
                      <a:pt x="12784" y="105"/>
                    </a:cubicBezTo>
                    <a:cubicBezTo>
                      <a:pt x="12457" y="197"/>
                      <a:pt x="12169" y="301"/>
                      <a:pt x="11946" y="485"/>
                    </a:cubicBezTo>
                    <a:cubicBezTo>
                      <a:pt x="11646" y="720"/>
                      <a:pt x="11436" y="956"/>
                      <a:pt x="11305" y="1191"/>
                    </a:cubicBezTo>
                    <a:cubicBezTo>
                      <a:pt x="11148" y="1178"/>
                      <a:pt x="10978" y="1178"/>
                      <a:pt x="10795" y="1178"/>
                    </a:cubicBezTo>
                    <a:cubicBezTo>
                      <a:pt x="10599" y="1178"/>
                      <a:pt x="10402" y="1191"/>
                      <a:pt x="10206" y="1204"/>
                    </a:cubicBezTo>
                    <a:cubicBezTo>
                      <a:pt x="10075" y="982"/>
                      <a:pt x="9866" y="733"/>
                      <a:pt x="9578" y="498"/>
                    </a:cubicBezTo>
                    <a:cubicBezTo>
                      <a:pt x="9343" y="341"/>
                      <a:pt x="9081" y="210"/>
                      <a:pt x="8741" y="131"/>
                    </a:cubicBezTo>
                    <a:cubicBezTo>
                      <a:pt x="8440" y="66"/>
                      <a:pt x="8139" y="27"/>
                      <a:pt x="7838" y="14"/>
                    </a:cubicBezTo>
                    <a:lnTo>
                      <a:pt x="7786" y="14"/>
                    </a:lnTo>
                    <a:cubicBezTo>
                      <a:pt x="7576" y="14"/>
                      <a:pt x="7380" y="92"/>
                      <a:pt x="7236" y="236"/>
                    </a:cubicBezTo>
                    <a:cubicBezTo>
                      <a:pt x="7066" y="393"/>
                      <a:pt x="6974" y="615"/>
                      <a:pt x="6974" y="825"/>
                    </a:cubicBezTo>
                    <a:cubicBezTo>
                      <a:pt x="6974" y="1244"/>
                      <a:pt x="7079" y="1649"/>
                      <a:pt x="7301" y="2029"/>
                    </a:cubicBezTo>
                    <a:cubicBezTo>
                      <a:pt x="7445" y="2290"/>
                      <a:pt x="7629" y="2513"/>
                      <a:pt x="7851" y="2709"/>
                    </a:cubicBezTo>
                    <a:cubicBezTo>
                      <a:pt x="8034" y="2853"/>
                      <a:pt x="8296" y="3023"/>
                      <a:pt x="8571" y="3141"/>
                    </a:cubicBezTo>
                    <a:cubicBezTo>
                      <a:pt x="8597" y="3808"/>
                      <a:pt x="8819" y="4449"/>
                      <a:pt x="9081" y="4881"/>
                    </a:cubicBezTo>
                    <a:cubicBezTo>
                      <a:pt x="9029" y="5182"/>
                      <a:pt x="8937" y="5391"/>
                      <a:pt x="8819" y="5535"/>
                    </a:cubicBezTo>
                    <a:cubicBezTo>
                      <a:pt x="8688" y="5391"/>
                      <a:pt x="8544" y="5234"/>
                      <a:pt x="8374" y="5038"/>
                    </a:cubicBezTo>
                    <a:cubicBezTo>
                      <a:pt x="8466" y="4920"/>
                      <a:pt x="8505" y="4750"/>
                      <a:pt x="8505" y="4554"/>
                    </a:cubicBezTo>
                    <a:cubicBezTo>
                      <a:pt x="8505" y="4057"/>
                      <a:pt x="8100" y="3808"/>
                      <a:pt x="7838" y="3677"/>
                    </a:cubicBezTo>
                    <a:cubicBezTo>
                      <a:pt x="7720" y="3481"/>
                      <a:pt x="7511" y="3193"/>
                      <a:pt x="7223" y="3010"/>
                    </a:cubicBezTo>
                    <a:cubicBezTo>
                      <a:pt x="6987" y="2853"/>
                      <a:pt x="6726" y="2788"/>
                      <a:pt x="6399" y="2788"/>
                    </a:cubicBezTo>
                    <a:lnTo>
                      <a:pt x="6215" y="2788"/>
                    </a:lnTo>
                    <a:cubicBezTo>
                      <a:pt x="6176" y="2788"/>
                      <a:pt x="6137" y="2788"/>
                      <a:pt x="6111" y="2814"/>
                    </a:cubicBezTo>
                    <a:cubicBezTo>
                      <a:pt x="6006" y="2774"/>
                      <a:pt x="5914" y="2761"/>
                      <a:pt x="5797" y="2761"/>
                    </a:cubicBezTo>
                    <a:cubicBezTo>
                      <a:pt x="5535" y="2761"/>
                      <a:pt x="5273" y="2853"/>
                      <a:pt x="5077" y="3036"/>
                    </a:cubicBezTo>
                    <a:cubicBezTo>
                      <a:pt x="4671" y="3416"/>
                      <a:pt x="4645" y="4096"/>
                      <a:pt x="4868" y="4580"/>
                    </a:cubicBezTo>
                    <a:cubicBezTo>
                      <a:pt x="4698" y="4946"/>
                      <a:pt x="4567" y="5509"/>
                      <a:pt x="4711" y="6085"/>
                    </a:cubicBezTo>
                    <a:cubicBezTo>
                      <a:pt x="4488" y="6059"/>
                      <a:pt x="4253" y="6033"/>
                      <a:pt x="4030" y="6033"/>
                    </a:cubicBezTo>
                    <a:cubicBezTo>
                      <a:pt x="3690" y="6033"/>
                      <a:pt x="3376" y="6059"/>
                      <a:pt x="3101" y="6150"/>
                    </a:cubicBezTo>
                    <a:cubicBezTo>
                      <a:pt x="2905" y="6190"/>
                      <a:pt x="2709" y="6281"/>
                      <a:pt x="2526" y="6373"/>
                    </a:cubicBezTo>
                    <a:cubicBezTo>
                      <a:pt x="2316" y="6307"/>
                      <a:pt x="2094" y="6255"/>
                      <a:pt x="1871" y="6255"/>
                    </a:cubicBezTo>
                    <a:cubicBezTo>
                      <a:pt x="1767" y="6255"/>
                      <a:pt x="1688" y="6255"/>
                      <a:pt x="1597" y="6281"/>
                    </a:cubicBezTo>
                    <a:cubicBezTo>
                      <a:pt x="1047" y="6360"/>
                      <a:pt x="563" y="6674"/>
                      <a:pt x="249" y="7105"/>
                    </a:cubicBezTo>
                    <a:cubicBezTo>
                      <a:pt x="236" y="7132"/>
                      <a:pt x="236" y="7145"/>
                      <a:pt x="223" y="7158"/>
                    </a:cubicBezTo>
                    <a:cubicBezTo>
                      <a:pt x="0" y="7485"/>
                      <a:pt x="53" y="7917"/>
                      <a:pt x="327" y="8191"/>
                    </a:cubicBezTo>
                    <a:cubicBezTo>
                      <a:pt x="550" y="8401"/>
                      <a:pt x="785" y="8571"/>
                      <a:pt x="1047" y="8676"/>
                    </a:cubicBezTo>
                    <a:cubicBezTo>
                      <a:pt x="1021" y="9238"/>
                      <a:pt x="1152" y="9814"/>
                      <a:pt x="1440" y="10285"/>
                    </a:cubicBezTo>
                    <a:cubicBezTo>
                      <a:pt x="1426" y="10808"/>
                      <a:pt x="1335" y="11136"/>
                      <a:pt x="1152" y="11201"/>
                    </a:cubicBezTo>
                    <a:cubicBezTo>
                      <a:pt x="916" y="11279"/>
                      <a:pt x="746" y="11463"/>
                      <a:pt x="654" y="11685"/>
                    </a:cubicBezTo>
                    <a:cubicBezTo>
                      <a:pt x="576" y="11921"/>
                      <a:pt x="589" y="12169"/>
                      <a:pt x="720" y="12379"/>
                    </a:cubicBezTo>
                    <a:cubicBezTo>
                      <a:pt x="1178" y="13164"/>
                      <a:pt x="1309" y="14027"/>
                      <a:pt x="1440" y="14956"/>
                    </a:cubicBezTo>
                    <a:cubicBezTo>
                      <a:pt x="1557" y="15728"/>
                      <a:pt x="1675" y="16513"/>
                      <a:pt x="1963" y="17338"/>
                    </a:cubicBezTo>
                    <a:cubicBezTo>
                      <a:pt x="2015" y="17442"/>
                      <a:pt x="2081" y="17560"/>
                      <a:pt x="2198" y="17730"/>
                    </a:cubicBezTo>
                    <a:cubicBezTo>
                      <a:pt x="2264" y="17822"/>
                      <a:pt x="2342" y="17926"/>
                      <a:pt x="2342" y="17926"/>
                    </a:cubicBezTo>
                    <a:cubicBezTo>
                      <a:pt x="2486" y="18123"/>
                      <a:pt x="2735" y="18227"/>
                      <a:pt x="2997" y="18227"/>
                    </a:cubicBezTo>
                    <a:lnTo>
                      <a:pt x="3756" y="18227"/>
                    </a:lnTo>
                    <a:cubicBezTo>
                      <a:pt x="4056" y="18227"/>
                      <a:pt x="4318" y="18070"/>
                      <a:pt x="4475" y="17796"/>
                    </a:cubicBezTo>
                    <a:cubicBezTo>
                      <a:pt x="4619" y="17508"/>
                      <a:pt x="4606" y="17207"/>
                      <a:pt x="4423" y="16958"/>
                    </a:cubicBezTo>
                    <a:lnTo>
                      <a:pt x="4174" y="16592"/>
                    </a:lnTo>
                    <a:cubicBezTo>
                      <a:pt x="3991" y="15846"/>
                      <a:pt x="3978" y="15440"/>
                      <a:pt x="3926" y="14786"/>
                    </a:cubicBezTo>
                    <a:cubicBezTo>
                      <a:pt x="3899" y="14420"/>
                      <a:pt x="3886" y="14027"/>
                      <a:pt x="3821" y="13491"/>
                    </a:cubicBezTo>
                    <a:cubicBezTo>
                      <a:pt x="3795" y="13255"/>
                      <a:pt x="3782" y="12784"/>
                      <a:pt x="3821" y="12588"/>
                    </a:cubicBezTo>
                    <a:cubicBezTo>
                      <a:pt x="3860" y="12522"/>
                      <a:pt x="3952" y="12431"/>
                      <a:pt x="4017" y="12365"/>
                    </a:cubicBezTo>
                    <a:cubicBezTo>
                      <a:pt x="4279" y="12078"/>
                      <a:pt x="4580" y="11724"/>
                      <a:pt x="4802" y="11332"/>
                    </a:cubicBezTo>
                    <a:cubicBezTo>
                      <a:pt x="5142" y="11384"/>
                      <a:pt x="5457" y="11397"/>
                      <a:pt x="5731" y="11397"/>
                    </a:cubicBezTo>
                    <a:cubicBezTo>
                      <a:pt x="5993" y="11397"/>
                      <a:pt x="6255" y="11384"/>
                      <a:pt x="6503" y="11384"/>
                    </a:cubicBezTo>
                    <a:cubicBezTo>
                      <a:pt x="6739" y="11358"/>
                      <a:pt x="6974" y="11358"/>
                      <a:pt x="7197" y="11358"/>
                    </a:cubicBezTo>
                    <a:cubicBezTo>
                      <a:pt x="7498" y="11358"/>
                      <a:pt x="7746" y="11384"/>
                      <a:pt x="7956" y="11410"/>
                    </a:cubicBezTo>
                    <a:cubicBezTo>
                      <a:pt x="8008" y="11803"/>
                      <a:pt x="7969" y="12182"/>
                      <a:pt x="7956" y="12627"/>
                    </a:cubicBezTo>
                    <a:cubicBezTo>
                      <a:pt x="7943" y="12915"/>
                      <a:pt x="7916" y="13216"/>
                      <a:pt x="7916" y="13543"/>
                    </a:cubicBezTo>
                    <a:cubicBezTo>
                      <a:pt x="7916" y="13674"/>
                      <a:pt x="7956" y="13779"/>
                      <a:pt x="8008" y="13896"/>
                    </a:cubicBezTo>
                    <a:cubicBezTo>
                      <a:pt x="8165" y="14223"/>
                      <a:pt x="8204" y="14995"/>
                      <a:pt x="8217" y="15610"/>
                    </a:cubicBezTo>
                    <a:cubicBezTo>
                      <a:pt x="8230" y="16239"/>
                      <a:pt x="8244" y="16827"/>
                      <a:pt x="8401" y="17298"/>
                    </a:cubicBezTo>
                    <a:cubicBezTo>
                      <a:pt x="8479" y="17560"/>
                      <a:pt x="8597" y="17796"/>
                      <a:pt x="8741" y="17953"/>
                    </a:cubicBezTo>
                    <a:cubicBezTo>
                      <a:pt x="8898" y="18136"/>
                      <a:pt x="9120" y="18227"/>
                      <a:pt x="9356" y="18227"/>
                    </a:cubicBezTo>
                    <a:lnTo>
                      <a:pt x="10232" y="18227"/>
                    </a:lnTo>
                    <a:cubicBezTo>
                      <a:pt x="10559" y="18214"/>
                      <a:pt x="10834" y="18018"/>
                      <a:pt x="10965" y="17730"/>
                    </a:cubicBezTo>
                    <a:cubicBezTo>
                      <a:pt x="11096" y="17429"/>
                      <a:pt x="11031" y="17089"/>
                      <a:pt x="10821" y="16853"/>
                    </a:cubicBezTo>
                    <a:cubicBezTo>
                      <a:pt x="10782" y="16827"/>
                      <a:pt x="10730" y="16749"/>
                      <a:pt x="10664" y="16683"/>
                    </a:cubicBezTo>
                    <a:cubicBezTo>
                      <a:pt x="10664" y="16657"/>
                      <a:pt x="10651" y="16657"/>
                      <a:pt x="10651" y="16644"/>
                    </a:cubicBezTo>
                    <a:cubicBezTo>
                      <a:pt x="10664" y="15807"/>
                      <a:pt x="10664" y="14982"/>
                      <a:pt x="10664" y="14158"/>
                    </a:cubicBezTo>
                    <a:cubicBezTo>
                      <a:pt x="10664" y="13255"/>
                      <a:pt x="10664" y="12313"/>
                      <a:pt x="10690" y="11410"/>
                    </a:cubicBezTo>
                    <a:cubicBezTo>
                      <a:pt x="10690" y="11188"/>
                      <a:pt x="10703" y="10992"/>
                      <a:pt x="10730" y="10835"/>
                    </a:cubicBezTo>
                    <a:cubicBezTo>
                      <a:pt x="10769" y="10769"/>
                      <a:pt x="10887" y="10560"/>
                      <a:pt x="11109" y="10233"/>
                    </a:cubicBezTo>
                    <a:lnTo>
                      <a:pt x="11148" y="10206"/>
                    </a:lnTo>
                    <a:cubicBezTo>
                      <a:pt x="12234" y="9094"/>
                      <a:pt x="12535" y="7877"/>
                      <a:pt x="12391" y="4933"/>
                    </a:cubicBezTo>
                    <a:cubicBezTo>
                      <a:pt x="12679" y="4515"/>
                      <a:pt x="12941" y="3821"/>
                      <a:pt x="12954" y="3088"/>
                    </a:cubicBezTo>
                    <a:cubicBezTo>
                      <a:pt x="13255" y="2971"/>
                      <a:pt x="13517" y="2814"/>
                      <a:pt x="13674" y="2657"/>
                    </a:cubicBezTo>
                    <a:cubicBezTo>
                      <a:pt x="13896" y="2460"/>
                      <a:pt x="14092" y="2238"/>
                      <a:pt x="14236" y="1976"/>
                    </a:cubicBezTo>
                    <a:cubicBezTo>
                      <a:pt x="14446" y="1597"/>
                      <a:pt x="14563" y="1178"/>
                      <a:pt x="14563" y="786"/>
                    </a:cubicBezTo>
                    <a:cubicBezTo>
                      <a:pt x="14524" y="602"/>
                      <a:pt x="14446" y="367"/>
                      <a:pt x="14289" y="223"/>
                    </a:cubicBezTo>
                    <a:cubicBezTo>
                      <a:pt x="14132" y="79"/>
                      <a:pt x="13922" y="1"/>
                      <a:pt x="13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7" name="Google Shape;547;p32"/>
              <p:cNvGrpSpPr/>
              <p:nvPr/>
            </p:nvGrpSpPr>
            <p:grpSpPr>
              <a:xfrm>
                <a:off x="526004" y="2772366"/>
                <a:ext cx="1778212" cy="2353743"/>
                <a:chOff x="2441500" y="2818582"/>
                <a:chExt cx="1888701" cy="2499993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3870303" y="3341260"/>
                  <a:ext cx="196605" cy="827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5510" extrusionOk="0">
                      <a:moveTo>
                        <a:pt x="484" y="1"/>
                      </a:moveTo>
                      <a:cubicBezTo>
                        <a:pt x="458" y="66"/>
                        <a:pt x="445" y="145"/>
                        <a:pt x="432" y="210"/>
                      </a:cubicBezTo>
                      <a:cubicBezTo>
                        <a:pt x="367" y="564"/>
                        <a:pt x="419" y="904"/>
                        <a:pt x="432" y="1257"/>
                      </a:cubicBezTo>
                      <a:cubicBezTo>
                        <a:pt x="524" y="2683"/>
                        <a:pt x="380" y="4136"/>
                        <a:pt x="0" y="5510"/>
                      </a:cubicBezTo>
                      <a:cubicBezTo>
                        <a:pt x="39" y="5444"/>
                        <a:pt x="66" y="5418"/>
                        <a:pt x="66" y="5418"/>
                      </a:cubicBezTo>
                      <a:cubicBezTo>
                        <a:pt x="982" y="4502"/>
                        <a:pt x="1309" y="3586"/>
                        <a:pt x="1086" y="119"/>
                      </a:cubicBezTo>
                      <a:lnTo>
                        <a:pt x="4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2441500" y="3831646"/>
                  <a:ext cx="257584" cy="8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" h="579" extrusionOk="0">
                      <a:moveTo>
                        <a:pt x="587" y="1"/>
                      </a:moveTo>
                      <a:cubicBezTo>
                        <a:pt x="395" y="1"/>
                        <a:pt x="205" y="15"/>
                        <a:pt x="14" y="46"/>
                      </a:cubicBezTo>
                      <a:cubicBezTo>
                        <a:pt x="14" y="59"/>
                        <a:pt x="1" y="59"/>
                        <a:pt x="1" y="73"/>
                      </a:cubicBezTo>
                      <a:cubicBezTo>
                        <a:pt x="275" y="334"/>
                        <a:pt x="642" y="517"/>
                        <a:pt x="1008" y="570"/>
                      </a:cubicBezTo>
                      <a:cubicBezTo>
                        <a:pt x="1056" y="575"/>
                        <a:pt x="1102" y="579"/>
                        <a:pt x="1145" y="579"/>
                      </a:cubicBezTo>
                      <a:cubicBezTo>
                        <a:pt x="1303" y="579"/>
                        <a:pt x="1435" y="536"/>
                        <a:pt x="1558" y="413"/>
                      </a:cubicBezTo>
                      <a:cubicBezTo>
                        <a:pt x="1623" y="347"/>
                        <a:pt x="1689" y="256"/>
                        <a:pt x="1715" y="151"/>
                      </a:cubicBezTo>
                      <a:cubicBezTo>
                        <a:pt x="1334" y="56"/>
                        <a:pt x="959" y="1"/>
                        <a:pt x="5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2443453" y="3763157"/>
                  <a:ext cx="259537" cy="91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608" extrusionOk="0">
                      <a:moveTo>
                        <a:pt x="896" y="1"/>
                      </a:moveTo>
                      <a:cubicBezTo>
                        <a:pt x="859" y="1"/>
                        <a:pt x="822" y="2"/>
                        <a:pt x="786" y="5"/>
                      </a:cubicBezTo>
                      <a:cubicBezTo>
                        <a:pt x="472" y="57"/>
                        <a:pt x="184" y="241"/>
                        <a:pt x="1" y="502"/>
                      </a:cubicBezTo>
                      <a:cubicBezTo>
                        <a:pt x="192" y="471"/>
                        <a:pt x="382" y="457"/>
                        <a:pt x="573" y="457"/>
                      </a:cubicBezTo>
                      <a:cubicBezTo>
                        <a:pt x="945" y="457"/>
                        <a:pt x="1317" y="512"/>
                        <a:pt x="1689" y="607"/>
                      </a:cubicBezTo>
                      <a:cubicBezTo>
                        <a:pt x="1715" y="502"/>
                        <a:pt x="1728" y="385"/>
                        <a:pt x="1715" y="280"/>
                      </a:cubicBezTo>
                      <a:cubicBezTo>
                        <a:pt x="1506" y="94"/>
                        <a:pt x="1193" y="1"/>
                        <a:pt x="8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2"/>
                <p:cNvSpPr/>
                <p:nvPr/>
              </p:nvSpPr>
              <p:spPr>
                <a:xfrm>
                  <a:off x="2730475" y="5239723"/>
                  <a:ext cx="133674" cy="78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525" extrusionOk="0">
                      <a:moveTo>
                        <a:pt x="550" y="1"/>
                      </a:moveTo>
                      <a:cubicBezTo>
                        <a:pt x="366" y="132"/>
                        <a:pt x="183" y="249"/>
                        <a:pt x="0" y="367"/>
                      </a:cubicBezTo>
                      <a:lnTo>
                        <a:pt x="131" y="524"/>
                      </a:lnTo>
                      <a:lnTo>
                        <a:pt x="890" y="524"/>
                      </a:lnTo>
                      <a:lnTo>
                        <a:pt x="563" y="53"/>
                      </a:lnTo>
                      <a:cubicBezTo>
                        <a:pt x="563" y="40"/>
                        <a:pt x="563" y="14"/>
                        <a:pt x="5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2"/>
                <p:cNvSpPr/>
                <p:nvPr/>
              </p:nvSpPr>
              <p:spPr>
                <a:xfrm>
                  <a:off x="3683611" y="5228008"/>
                  <a:ext cx="153349" cy="89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593" extrusionOk="0">
                      <a:moveTo>
                        <a:pt x="628" y="0"/>
                      </a:moveTo>
                      <a:cubicBezTo>
                        <a:pt x="432" y="105"/>
                        <a:pt x="209" y="183"/>
                        <a:pt x="0" y="236"/>
                      </a:cubicBezTo>
                      <a:cubicBezTo>
                        <a:pt x="52" y="393"/>
                        <a:pt x="105" y="510"/>
                        <a:pt x="183" y="589"/>
                      </a:cubicBezTo>
                      <a:cubicBezTo>
                        <a:pt x="250" y="586"/>
                        <a:pt x="311" y="585"/>
                        <a:pt x="370" y="585"/>
                      </a:cubicBezTo>
                      <a:cubicBezTo>
                        <a:pt x="532" y="585"/>
                        <a:pt x="673" y="593"/>
                        <a:pt x="834" y="593"/>
                      </a:cubicBezTo>
                      <a:cubicBezTo>
                        <a:pt x="893" y="593"/>
                        <a:pt x="954" y="592"/>
                        <a:pt x="1021" y="589"/>
                      </a:cubicBezTo>
                      <a:cubicBezTo>
                        <a:pt x="890" y="445"/>
                        <a:pt x="759" y="249"/>
                        <a:pt x="628" y="105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2518099" y="3313774"/>
                  <a:ext cx="1434813" cy="19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3" h="13204" extrusionOk="0">
                      <a:moveTo>
                        <a:pt x="8519" y="1"/>
                      </a:moveTo>
                      <a:lnTo>
                        <a:pt x="8519" y="1"/>
                      </a:lnTo>
                      <a:cubicBezTo>
                        <a:pt x="8676" y="1963"/>
                        <a:pt x="7368" y="2487"/>
                        <a:pt x="7368" y="2487"/>
                      </a:cubicBezTo>
                      <a:cubicBezTo>
                        <a:pt x="6492" y="2755"/>
                        <a:pt x="5579" y="2895"/>
                        <a:pt x="4657" y="2895"/>
                      </a:cubicBezTo>
                      <a:cubicBezTo>
                        <a:pt x="4366" y="2895"/>
                        <a:pt x="4074" y="2881"/>
                        <a:pt x="3782" y="2853"/>
                      </a:cubicBezTo>
                      <a:cubicBezTo>
                        <a:pt x="3394" y="2813"/>
                        <a:pt x="3000" y="2752"/>
                        <a:pt x="2608" y="2752"/>
                      </a:cubicBezTo>
                      <a:cubicBezTo>
                        <a:pt x="2366" y="2752"/>
                        <a:pt x="2125" y="2775"/>
                        <a:pt x="1885" y="2840"/>
                      </a:cubicBezTo>
                      <a:cubicBezTo>
                        <a:pt x="1270" y="3010"/>
                        <a:pt x="747" y="3507"/>
                        <a:pt x="537" y="4122"/>
                      </a:cubicBezTo>
                      <a:cubicBezTo>
                        <a:pt x="328" y="4750"/>
                        <a:pt x="433" y="5457"/>
                        <a:pt x="825" y="5980"/>
                      </a:cubicBezTo>
                      <a:cubicBezTo>
                        <a:pt x="838" y="6739"/>
                        <a:pt x="734" y="7642"/>
                        <a:pt x="1" y="7904"/>
                      </a:cubicBezTo>
                      <a:cubicBezTo>
                        <a:pt x="930" y="9487"/>
                        <a:pt x="668" y="11254"/>
                        <a:pt x="1309" y="12994"/>
                      </a:cubicBezTo>
                      <a:cubicBezTo>
                        <a:pt x="1323" y="13046"/>
                        <a:pt x="1375" y="13125"/>
                        <a:pt x="1440" y="13203"/>
                      </a:cubicBezTo>
                      <a:cubicBezTo>
                        <a:pt x="1610" y="13085"/>
                        <a:pt x="1807" y="12981"/>
                        <a:pt x="1977" y="12850"/>
                      </a:cubicBezTo>
                      <a:cubicBezTo>
                        <a:pt x="1663" y="11515"/>
                        <a:pt x="1741" y="11123"/>
                        <a:pt x="1584" y="9526"/>
                      </a:cubicBezTo>
                      <a:cubicBezTo>
                        <a:pt x="1545" y="9265"/>
                        <a:pt x="1532" y="8427"/>
                        <a:pt x="1623" y="8205"/>
                      </a:cubicBezTo>
                      <a:cubicBezTo>
                        <a:pt x="1780" y="7878"/>
                        <a:pt x="2827" y="7053"/>
                        <a:pt x="2853" y="6308"/>
                      </a:cubicBezTo>
                      <a:cubicBezTo>
                        <a:pt x="3319" y="6470"/>
                        <a:pt x="3812" y="6510"/>
                        <a:pt x="4314" y="6510"/>
                      </a:cubicBezTo>
                      <a:cubicBezTo>
                        <a:pt x="4808" y="6510"/>
                        <a:pt x="5311" y="6471"/>
                        <a:pt x="5806" y="6471"/>
                      </a:cubicBezTo>
                      <a:cubicBezTo>
                        <a:pt x="6311" y="6471"/>
                        <a:pt x="6807" y="6512"/>
                        <a:pt x="7276" y="6674"/>
                      </a:cubicBezTo>
                      <a:cubicBezTo>
                        <a:pt x="7538" y="7629"/>
                        <a:pt x="7355" y="8480"/>
                        <a:pt x="7355" y="9474"/>
                      </a:cubicBezTo>
                      <a:cubicBezTo>
                        <a:pt x="7773" y="10325"/>
                        <a:pt x="7551" y="12143"/>
                        <a:pt x="7799" y="13007"/>
                      </a:cubicBezTo>
                      <a:cubicBezTo>
                        <a:pt x="8009" y="12941"/>
                        <a:pt x="8218" y="12876"/>
                        <a:pt x="8414" y="12784"/>
                      </a:cubicBezTo>
                      <a:cubicBezTo>
                        <a:pt x="8454" y="10966"/>
                        <a:pt x="8414" y="9134"/>
                        <a:pt x="8454" y="7328"/>
                      </a:cubicBezTo>
                      <a:cubicBezTo>
                        <a:pt x="8454" y="7053"/>
                        <a:pt x="8467" y="6779"/>
                        <a:pt x="8545" y="6517"/>
                      </a:cubicBezTo>
                      <a:cubicBezTo>
                        <a:pt x="8611" y="6321"/>
                        <a:pt x="8885" y="5889"/>
                        <a:pt x="9016" y="5719"/>
                      </a:cubicBezTo>
                      <a:cubicBezTo>
                        <a:pt x="9396" y="4332"/>
                        <a:pt x="9553" y="2879"/>
                        <a:pt x="9448" y="1466"/>
                      </a:cubicBezTo>
                      <a:cubicBezTo>
                        <a:pt x="9422" y="1087"/>
                        <a:pt x="9370" y="747"/>
                        <a:pt x="9435" y="393"/>
                      </a:cubicBezTo>
                      <a:cubicBezTo>
                        <a:pt x="9448" y="328"/>
                        <a:pt x="9461" y="249"/>
                        <a:pt x="9487" y="184"/>
                      </a:cubicBezTo>
                      <a:lnTo>
                        <a:pt x="851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3475291" y="2818582"/>
                  <a:ext cx="114148" cy="120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799" extrusionOk="0">
                      <a:moveTo>
                        <a:pt x="0" y="0"/>
                      </a:moveTo>
                      <a:cubicBezTo>
                        <a:pt x="0" y="262"/>
                        <a:pt x="79" y="537"/>
                        <a:pt x="236" y="799"/>
                      </a:cubicBezTo>
                      <a:cubicBezTo>
                        <a:pt x="262" y="707"/>
                        <a:pt x="301" y="615"/>
                        <a:pt x="340" y="537"/>
                      </a:cubicBezTo>
                      <a:cubicBezTo>
                        <a:pt x="445" y="354"/>
                        <a:pt x="589" y="210"/>
                        <a:pt x="759" y="92"/>
                      </a:cubicBezTo>
                      <a:cubicBezTo>
                        <a:pt x="510" y="27"/>
                        <a:pt x="236" y="1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2"/>
                <p:cNvSpPr/>
                <p:nvPr/>
              </p:nvSpPr>
              <p:spPr>
                <a:xfrm>
                  <a:off x="3510587" y="2832400"/>
                  <a:ext cx="819614" cy="587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" h="3913" extrusionOk="0">
                      <a:moveTo>
                        <a:pt x="537" y="0"/>
                      </a:moveTo>
                      <a:cubicBezTo>
                        <a:pt x="354" y="118"/>
                        <a:pt x="210" y="262"/>
                        <a:pt x="105" y="445"/>
                      </a:cubicBezTo>
                      <a:cubicBezTo>
                        <a:pt x="66" y="523"/>
                        <a:pt x="27" y="615"/>
                        <a:pt x="1" y="707"/>
                      </a:cubicBezTo>
                      <a:cubicBezTo>
                        <a:pt x="92" y="890"/>
                        <a:pt x="223" y="1047"/>
                        <a:pt x="367" y="1178"/>
                      </a:cubicBezTo>
                      <a:cubicBezTo>
                        <a:pt x="590" y="1363"/>
                        <a:pt x="1035" y="1572"/>
                        <a:pt x="1337" y="1572"/>
                      </a:cubicBezTo>
                      <a:cubicBezTo>
                        <a:pt x="1354" y="1572"/>
                        <a:pt x="1371" y="1572"/>
                        <a:pt x="1388" y="1570"/>
                      </a:cubicBezTo>
                      <a:lnTo>
                        <a:pt x="1388" y="1570"/>
                      </a:lnTo>
                      <a:cubicBezTo>
                        <a:pt x="1388" y="1570"/>
                        <a:pt x="1348" y="1766"/>
                        <a:pt x="1375" y="2198"/>
                      </a:cubicBezTo>
                      <a:cubicBezTo>
                        <a:pt x="1388" y="2905"/>
                        <a:pt x="1702" y="3520"/>
                        <a:pt x="1898" y="3729"/>
                      </a:cubicBezTo>
                      <a:cubicBezTo>
                        <a:pt x="1937" y="3781"/>
                        <a:pt x="1990" y="3847"/>
                        <a:pt x="2055" y="3912"/>
                      </a:cubicBezTo>
                      <a:cubicBezTo>
                        <a:pt x="2133" y="3533"/>
                        <a:pt x="2421" y="3271"/>
                        <a:pt x="2722" y="3271"/>
                      </a:cubicBezTo>
                      <a:cubicBezTo>
                        <a:pt x="3036" y="3271"/>
                        <a:pt x="3298" y="3559"/>
                        <a:pt x="3390" y="3912"/>
                      </a:cubicBezTo>
                      <a:cubicBezTo>
                        <a:pt x="3468" y="3847"/>
                        <a:pt x="3507" y="3781"/>
                        <a:pt x="3560" y="3729"/>
                      </a:cubicBezTo>
                      <a:cubicBezTo>
                        <a:pt x="3756" y="3520"/>
                        <a:pt x="4070" y="2905"/>
                        <a:pt x="4083" y="2198"/>
                      </a:cubicBezTo>
                      <a:cubicBezTo>
                        <a:pt x="4096" y="1766"/>
                        <a:pt x="4070" y="1570"/>
                        <a:pt x="4070" y="1570"/>
                      </a:cubicBezTo>
                      <a:lnTo>
                        <a:pt x="4070" y="1570"/>
                      </a:lnTo>
                      <a:cubicBezTo>
                        <a:pt x="4094" y="1573"/>
                        <a:pt x="4119" y="1575"/>
                        <a:pt x="4145" y="1575"/>
                      </a:cubicBezTo>
                      <a:cubicBezTo>
                        <a:pt x="4438" y="1575"/>
                        <a:pt x="4873" y="1382"/>
                        <a:pt x="5078" y="1178"/>
                      </a:cubicBezTo>
                      <a:cubicBezTo>
                        <a:pt x="5221" y="1047"/>
                        <a:pt x="5352" y="890"/>
                        <a:pt x="5457" y="707"/>
                      </a:cubicBezTo>
                      <a:cubicBezTo>
                        <a:pt x="5431" y="615"/>
                        <a:pt x="5392" y="523"/>
                        <a:pt x="5339" y="445"/>
                      </a:cubicBezTo>
                      <a:cubicBezTo>
                        <a:pt x="5261" y="262"/>
                        <a:pt x="5117" y="118"/>
                        <a:pt x="4934" y="0"/>
                      </a:cubicBezTo>
                      <a:cubicBezTo>
                        <a:pt x="4737" y="52"/>
                        <a:pt x="4554" y="118"/>
                        <a:pt x="4410" y="236"/>
                      </a:cubicBezTo>
                      <a:cubicBezTo>
                        <a:pt x="3836" y="670"/>
                        <a:pt x="3822" y="1179"/>
                        <a:pt x="3797" y="1179"/>
                      </a:cubicBezTo>
                      <a:cubicBezTo>
                        <a:pt x="3796" y="1179"/>
                        <a:pt x="3796" y="1178"/>
                        <a:pt x="3795" y="1178"/>
                      </a:cubicBezTo>
                      <a:cubicBezTo>
                        <a:pt x="3458" y="1103"/>
                        <a:pt x="3121" y="1069"/>
                        <a:pt x="2783" y="1069"/>
                      </a:cubicBezTo>
                      <a:cubicBezTo>
                        <a:pt x="2414" y="1069"/>
                        <a:pt x="2045" y="1109"/>
                        <a:pt x="1676" y="1178"/>
                      </a:cubicBezTo>
                      <a:cubicBezTo>
                        <a:pt x="1649" y="1178"/>
                        <a:pt x="1636" y="680"/>
                        <a:pt x="1061" y="236"/>
                      </a:cubicBezTo>
                      <a:cubicBezTo>
                        <a:pt x="904" y="118"/>
                        <a:pt x="733" y="52"/>
                        <a:pt x="5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2"/>
                <p:cNvSpPr/>
                <p:nvPr/>
              </p:nvSpPr>
              <p:spPr>
                <a:xfrm>
                  <a:off x="4023502" y="3181903"/>
                  <a:ext cx="43406" cy="4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290" extrusionOk="0">
                      <a:moveTo>
                        <a:pt x="127" y="1"/>
                      </a:moveTo>
                      <a:cubicBezTo>
                        <a:pt x="57" y="1"/>
                        <a:pt x="1" y="73"/>
                        <a:pt x="1" y="146"/>
                      </a:cubicBezTo>
                      <a:cubicBezTo>
                        <a:pt x="1" y="225"/>
                        <a:pt x="66" y="290"/>
                        <a:pt x="145" y="290"/>
                      </a:cubicBezTo>
                      <a:cubicBezTo>
                        <a:pt x="223" y="290"/>
                        <a:pt x="289" y="225"/>
                        <a:pt x="289" y="146"/>
                      </a:cubicBezTo>
                      <a:cubicBezTo>
                        <a:pt x="289" y="68"/>
                        <a:pt x="223" y="2"/>
                        <a:pt x="145" y="2"/>
                      </a:cubicBezTo>
                      <a:cubicBezTo>
                        <a:pt x="139" y="1"/>
                        <a:pt x="133" y="1"/>
                        <a:pt x="12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3774029" y="3181903"/>
                  <a:ext cx="45209" cy="4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0" extrusionOk="0">
                      <a:moveTo>
                        <a:pt x="172" y="1"/>
                      </a:moveTo>
                      <a:cubicBezTo>
                        <a:pt x="167" y="1"/>
                        <a:pt x="162" y="1"/>
                        <a:pt x="157" y="2"/>
                      </a:cubicBezTo>
                      <a:cubicBezTo>
                        <a:pt x="79" y="2"/>
                        <a:pt x="0" y="68"/>
                        <a:pt x="0" y="146"/>
                      </a:cubicBezTo>
                      <a:cubicBezTo>
                        <a:pt x="0" y="225"/>
                        <a:pt x="79" y="290"/>
                        <a:pt x="157" y="290"/>
                      </a:cubicBezTo>
                      <a:cubicBezTo>
                        <a:pt x="236" y="290"/>
                        <a:pt x="301" y="225"/>
                        <a:pt x="301" y="146"/>
                      </a:cubicBezTo>
                      <a:cubicBezTo>
                        <a:pt x="301" y="73"/>
                        <a:pt x="234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3819087" y="3323687"/>
                  <a:ext cx="200661" cy="166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1109" extrusionOk="0">
                      <a:moveTo>
                        <a:pt x="668" y="0"/>
                      </a:moveTo>
                      <a:cubicBezTo>
                        <a:pt x="354" y="0"/>
                        <a:pt x="106" y="288"/>
                        <a:pt x="1" y="641"/>
                      </a:cubicBezTo>
                      <a:cubicBezTo>
                        <a:pt x="178" y="854"/>
                        <a:pt x="419" y="1109"/>
                        <a:pt x="608" y="1109"/>
                      </a:cubicBezTo>
                      <a:cubicBezTo>
                        <a:pt x="629" y="1109"/>
                        <a:pt x="649" y="1106"/>
                        <a:pt x="668" y="1099"/>
                      </a:cubicBezTo>
                      <a:cubicBezTo>
                        <a:pt x="687" y="1105"/>
                        <a:pt x="706" y="1108"/>
                        <a:pt x="726" y="1108"/>
                      </a:cubicBezTo>
                      <a:cubicBezTo>
                        <a:pt x="914" y="1108"/>
                        <a:pt x="1146" y="843"/>
                        <a:pt x="1336" y="641"/>
                      </a:cubicBezTo>
                      <a:cubicBezTo>
                        <a:pt x="1244" y="262"/>
                        <a:pt x="982" y="0"/>
                        <a:pt x="66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2"/>
                <p:cNvSpPr/>
                <p:nvPr/>
              </p:nvSpPr>
              <p:spPr>
                <a:xfrm>
                  <a:off x="3868351" y="3368896"/>
                  <a:ext cx="102283" cy="78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524" extrusionOk="0">
                      <a:moveTo>
                        <a:pt x="340" y="0"/>
                      </a:moveTo>
                      <a:cubicBezTo>
                        <a:pt x="144" y="0"/>
                        <a:pt x="0" y="118"/>
                        <a:pt x="0" y="262"/>
                      </a:cubicBezTo>
                      <a:cubicBezTo>
                        <a:pt x="0" y="406"/>
                        <a:pt x="144" y="524"/>
                        <a:pt x="340" y="524"/>
                      </a:cubicBezTo>
                      <a:cubicBezTo>
                        <a:pt x="537" y="524"/>
                        <a:pt x="680" y="406"/>
                        <a:pt x="680" y="262"/>
                      </a:cubicBezTo>
                      <a:cubicBezTo>
                        <a:pt x="680" y="118"/>
                        <a:pt x="537" y="0"/>
                        <a:pt x="34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2"/>
                <p:cNvSpPr/>
                <p:nvPr/>
              </p:nvSpPr>
              <p:spPr>
                <a:xfrm>
                  <a:off x="2797161" y="3781481"/>
                  <a:ext cx="78852" cy="78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5" extrusionOk="0">
                      <a:moveTo>
                        <a:pt x="263" y="1"/>
                      </a:moveTo>
                      <a:cubicBezTo>
                        <a:pt x="119" y="1"/>
                        <a:pt x="1" y="119"/>
                        <a:pt x="1" y="263"/>
                      </a:cubicBezTo>
                      <a:cubicBezTo>
                        <a:pt x="1" y="407"/>
                        <a:pt x="119" y="524"/>
                        <a:pt x="263" y="524"/>
                      </a:cubicBezTo>
                      <a:cubicBezTo>
                        <a:pt x="407" y="524"/>
                        <a:pt x="524" y="407"/>
                        <a:pt x="524" y="263"/>
                      </a:cubicBezTo>
                      <a:cubicBezTo>
                        <a:pt x="524" y="119"/>
                        <a:pt x="40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3084184" y="3818880"/>
                  <a:ext cx="39501" cy="39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63" extrusionOk="0">
                      <a:moveTo>
                        <a:pt x="131" y="1"/>
                      </a:moveTo>
                      <a:cubicBezTo>
                        <a:pt x="53" y="1"/>
                        <a:pt x="0" y="40"/>
                        <a:pt x="0" y="131"/>
                      </a:cubicBezTo>
                      <a:cubicBezTo>
                        <a:pt x="0" y="210"/>
                        <a:pt x="53" y="262"/>
                        <a:pt x="131" y="262"/>
                      </a:cubicBezTo>
                      <a:cubicBezTo>
                        <a:pt x="223" y="262"/>
                        <a:pt x="262" y="197"/>
                        <a:pt x="262" y="131"/>
                      </a:cubicBezTo>
                      <a:cubicBezTo>
                        <a:pt x="262" y="66"/>
                        <a:pt x="223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3268923" y="3781481"/>
                  <a:ext cx="59027" cy="5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394" extrusionOk="0">
                      <a:moveTo>
                        <a:pt x="197" y="1"/>
                      </a:moveTo>
                      <a:cubicBezTo>
                        <a:pt x="79" y="1"/>
                        <a:pt x="0" y="92"/>
                        <a:pt x="0" y="197"/>
                      </a:cubicBezTo>
                      <a:cubicBezTo>
                        <a:pt x="0" y="315"/>
                        <a:pt x="79" y="393"/>
                        <a:pt x="197" y="393"/>
                      </a:cubicBezTo>
                      <a:cubicBezTo>
                        <a:pt x="314" y="393"/>
                        <a:pt x="393" y="289"/>
                        <a:pt x="393" y="197"/>
                      </a:cubicBezTo>
                      <a:cubicBezTo>
                        <a:pt x="393" y="79"/>
                        <a:pt x="314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1E4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2"/>
                <p:cNvSpPr/>
                <p:nvPr/>
              </p:nvSpPr>
              <p:spPr>
                <a:xfrm>
                  <a:off x="3394636" y="3858231"/>
                  <a:ext cx="53169" cy="53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354" extrusionOk="0">
                      <a:moveTo>
                        <a:pt x="184" y="0"/>
                      </a:moveTo>
                      <a:cubicBezTo>
                        <a:pt x="79" y="0"/>
                        <a:pt x="1" y="79"/>
                        <a:pt x="1" y="170"/>
                      </a:cubicBezTo>
                      <a:cubicBezTo>
                        <a:pt x="1" y="275"/>
                        <a:pt x="79" y="353"/>
                        <a:pt x="184" y="353"/>
                      </a:cubicBezTo>
                      <a:cubicBezTo>
                        <a:pt x="275" y="353"/>
                        <a:pt x="354" y="275"/>
                        <a:pt x="354" y="170"/>
                      </a:cubicBezTo>
                      <a:cubicBezTo>
                        <a:pt x="354" y="79"/>
                        <a:pt x="275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2"/>
                <p:cNvSpPr/>
                <p:nvPr/>
              </p:nvSpPr>
              <p:spPr>
                <a:xfrm>
                  <a:off x="3528310" y="3781481"/>
                  <a:ext cx="61129" cy="5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394" extrusionOk="0">
                      <a:moveTo>
                        <a:pt x="210" y="1"/>
                      </a:moveTo>
                      <a:cubicBezTo>
                        <a:pt x="92" y="1"/>
                        <a:pt x="0" y="92"/>
                        <a:pt x="0" y="197"/>
                      </a:cubicBezTo>
                      <a:cubicBezTo>
                        <a:pt x="0" y="315"/>
                        <a:pt x="105" y="393"/>
                        <a:pt x="210" y="393"/>
                      </a:cubicBezTo>
                      <a:cubicBezTo>
                        <a:pt x="314" y="393"/>
                        <a:pt x="406" y="289"/>
                        <a:pt x="406" y="197"/>
                      </a:cubicBezTo>
                      <a:cubicBezTo>
                        <a:pt x="406" y="79"/>
                        <a:pt x="31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2"/>
                <p:cNvSpPr/>
                <p:nvPr/>
              </p:nvSpPr>
              <p:spPr>
                <a:xfrm>
                  <a:off x="3687516" y="3697072"/>
                  <a:ext cx="39351" cy="39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2" extrusionOk="0">
                      <a:moveTo>
                        <a:pt x="131" y="0"/>
                      </a:moveTo>
                      <a:cubicBezTo>
                        <a:pt x="66" y="0"/>
                        <a:pt x="0" y="66"/>
                        <a:pt x="0" y="131"/>
                      </a:cubicBezTo>
                      <a:cubicBezTo>
                        <a:pt x="0" y="197"/>
                        <a:pt x="40" y="262"/>
                        <a:pt x="131" y="262"/>
                      </a:cubicBezTo>
                      <a:cubicBezTo>
                        <a:pt x="197" y="262"/>
                        <a:pt x="262" y="223"/>
                        <a:pt x="262" y="131"/>
                      </a:cubicBezTo>
                      <a:cubicBezTo>
                        <a:pt x="262" y="66"/>
                        <a:pt x="19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2"/>
                <p:cNvSpPr/>
                <p:nvPr/>
              </p:nvSpPr>
              <p:spPr>
                <a:xfrm>
                  <a:off x="3501275" y="3660574"/>
                  <a:ext cx="186392" cy="131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" h="875" extrusionOk="0">
                      <a:moveTo>
                        <a:pt x="273" y="0"/>
                      </a:moveTo>
                      <a:cubicBezTo>
                        <a:pt x="151" y="0"/>
                        <a:pt x="0" y="124"/>
                        <a:pt x="102" y="256"/>
                      </a:cubicBezTo>
                      <a:cubicBezTo>
                        <a:pt x="102" y="256"/>
                        <a:pt x="298" y="505"/>
                        <a:pt x="455" y="675"/>
                      </a:cubicBezTo>
                      <a:cubicBezTo>
                        <a:pt x="510" y="730"/>
                        <a:pt x="561" y="754"/>
                        <a:pt x="596" y="754"/>
                      </a:cubicBezTo>
                      <a:cubicBezTo>
                        <a:pt x="653" y="754"/>
                        <a:pt x="667" y="689"/>
                        <a:pt x="586" y="583"/>
                      </a:cubicBezTo>
                      <a:lnTo>
                        <a:pt x="586" y="583"/>
                      </a:lnTo>
                      <a:cubicBezTo>
                        <a:pt x="586" y="584"/>
                        <a:pt x="831" y="875"/>
                        <a:pt x="935" y="875"/>
                      </a:cubicBezTo>
                      <a:cubicBezTo>
                        <a:pt x="941" y="875"/>
                        <a:pt x="947" y="874"/>
                        <a:pt x="952" y="871"/>
                      </a:cubicBezTo>
                      <a:cubicBezTo>
                        <a:pt x="1057" y="806"/>
                        <a:pt x="756" y="531"/>
                        <a:pt x="756" y="531"/>
                      </a:cubicBezTo>
                      <a:lnTo>
                        <a:pt x="756" y="531"/>
                      </a:lnTo>
                      <a:cubicBezTo>
                        <a:pt x="756" y="531"/>
                        <a:pt x="1022" y="721"/>
                        <a:pt x="1125" y="721"/>
                      </a:cubicBezTo>
                      <a:cubicBezTo>
                        <a:pt x="1143" y="721"/>
                        <a:pt x="1156" y="715"/>
                        <a:pt x="1162" y="701"/>
                      </a:cubicBezTo>
                      <a:cubicBezTo>
                        <a:pt x="1240" y="623"/>
                        <a:pt x="494" y="139"/>
                        <a:pt x="364" y="34"/>
                      </a:cubicBezTo>
                      <a:cubicBezTo>
                        <a:pt x="340" y="10"/>
                        <a:pt x="308" y="0"/>
                        <a:pt x="27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2"/>
                <p:cNvSpPr/>
                <p:nvPr/>
              </p:nvSpPr>
              <p:spPr>
                <a:xfrm>
                  <a:off x="3093946" y="3398334"/>
                  <a:ext cx="363772" cy="30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2042" extrusionOk="0">
                      <a:moveTo>
                        <a:pt x="1793" y="0"/>
                      </a:moveTo>
                      <a:lnTo>
                        <a:pt x="459" y="27"/>
                      </a:lnTo>
                      <a:cubicBezTo>
                        <a:pt x="459" y="27"/>
                        <a:pt x="1" y="733"/>
                        <a:pt x="341" y="1440"/>
                      </a:cubicBezTo>
                      <a:cubicBezTo>
                        <a:pt x="563" y="1898"/>
                        <a:pt x="1087" y="2042"/>
                        <a:pt x="1610" y="2042"/>
                      </a:cubicBezTo>
                      <a:cubicBezTo>
                        <a:pt x="1898" y="2042"/>
                        <a:pt x="2199" y="1989"/>
                        <a:pt x="2421" y="1924"/>
                      </a:cubicBezTo>
                      <a:lnTo>
                        <a:pt x="2421" y="1911"/>
                      </a:lnTo>
                      <a:lnTo>
                        <a:pt x="180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2"/>
                <p:cNvSpPr/>
                <p:nvPr/>
              </p:nvSpPr>
              <p:spPr>
                <a:xfrm>
                  <a:off x="3217857" y="3407496"/>
                  <a:ext cx="397116" cy="317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2112" extrusionOk="0">
                      <a:moveTo>
                        <a:pt x="648" y="1"/>
                      </a:moveTo>
                      <a:cubicBezTo>
                        <a:pt x="542" y="1"/>
                        <a:pt x="423" y="29"/>
                        <a:pt x="288" y="96"/>
                      </a:cubicBezTo>
                      <a:cubicBezTo>
                        <a:pt x="157" y="162"/>
                        <a:pt x="66" y="332"/>
                        <a:pt x="26" y="528"/>
                      </a:cubicBezTo>
                      <a:cubicBezTo>
                        <a:pt x="0" y="790"/>
                        <a:pt x="92" y="1052"/>
                        <a:pt x="288" y="1235"/>
                      </a:cubicBezTo>
                      <a:cubicBezTo>
                        <a:pt x="903" y="1771"/>
                        <a:pt x="2159" y="2098"/>
                        <a:pt x="2277" y="2111"/>
                      </a:cubicBezTo>
                      <a:lnTo>
                        <a:pt x="2290" y="2098"/>
                      </a:lnTo>
                      <a:cubicBezTo>
                        <a:pt x="2303" y="2059"/>
                        <a:pt x="2238" y="1994"/>
                        <a:pt x="2185" y="1954"/>
                      </a:cubicBezTo>
                      <a:lnTo>
                        <a:pt x="2185" y="1954"/>
                      </a:lnTo>
                      <a:cubicBezTo>
                        <a:pt x="2279" y="2006"/>
                        <a:pt x="2446" y="2075"/>
                        <a:pt x="2550" y="2075"/>
                      </a:cubicBezTo>
                      <a:cubicBezTo>
                        <a:pt x="2578" y="2075"/>
                        <a:pt x="2601" y="2070"/>
                        <a:pt x="2617" y="2059"/>
                      </a:cubicBezTo>
                      <a:cubicBezTo>
                        <a:pt x="2630" y="2059"/>
                        <a:pt x="2630" y="2059"/>
                        <a:pt x="2630" y="2046"/>
                      </a:cubicBezTo>
                      <a:cubicBezTo>
                        <a:pt x="2643" y="1915"/>
                        <a:pt x="1780" y="934"/>
                        <a:pt x="1452" y="594"/>
                      </a:cubicBezTo>
                      <a:cubicBezTo>
                        <a:pt x="1400" y="541"/>
                        <a:pt x="1374" y="489"/>
                        <a:pt x="1322" y="450"/>
                      </a:cubicBezTo>
                      <a:cubicBezTo>
                        <a:pt x="1157" y="236"/>
                        <a:pt x="955" y="1"/>
                        <a:pt x="6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2"/>
                <p:cNvSpPr/>
                <p:nvPr/>
              </p:nvSpPr>
              <p:spPr>
                <a:xfrm>
                  <a:off x="3237382" y="3720051"/>
                  <a:ext cx="76900" cy="64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428" extrusionOk="0">
                      <a:moveTo>
                        <a:pt x="344" y="1"/>
                      </a:moveTo>
                      <a:cubicBezTo>
                        <a:pt x="316" y="1"/>
                        <a:pt x="284" y="6"/>
                        <a:pt x="250" y="17"/>
                      </a:cubicBezTo>
                      <a:cubicBezTo>
                        <a:pt x="119" y="70"/>
                        <a:pt x="1" y="358"/>
                        <a:pt x="79" y="371"/>
                      </a:cubicBezTo>
                      <a:cubicBezTo>
                        <a:pt x="83" y="372"/>
                        <a:pt x="87" y="373"/>
                        <a:pt x="90" y="373"/>
                      </a:cubicBezTo>
                      <a:cubicBezTo>
                        <a:pt x="153" y="373"/>
                        <a:pt x="223" y="175"/>
                        <a:pt x="223" y="174"/>
                      </a:cubicBezTo>
                      <a:lnTo>
                        <a:pt x="223" y="174"/>
                      </a:lnTo>
                      <a:cubicBezTo>
                        <a:pt x="223" y="175"/>
                        <a:pt x="158" y="397"/>
                        <a:pt x="210" y="423"/>
                      </a:cubicBezTo>
                      <a:cubicBezTo>
                        <a:pt x="216" y="426"/>
                        <a:pt x="221" y="428"/>
                        <a:pt x="226" y="428"/>
                      </a:cubicBezTo>
                      <a:cubicBezTo>
                        <a:pt x="288" y="428"/>
                        <a:pt x="354" y="240"/>
                        <a:pt x="354" y="240"/>
                      </a:cubicBezTo>
                      <a:lnTo>
                        <a:pt x="354" y="240"/>
                      </a:lnTo>
                      <a:cubicBezTo>
                        <a:pt x="354" y="240"/>
                        <a:pt x="315" y="423"/>
                        <a:pt x="341" y="423"/>
                      </a:cubicBezTo>
                      <a:cubicBezTo>
                        <a:pt x="407" y="423"/>
                        <a:pt x="511" y="240"/>
                        <a:pt x="485" y="148"/>
                      </a:cubicBezTo>
                      <a:cubicBezTo>
                        <a:pt x="506" y="66"/>
                        <a:pt x="446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2"/>
                <p:cNvSpPr/>
                <p:nvPr/>
              </p:nvSpPr>
              <p:spPr>
                <a:xfrm>
                  <a:off x="3319990" y="3718399"/>
                  <a:ext cx="78702" cy="73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89" extrusionOk="0">
                      <a:moveTo>
                        <a:pt x="360" y="0"/>
                      </a:moveTo>
                      <a:cubicBezTo>
                        <a:pt x="331" y="0"/>
                        <a:pt x="299" y="5"/>
                        <a:pt x="262" y="15"/>
                      </a:cubicBezTo>
                      <a:cubicBezTo>
                        <a:pt x="131" y="41"/>
                        <a:pt x="0" y="421"/>
                        <a:pt x="92" y="434"/>
                      </a:cubicBezTo>
                      <a:cubicBezTo>
                        <a:pt x="94" y="434"/>
                        <a:pt x="96" y="435"/>
                        <a:pt x="98" y="435"/>
                      </a:cubicBezTo>
                      <a:cubicBezTo>
                        <a:pt x="162" y="435"/>
                        <a:pt x="236" y="238"/>
                        <a:pt x="236" y="238"/>
                      </a:cubicBezTo>
                      <a:lnTo>
                        <a:pt x="236" y="238"/>
                      </a:lnTo>
                      <a:cubicBezTo>
                        <a:pt x="236" y="238"/>
                        <a:pt x="171" y="447"/>
                        <a:pt x="223" y="486"/>
                      </a:cubicBezTo>
                      <a:cubicBezTo>
                        <a:pt x="227" y="488"/>
                        <a:pt x="231" y="489"/>
                        <a:pt x="235" y="489"/>
                      </a:cubicBezTo>
                      <a:cubicBezTo>
                        <a:pt x="297" y="489"/>
                        <a:pt x="367" y="303"/>
                        <a:pt x="367" y="303"/>
                      </a:cubicBezTo>
                      <a:lnTo>
                        <a:pt x="367" y="303"/>
                      </a:lnTo>
                      <a:cubicBezTo>
                        <a:pt x="367" y="303"/>
                        <a:pt x="315" y="486"/>
                        <a:pt x="354" y="486"/>
                      </a:cubicBezTo>
                      <a:cubicBezTo>
                        <a:pt x="419" y="486"/>
                        <a:pt x="524" y="251"/>
                        <a:pt x="524" y="159"/>
                      </a:cubicBezTo>
                      <a:cubicBezTo>
                        <a:pt x="524" y="75"/>
                        <a:pt x="474" y="0"/>
                        <a:pt x="3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2"/>
                <p:cNvSpPr/>
                <p:nvPr/>
              </p:nvSpPr>
              <p:spPr>
                <a:xfrm>
                  <a:off x="3141108" y="3268265"/>
                  <a:ext cx="234004" cy="147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981" extrusionOk="0">
                      <a:moveTo>
                        <a:pt x="832" y="0"/>
                      </a:moveTo>
                      <a:cubicBezTo>
                        <a:pt x="579" y="0"/>
                        <a:pt x="367" y="94"/>
                        <a:pt x="367" y="94"/>
                      </a:cubicBezTo>
                      <a:cubicBezTo>
                        <a:pt x="367" y="94"/>
                        <a:pt x="158" y="11"/>
                        <a:pt x="61" y="11"/>
                      </a:cubicBezTo>
                      <a:cubicBezTo>
                        <a:pt x="36" y="11"/>
                        <a:pt x="19" y="16"/>
                        <a:pt x="14" y="29"/>
                      </a:cubicBezTo>
                      <a:cubicBezTo>
                        <a:pt x="1" y="94"/>
                        <a:pt x="302" y="356"/>
                        <a:pt x="302" y="356"/>
                      </a:cubicBezTo>
                      <a:cubicBezTo>
                        <a:pt x="302" y="356"/>
                        <a:pt x="119" y="683"/>
                        <a:pt x="171" y="879"/>
                      </a:cubicBezTo>
                      <a:cubicBezTo>
                        <a:pt x="171" y="879"/>
                        <a:pt x="451" y="980"/>
                        <a:pt x="828" y="980"/>
                      </a:cubicBezTo>
                      <a:cubicBezTo>
                        <a:pt x="1027" y="980"/>
                        <a:pt x="1253" y="952"/>
                        <a:pt x="1479" y="866"/>
                      </a:cubicBezTo>
                      <a:lnTo>
                        <a:pt x="1558" y="435"/>
                      </a:lnTo>
                      <a:cubicBezTo>
                        <a:pt x="1558" y="435"/>
                        <a:pt x="1414" y="134"/>
                        <a:pt x="1061" y="29"/>
                      </a:cubicBezTo>
                      <a:cubicBezTo>
                        <a:pt x="984" y="8"/>
                        <a:pt x="906" y="0"/>
                        <a:pt x="8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2"/>
                <p:cNvSpPr/>
                <p:nvPr/>
              </p:nvSpPr>
              <p:spPr>
                <a:xfrm>
                  <a:off x="3133297" y="3232970"/>
                  <a:ext cx="255632" cy="122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814" extrusionOk="0">
                      <a:moveTo>
                        <a:pt x="286" y="1"/>
                      </a:moveTo>
                      <a:cubicBezTo>
                        <a:pt x="228" y="1"/>
                        <a:pt x="168" y="18"/>
                        <a:pt x="118" y="68"/>
                      </a:cubicBezTo>
                      <a:cubicBezTo>
                        <a:pt x="0" y="159"/>
                        <a:pt x="0" y="539"/>
                        <a:pt x="157" y="709"/>
                      </a:cubicBezTo>
                      <a:cubicBezTo>
                        <a:pt x="200" y="769"/>
                        <a:pt x="249" y="795"/>
                        <a:pt x="299" y="795"/>
                      </a:cubicBezTo>
                      <a:cubicBezTo>
                        <a:pt x="326" y="795"/>
                        <a:pt x="353" y="788"/>
                        <a:pt x="380" y="774"/>
                      </a:cubicBezTo>
                      <a:cubicBezTo>
                        <a:pt x="670" y="597"/>
                        <a:pt x="918" y="509"/>
                        <a:pt x="1128" y="509"/>
                      </a:cubicBezTo>
                      <a:cubicBezTo>
                        <a:pt x="1353" y="509"/>
                        <a:pt x="1533" y="610"/>
                        <a:pt x="1675" y="814"/>
                      </a:cubicBezTo>
                      <a:lnTo>
                        <a:pt x="1675" y="800"/>
                      </a:lnTo>
                      <a:lnTo>
                        <a:pt x="1701" y="604"/>
                      </a:lnTo>
                      <a:cubicBezTo>
                        <a:pt x="1688" y="604"/>
                        <a:pt x="1531" y="264"/>
                        <a:pt x="1270" y="107"/>
                      </a:cubicBezTo>
                      <a:cubicBezTo>
                        <a:pt x="1166" y="34"/>
                        <a:pt x="1021" y="11"/>
                        <a:pt x="887" y="11"/>
                      </a:cubicBezTo>
                      <a:cubicBezTo>
                        <a:pt x="852" y="11"/>
                        <a:pt x="818" y="13"/>
                        <a:pt x="786" y="15"/>
                      </a:cubicBezTo>
                      <a:cubicBezTo>
                        <a:pt x="642" y="42"/>
                        <a:pt x="524" y="68"/>
                        <a:pt x="511" y="68"/>
                      </a:cubicBezTo>
                      <a:cubicBezTo>
                        <a:pt x="494" y="59"/>
                        <a:pt x="393" y="1"/>
                        <a:pt x="28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2"/>
                <p:cNvSpPr/>
                <p:nvPr/>
              </p:nvSpPr>
              <p:spPr>
                <a:xfrm>
                  <a:off x="3296409" y="3323687"/>
                  <a:ext cx="49264" cy="45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302" extrusionOk="0">
                      <a:moveTo>
                        <a:pt x="157" y="0"/>
                      </a:moveTo>
                      <a:cubicBezTo>
                        <a:pt x="14" y="0"/>
                        <a:pt x="0" y="301"/>
                        <a:pt x="157" y="301"/>
                      </a:cubicBezTo>
                      <a:cubicBezTo>
                        <a:pt x="328" y="301"/>
                        <a:pt x="288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2"/>
                <p:cNvSpPr/>
                <p:nvPr/>
              </p:nvSpPr>
              <p:spPr>
                <a:xfrm>
                  <a:off x="3367151" y="3362888"/>
                  <a:ext cx="31541" cy="37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" h="250" extrusionOk="0">
                      <a:moveTo>
                        <a:pt x="14" y="1"/>
                      </a:moveTo>
                      <a:cubicBezTo>
                        <a:pt x="1" y="1"/>
                        <a:pt x="1" y="27"/>
                        <a:pt x="1" y="27"/>
                      </a:cubicBezTo>
                      <a:cubicBezTo>
                        <a:pt x="1" y="40"/>
                        <a:pt x="14" y="132"/>
                        <a:pt x="197" y="249"/>
                      </a:cubicBezTo>
                      <a:cubicBezTo>
                        <a:pt x="210" y="236"/>
                        <a:pt x="210" y="223"/>
                        <a:pt x="210" y="223"/>
                      </a:cubicBezTo>
                      <a:cubicBezTo>
                        <a:pt x="66" y="106"/>
                        <a:pt x="40" y="27"/>
                        <a:pt x="40" y="27"/>
                      </a:cubicBezTo>
                      <a:cubicBezTo>
                        <a:pt x="40" y="1"/>
                        <a:pt x="1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E4AF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2"/>
                <p:cNvSpPr/>
                <p:nvPr/>
              </p:nvSpPr>
              <p:spPr>
                <a:xfrm>
                  <a:off x="3347475" y="3331497"/>
                  <a:ext cx="110243" cy="68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459" extrusionOk="0">
                      <a:moveTo>
                        <a:pt x="184" y="1"/>
                      </a:moveTo>
                      <a:cubicBezTo>
                        <a:pt x="1" y="79"/>
                        <a:pt x="1" y="275"/>
                        <a:pt x="14" y="380"/>
                      </a:cubicBezTo>
                      <a:cubicBezTo>
                        <a:pt x="40" y="419"/>
                        <a:pt x="53" y="458"/>
                        <a:pt x="79" y="458"/>
                      </a:cubicBezTo>
                      <a:cubicBezTo>
                        <a:pt x="105" y="458"/>
                        <a:pt x="118" y="445"/>
                        <a:pt x="171" y="445"/>
                      </a:cubicBezTo>
                      <a:cubicBezTo>
                        <a:pt x="589" y="393"/>
                        <a:pt x="733" y="354"/>
                        <a:pt x="733" y="315"/>
                      </a:cubicBezTo>
                      <a:cubicBezTo>
                        <a:pt x="733" y="315"/>
                        <a:pt x="733" y="275"/>
                        <a:pt x="459" y="131"/>
                      </a:cubicBezTo>
                      <a:cubicBezTo>
                        <a:pt x="328" y="66"/>
                        <a:pt x="197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32"/>
            <p:cNvSpPr/>
            <p:nvPr/>
          </p:nvSpPr>
          <p:spPr>
            <a:xfrm rot="6370891">
              <a:off x="1980006" y="2688816"/>
              <a:ext cx="107469" cy="112984"/>
            </a:xfrm>
            <a:custGeom>
              <a:avLst/>
              <a:gdLst/>
              <a:ahLst/>
              <a:cxnLst/>
              <a:rect l="l" t="t" r="r" b="b"/>
              <a:pathLst>
                <a:path w="760" h="799" extrusionOk="0">
                  <a:moveTo>
                    <a:pt x="0" y="0"/>
                  </a:moveTo>
                  <a:cubicBezTo>
                    <a:pt x="0" y="262"/>
                    <a:pt x="79" y="537"/>
                    <a:pt x="236" y="799"/>
                  </a:cubicBezTo>
                  <a:cubicBezTo>
                    <a:pt x="262" y="707"/>
                    <a:pt x="301" y="615"/>
                    <a:pt x="340" y="537"/>
                  </a:cubicBezTo>
                  <a:cubicBezTo>
                    <a:pt x="445" y="354"/>
                    <a:pt x="589" y="210"/>
                    <a:pt x="759" y="92"/>
                  </a:cubicBezTo>
                  <a:cubicBezTo>
                    <a:pt x="510" y="27"/>
                    <a:pt x="236" y="1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2"/>
          <p:cNvGrpSpPr/>
          <p:nvPr/>
        </p:nvGrpSpPr>
        <p:grpSpPr>
          <a:xfrm>
            <a:off x="7057938" y="2662637"/>
            <a:ext cx="1835596" cy="2480872"/>
            <a:chOff x="8555638" y="1894174"/>
            <a:chExt cx="1835596" cy="2480872"/>
          </a:xfrm>
        </p:grpSpPr>
        <p:sp>
          <p:nvSpPr>
            <p:cNvPr id="578" name="Google Shape;578;p32"/>
            <p:cNvSpPr/>
            <p:nvPr/>
          </p:nvSpPr>
          <p:spPr>
            <a:xfrm>
              <a:off x="8555638" y="1894174"/>
              <a:ext cx="1835596" cy="2480872"/>
            </a:xfrm>
            <a:custGeom>
              <a:avLst/>
              <a:gdLst/>
              <a:ahLst/>
              <a:cxnLst/>
              <a:rect l="l" t="t" r="r" b="b"/>
              <a:pathLst>
                <a:path w="14852" h="20073" extrusionOk="0">
                  <a:moveTo>
                    <a:pt x="7746" y="1"/>
                  </a:moveTo>
                  <a:cubicBezTo>
                    <a:pt x="7537" y="1"/>
                    <a:pt x="2630" y="53"/>
                    <a:pt x="1256" y="3717"/>
                  </a:cubicBezTo>
                  <a:cubicBezTo>
                    <a:pt x="1178" y="3926"/>
                    <a:pt x="1099" y="4162"/>
                    <a:pt x="1047" y="4384"/>
                  </a:cubicBezTo>
                  <a:cubicBezTo>
                    <a:pt x="1034" y="4437"/>
                    <a:pt x="1034" y="4489"/>
                    <a:pt x="1008" y="4554"/>
                  </a:cubicBezTo>
                  <a:lnTo>
                    <a:pt x="968" y="4698"/>
                  </a:lnTo>
                  <a:cubicBezTo>
                    <a:pt x="589" y="6321"/>
                    <a:pt x="785" y="8127"/>
                    <a:pt x="1466" y="9657"/>
                  </a:cubicBezTo>
                  <a:cubicBezTo>
                    <a:pt x="1230" y="9671"/>
                    <a:pt x="994" y="9788"/>
                    <a:pt x="837" y="9985"/>
                  </a:cubicBezTo>
                  <a:cubicBezTo>
                    <a:pt x="798" y="10011"/>
                    <a:pt x="746" y="10076"/>
                    <a:pt x="720" y="10155"/>
                  </a:cubicBezTo>
                  <a:cubicBezTo>
                    <a:pt x="641" y="10194"/>
                    <a:pt x="576" y="10246"/>
                    <a:pt x="510" y="10312"/>
                  </a:cubicBezTo>
                  <a:cubicBezTo>
                    <a:pt x="275" y="10521"/>
                    <a:pt x="0" y="10940"/>
                    <a:pt x="340" y="11686"/>
                  </a:cubicBezTo>
                  <a:cubicBezTo>
                    <a:pt x="249" y="11921"/>
                    <a:pt x="262" y="12183"/>
                    <a:pt x="353" y="12431"/>
                  </a:cubicBezTo>
                  <a:cubicBezTo>
                    <a:pt x="550" y="12889"/>
                    <a:pt x="1060" y="13164"/>
                    <a:pt x="1492" y="13321"/>
                  </a:cubicBezTo>
                  <a:cubicBezTo>
                    <a:pt x="1570" y="13491"/>
                    <a:pt x="1662" y="13818"/>
                    <a:pt x="1701" y="14132"/>
                  </a:cubicBezTo>
                  <a:cubicBezTo>
                    <a:pt x="1714" y="14211"/>
                    <a:pt x="1649" y="14473"/>
                    <a:pt x="1623" y="14656"/>
                  </a:cubicBezTo>
                  <a:cubicBezTo>
                    <a:pt x="1505" y="15218"/>
                    <a:pt x="1335" y="15977"/>
                    <a:pt x="1623" y="16789"/>
                  </a:cubicBezTo>
                  <a:cubicBezTo>
                    <a:pt x="1884" y="17547"/>
                    <a:pt x="2434" y="17940"/>
                    <a:pt x="2996" y="18110"/>
                  </a:cubicBezTo>
                  <a:cubicBezTo>
                    <a:pt x="2957" y="18136"/>
                    <a:pt x="2931" y="18176"/>
                    <a:pt x="2905" y="18202"/>
                  </a:cubicBezTo>
                  <a:cubicBezTo>
                    <a:pt x="2709" y="18463"/>
                    <a:pt x="2669" y="18817"/>
                    <a:pt x="2774" y="19118"/>
                  </a:cubicBezTo>
                  <a:cubicBezTo>
                    <a:pt x="2970" y="19706"/>
                    <a:pt x="3611" y="19981"/>
                    <a:pt x="4789" y="19981"/>
                  </a:cubicBezTo>
                  <a:cubicBezTo>
                    <a:pt x="4972" y="19981"/>
                    <a:pt x="5312" y="19968"/>
                    <a:pt x="5692" y="19916"/>
                  </a:cubicBezTo>
                  <a:cubicBezTo>
                    <a:pt x="5783" y="19955"/>
                    <a:pt x="5901" y="19981"/>
                    <a:pt x="6019" y="20007"/>
                  </a:cubicBezTo>
                  <a:cubicBezTo>
                    <a:pt x="6111" y="20020"/>
                    <a:pt x="6215" y="20020"/>
                    <a:pt x="6307" y="20020"/>
                  </a:cubicBezTo>
                  <a:cubicBezTo>
                    <a:pt x="6451" y="20020"/>
                    <a:pt x="6568" y="20007"/>
                    <a:pt x="6686" y="19968"/>
                  </a:cubicBezTo>
                  <a:cubicBezTo>
                    <a:pt x="6987" y="20034"/>
                    <a:pt x="7327" y="20047"/>
                    <a:pt x="7681" y="20073"/>
                  </a:cubicBezTo>
                  <a:lnTo>
                    <a:pt x="7798" y="20073"/>
                  </a:lnTo>
                  <a:cubicBezTo>
                    <a:pt x="8139" y="20073"/>
                    <a:pt x="8466" y="20020"/>
                    <a:pt x="8754" y="19942"/>
                  </a:cubicBezTo>
                  <a:cubicBezTo>
                    <a:pt x="8898" y="19981"/>
                    <a:pt x="9081" y="20020"/>
                    <a:pt x="9251" y="20020"/>
                  </a:cubicBezTo>
                  <a:cubicBezTo>
                    <a:pt x="9356" y="20020"/>
                    <a:pt x="9447" y="20007"/>
                    <a:pt x="9552" y="20007"/>
                  </a:cubicBezTo>
                  <a:cubicBezTo>
                    <a:pt x="9643" y="19981"/>
                    <a:pt x="9748" y="19955"/>
                    <a:pt x="9853" y="19916"/>
                  </a:cubicBezTo>
                  <a:cubicBezTo>
                    <a:pt x="10193" y="19968"/>
                    <a:pt x="10507" y="19968"/>
                    <a:pt x="10664" y="19968"/>
                  </a:cubicBezTo>
                  <a:cubicBezTo>
                    <a:pt x="11842" y="19968"/>
                    <a:pt x="12483" y="19693"/>
                    <a:pt x="12679" y="19105"/>
                  </a:cubicBezTo>
                  <a:cubicBezTo>
                    <a:pt x="12771" y="18790"/>
                    <a:pt x="12731" y="18450"/>
                    <a:pt x="12548" y="18189"/>
                  </a:cubicBezTo>
                  <a:cubicBezTo>
                    <a:pt x="12496" y="18123"/>
                    <a:pt x="12430" y="18058"/>
                    <a:pt x="12378" y="18005"/>
                  </a:cubicBezTo>
                  <a:cubicBezTo>
                    <a:pt x="12640" y="17404"/>
                    <a:pt x="12941" y="16632"/>
                    <a:pt x="12928" y="16030"/>
                  </a:cubicBezTo>
                  <a:cubicBezTo>
                    <a:pt x="12901" y="15388"/>
                    <a:pt x="12640" y="14931"/>
                    <a:pt x="12352" y="14603"/>
                  </a:cubicBezTo>
                  <a:cubicBezTo>
                    <a:pt x="12470" y="13674"/>
                    <a:pt x="12443" y="12798"/>
                    <a:pt x="12300" y="11973"/>
                  </a:cubicBezTo>
                  <a:cubicBezTo>
                    <a:pt x="13281" y="11437"/>
                    <a:pt x="13987" y="10416"/>
                    <a:pt x="14341" y="9016"/>
                  </a:cubicBezTo>
                  <a:cubicBezTo>
                    <a:pt x="14851" y="6936"/>
                    <a:pt x="14511" y="4306"/>
                    <a:pt x="13516" y="2893"/>
                  </a:cubicBezTo>
                  <a:cubicBezTo>
                    <a:pt x="12600" y="1610"/>
                    <a:pt x="11161" y="865"/>
                    <a:pt x="10114" y="498"/>
                  </a:cubicBezTo>
                  <a:cubicBezTo>
                    <a:pt x="10062" y="472"/>
                    <a:pt x="10023" y="459"/>
                    <a:pt x="9970" y="459"/>
                  </a:cubicBezTo>
                  <a:cubicBezTo>
                    <a:pt x="9944" y="446"/>
                    <a:pt x="9892" y="420"/>
                    <a:pt x="9840" y="407"/>
                  </a:cubicBezTo>
                  <a:cubicBezTo>
                    <a:pt x="9081" y="145"/>
                    <a:pt x="8296" y="1"/>
                    <a:pt x="77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32"/>
            <p:cNvGrpSpPr/>
            <p:nvPr/>
          </p:nvGrpSpPr>
          <p:grpSpPr>
            <a:xfrm>
              <a:off x="8639732" y="1987773"/>
              <a:ext cx="1667409" cy="2293663"/>
              <a:chOff x="2468325" y="4283225"/>
              <a:chExt cx="336300" cy="462600"/>
            </a:xfrm>
          </p:grpSpPr>
          <p:sp>
            <p:nvSpPr>
              <p:cNvPr id="580" name="Google Shape;580;p32"/>
              <p:cNvSpPr/>
              <p:nvPr/>
            </p:nvSpPr>
            <p:spPr>
              <a:xfrm>
                <a:off x="2496725" y="4575825"/>
                <a:ext cx="43600" cy="122575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4903" extrusionOk="0">
                    <a:moveTo>
                      <a:pt x="290" y="0"/>
                    </a:moveTo>
                    <a:cubicBezTo>
                      <a:pt x="156" y="0"/>
                      <a:pt x="0" y="83"/>
                      <a:pt x="108" y="190"/>
                    </a:cubicBezTo>
                    <a:cubicBezTo>
                      <a:pt x="278" y="360"/>
                      <a:pt x="500" y="988"/>
                      <a:pt x="566" y="1551"/>
                    </a:cubicBezTo>
                    <a:cubicBezTo>
                      <a:pt x="631" y="2101"/>
                      <a:pt x="121" y="3082"/>
                      <a:pt x="448" y="4037"/>
                    </a:cubicBezTo>
                    <a:cubicBezTo>
                      <a:pt x="717" y="4845"/>
                      <a:pt x="1476" y="4902"/>
                      <a:pt x="1688" y="4902"/>
                    </a:cubicBezTo>
                    <a:cubicBezTo>
                      <a:pt x="1723" y="4902"/>
                      <a:pt x="1743" y="4901"/>
                      <a:pt x="1743" y="4901"/>
                    </a:cubicBezTo>
                    <a:lnTo>
                      <a:pt x="1547" y="4377"/>
                    </a:lnTo>
                    <a:cubicBezTo>
                      <a:pt x="1547" y="4377"/>
                      <a:pt x="1526" y="4385"/>
                      <a:pt x="1484" y="4385"/>
                    </a:cubicBezTo>
                    <a:cubicBezTo>
                      <a:pt x="1415" y="4385"/>
                      <a:pt x="1288" y="4365"/>
                      <a:pt x="1102" y="4259"/>
                    </a:cubicBezTo>
                    <a:cubicBezTo>
                      <a:pt x="448" y="3893"/>
                      <a:pt x="853" y="2990"/>
                      <a:pt x="893" y="1839"/>
                    </a:cubicBezTo>
                    <a:cubicBezTo>
                      <a:pt x="945" y="700"/>
                      <a:pt x="539" y="203"/>
                      <a:pt x="435" y="59"/>
                    </a:cubicBezTo>
                    <a:cubicBezTo>
                      <a:pt x="410" y="18"/>
                      <a:pt x="352" y="0"/>
                      <a:pt x="2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2531800" y="4636500"/>
                <a:ext cx="83425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4273" extrusionOk="0">
                    <a:moveTo>
                      <a:pt x="733" y="1"/>
                    </a:moveTo>
                    <a:cubicBezTo>
                      <a:pt x="733" y="1"/>
                      <a:pt x="39" y="302"/>
                      <a:pt x="13" y="1165"/>
                    </a:cubicBezTo>
                    <a:cubicBezTo>
                      <a:pt x="0" y="2016"/>
                      <a:pt x="890" y="3586"/>
                      <a:pt x="890" y="3586"/>
                    </a:cubicBezTo>
                    <a:cubicBezTo>
                      <a:pt x="890" y="3586"/>
                      <a:pt x="79" y="3586"/>
                      <a:pt x="209" y="3965"/>
                    </a:cubicBezTo>
                    <a:cubicBezTo>
                      <a:pt x="284" y="4174"/>
                      <a:pt x="864" y="4272"/>
                      <a:pt x="1470" y="4272"/>
                    </a:cubicBezTo>
                    <a:cubicBezTo>
                      <a:pt x="1928" y="4272"/>
                      <a:pt x="2401" y="4216"/>
                      <a:pt x="2682" y="4109"/>
                    </a:cubicBezTo>
                    <a:cubicBezTo>
                      <a:pt x="3337" y="3861"/>
                      <a:pt x="733" y="1"/>
                      <a:pt x="7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2667225" y="4636500"/>
                <a:ext cx="8375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4273" extrusionOk="0">
                    <a:moveTo>
                      <a:pt x="2617" y="1"/>
                    </a:moveTo>
                    <a:cubicBezTo>
                      <a:pt x="2617" y="1"/>
                      <a:pt x="0" y="3861"/>
                      <a:pt x="667" y="4109"/>
                    </a:cubicBezTo>
                    <a:cubicBezTo>
                      <a:pt x="949" y="4216"/>
                      <a:pt x="1422" y="4272"/>
                      <a:pt x="1880" y="4272"/>
                    </a:cubicBezTo>
                    <a:cubicBezTo>
                      <a:pt x="2486" y="4272"/>
                      <a:pt x="3066" y="4174"/>
                      <a:pt x="3140" y="3965"/>
                    </a:cubicBezTo>
                    <a:cubicBezTo>
                      <a:pt x="3271" y="3586"/>
                      <a:pt x="2460" y="3586"/>
                      <a:pt x="2460" y="3586"/>
                    </a:cubicBezTo>
                    <a:cubicBezTo>
                      <a:pt x="2460" y="3586"/>
                      <a:pt x="3350" y="2016"/>
                      <a:pt x="3337" y="1165"/>
                    </a:cubicBezTo>
                    <a:cubicBezTo>
                      <a:pt x="3324" y="302"/>
                      <a:pt x="2617" y="1"/>
                      <a:pt x="26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2587400" y="4572400"/>
                <a:ext cx="108300" cy="170300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6812" extrusionOk="0">
                    <a:moveTo>
                      <a:pt x="4331" y="0"/>
                    </a:moveTo>
                    <a:lnTo>
                      <a:pt x="4331" y="0"/>
                    </a:lnTo>
                    <a:cubicBezTo>
                      <a:pt x="2918" y="471"/>
                      <a:pt x="1479" y="864"/>
                      <a:pt x="0" y="994"/>
                    </a:cubicBezTo>
                    <a:lnTo>
                      <a:pt x="785" y="6673"/>
                    </a:lnTo>
                    <a:cubicBezTo>
                      <a:pt x="785" y="6673"/>
                      <a:pt x="1244" y="6812"/>
                      <a:pt x="1968" y="6812"/>
                    </a:cubicBezTo>
                    <a:cubicBezTo>
                      <a:pt x="2442" y="6812"/>
                      <a:pt x="3030" y="6752"/>
                      <a:pt x="3677" y="6555"/>
                    </a:cubicBezTo>
                    <a:cubicBezTo>
                      <a:pt x="3677" y="6555"/>
                      <a:pt x="4109" y="2381"/>
                      <a:pt x="4331" y="0"/>
                    </a:cubicBezTo>
                    <a:close/>
                  </a:path>
                </a:pathLst>
              </a:custGeom>
              <a:solidFill>
                <a:srgbClr val="FDB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2577575" y="4519050"/>
                <a:ext cx="12210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3116" extrusionOk="0">
                    <a:moveTo>
                      <a:pt x="3053" y="1"/>
                    </a:moveTo>
                    <a:cubicBezTo>
                      <a:pt x="1675" y="1"/>
                      <a:pt x="1" y="381"/>
                      <a:pt x="1" y="381"/>
                    </a:cubicBezTo>
                    <a:lnTo>
                      <a:pt x="380" y="3115"/>
                    </a:lnTo>
                    <a:cubicBezTo>
                      <a:pt x="1846" y="2985"/>
                      <a:pt x="3285" y="2605"/>
                      <a:pt x="4711" y="2121"/>
                    </a:cubicBezTo>
                    <a:cubicBezTo>
                      <a:pt x="4764" y="1611"/>
                      <a:pt x="4790" y="1166"/>
                      <a:pt x="4829" y="878"/>
                    </a:cubicBezTo>
                    <a:cubicBezTo>
                      <a:pt x="4884" y="198"/>
                      <a:pt x="4045" y="1"/>
                      <a:pt x="3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2586425" y="4591700"/>
                <a:ext cx="120075" cy="121050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4842" extrusionOk="0">
                    <a:moveTo>
                      <a:pt x="2355" y="0"/>
                    </a:moveTo>
                    <a:cubicBezTo>
                      <a:pt x="380" y="0"/>
                      <a:pt x="0" y="3271"/>
                      <a:pt x="0" y="3271"/>
                    </a:cubicBezTo>
                    <a:lnTo>
                      <a:pt x="628" y="4841"/>
                    </a:lnTo>
                    <a:cubicBezTo>
                      <a:pt x="645" y="4842"/>
                      <a:pt x="662" y="4842"/>
                      <a:pt x="678" y="4842"/>
                    </a:cubicBezTo>
                    <a:cubicBezTo>
                      <a:pt x="1826" y="4842"/>
                      <a:pt x="2982" y="4400"/>
                      <a:pt x="3782" y="3742"/>
                    </a:cubicBezTo>
                    <a:cubicBezTo>
                      <a:pt x="4148" y="3428"/>
                      <a:pt x="4488" y="3088"/>
                      <a:pt x="4802" y="2722"/>
                    </a:cubicBezTo>
                    <a:cubicBezTo>
                      <a:pt x="4567" y="1897"/>
                      <a:pt x="3899" y="0"/>
                      <a:pt x="23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2602125" y="4660050"/>
                <a:ext cx="1066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3431" extrusionOk="0">
                    <a:moveTo>
                      <a:pt x="4174" y="1"/>
                    </a:moveTo>
                    <a:cubicBezTo>
                      <a:pt x="3847" y="341"/>
                      <a:pt x="3520" y="681"/>
                      <a:pt x="3154" y="1008"/>
                    </a:cubicBezTo>
                    <a:cubicBezTo>
                      <a:pt x="2355" y="1691"/>
                      <a:pt x="1200" y="2108"/>
                      <a:pt x="53" y="2108"/>
                    </a:cubicBezTo>
                    <a:cubicBezTo>
                      <a:pt x="36" y="2108"/>
                      <a:pt x="18" y="2108"/>
                      <a:pt x="0" y="2107"/>
                    </a:cubicBezTo>
                    <a:lnTo>
                      <a:pt x="0" y="2107"/>
                    </a:lnTo>
                    <a:lnTo>
                      <a:pt x="432" y="3154"/>
                    </a:lnTo>
                    <a:cubicBezTo>
                      <a:pt x="432" y="3154"/>
                      <a:pt x="144" y="3377"/>
                      <a:pt x="1557" y="3429"/>
                    </a:cubicBezTo>
                    <a:cubicBezTo>
                      <a:pt x="1589" y="3430"/>
                      <a:pt x="1621" y="3430"/>
                      <a:pt x="1652" y="3430"/>
                    </a:cubicBezTo>
                    <a:cubicBezTo>
                      <a:pt x="4125" y="3430"/>
                      <a:pt x="4266" y="393"/>
                      <a:pt x="4266" y="393"/>
                    </a:cubicBezTo>
                    <a:cubicBezTo>
                      <a:pt x="4266" y="393"/>
                      <a:pt x="4240" y="223"/>
                      <a:pt x="41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2546825" y="4595275"/>
                <a:ext cx="79050" cy="149200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5968" extrusionOk="0">
                    <a:moveTo>
                      <a:pt x="2330" y="1"/>
                    </a:moveTo>
                    <a:lnTo>
                      <a:pt x="2330" y="1"/>
                    </a:lnTo>
                    <a:cubicBezTo>
                      <a:pt x="1765" y="79"/>
                      <a:pt x="1200" y="121"/>
                      <a:pt x="613" y="121"/>
                    </a:cubicBezTo>
                    <a:cubicBezTo>
                      <a:pt x="412" y="121"/>
                      <a:pt x="208" y="116"/>
                      <a:pt x="1" y="106"/>
                    </a:cubicBezTo>
                    <a:lnTo>
                      <a:pt x="1" y="106"/>
                    </a:lnTo>
                    <a:cubicBezTo>
                      <a:pt x="1" y="642"/>
                      <a:pt x="40" y="1257"/>
                      <a:pt x="171" y="1951"/>
                    </a:cubicBezTo>
                    <a:cubicBezTo>
                      <a:pt x="590" y="4240"/>
                      <a:pt x="1296" y="5811"/>
                      <a:pt x="2160" y="5954"/>
                    </a:cubicBezTo>
                    <a:cubicBezTo>
                      <a:pt x="2220" y="5963"/>
                      <a:pt x="2276" y="5968"/>
                      <a:pt x="2329" y="5968"/>
                    </a:cubicBezTo>
                    <a:cubicBezTo>
                      <a:pt x="3056" y="5968"/>
                      <a:pt x="3161" y="5139"/>
                      <a:pt x="2539" y="3652"/>
                    </a:cubicBezTo>
                    <a:cubicBezTo>
                      <a:pt x="2160" y="2762"/>
                      <a:pt x="2212" y="1231"/>
                      <a:pt x="23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2546825" y="4528550"/>
                <a:ext cx="64800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790" extrusionOk="0">
                    <a:moveTo>
                      <a:pt x="629" y="1"/>
                    </a:moveTo>
                    <a:cubicBezTo>
                      <a:pt x="629" y="1"/>
                      <a:pt x="27" y="956"/>
                      <a:pt x="1" y="2775"/>
                    </a:cubicBezTo>
                    <a:cubicBezTo>
                      <a:pt x="201" y="2785"/>
                      <a:pt x="402" y="2790"/>
                      <a:pt x="602" y="2790"/>
                    </a:cubicBezTo>
                    <a:cubicBezTo>
                      <a:pt x="1186" y="2790"/>
                      <a:pt x="1768" y="2748"/>
                      <a:pt x="2343" y="2670"/>
                    </a:cubicBezTo>
                    <a:cubicBezTo>
                      <a:pt x="2448" y="1662"/>
                      <a:pt x="2592" y="851"/>
                      <a:pt x="2592" y="851"/>
                    </a:cubicBez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2658875" y="4558325"/>
                <a:ext cx="81975" cy="186150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7446" extrusionOk="0">
                    <a:moveTo>
                      <a:pt x="2977" y="0"/>
                    </a:moveTo>
                    <a:cubicBezTo>
                      <a:pt x="2244" y="288"/>
                      <a:pt x="1499" y="550"/>
                      <a:pt x="740" y="772"/>
                    </a:cubicBezTo>
                    <a:cubicBezTo>
                      <a:pt x="923" y="2068"/>
                      <a:pt x="1067" y="4083"/>
                      <a:pt x="622" y="5130"/>
                    </a:cubicBezTo>
                    <a:cubicBezTo>
                      <a:pt x="0" y="6617"/>
                      <a:pt x="105" y="7446"/>
                      <a:pt x="832" y="7446"/>
                    </a:cubicBezTo>
                    <a:cubicBezTo>
                      <a:pt x="885" y="7446"/>
                      <a:pt x="942" y="7441"/>
                      <a:pt x="1001" y="7432"/>
                    </a:cubicBezTo>
                    <a:cubicBezTo>
                      <a:pt x="1865" y="7302"/>
                      <a:pt x="2572" y="5718"/>
                      <a:pt x="3003" y="3429"/>
                    </a:cubicBezTo>
                    <a:cubicBezTo>
                      <a:pt x="3278" y="1937"/>
                      <a:pt x="3160" y="799"/>
                      <a:pt x="29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2673750" y="4529200"/>
                <a:ext cx="602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964" extrusionOk="0">
                    <a:moveTo>
                      <a:pt x="1963" y="1"/>
                    </a:moveTo>
                    <a:lnTo>
                      <a:pt x="1" y="812"/>
                    </a:lnTo>
                    <a:cubicBezTo>
                      <a:pt x="1" y="812"/>
                      <a:pt x="79" y="1270"/>
                      <a:pt x="158" y="1964"/>
                    </a:cubicBezTo>
                    <a:cubicBezTo>
                      <a:pt x="917" y="1728"/>
                      <a:pt x="1649" y="1453"/>
                      <a:pt x="2408" y="1192"/>
                    </a:cubicBezTo>
                    <a:cubicBezTo>
                      <a:pt x="2225" y="407"/>
                      <a:pt x="1963" y="1"/>
                      <a:pt x="19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2474875" y="4283225"/>
                <a:ext cx="329750" cy="288750"/>
              </a:xfrm>
              <a:custGeom>
                <a:avLst/>
                <a:gdLst/>
                <a:ahLst/>
                <a:cxnLst/>
                <a:rect l="l" t="t" r="r" b="b"/>
                <a:pathLst>
                  <a:path w="13190" h="11550" extrusionOk="0">
                    <a:moveTo>
                      <a:pt x="6673" y="0"/>
                    </a:moveTo>
                    <a:cubicBezTo>
                      <a:pt x="6673" y="0"/>
                      <a:pt x="2146" y="0"/>
                      <a:pt x="929" y="3193"/>
                    </a:cubicBezTo>
                    <a:cubicBezTo>
                      <a:pt x="851" y="3389"/>
                      <a:pt x="785" y="3599"/>
                      <a:pt x="733" y="3795"/>
                    </a:cubicBezTo>
                    <a:lnTo>
                      <a:pt x="2329" y="4750"/>
                    </a:lnTo>
                    <a:lnTo>
                      <a:pt x="668" y="4057"/>
                    </a:lnTo>
                    <a:lnTo>
                      <a:pt x="668" y="4057"/>
                    </a:lnTo>
                    <a:cubicBezTo>
                      <a:pt x="0" y="6987"/>
                      <a:pt x="1400" y="10442"/>
                      <a:pt x="4109" y="11109"/>
                    </a:cubicBezTo>
                    <a:cubicBezTo>
                      <a:pt x="5304" y="11401"/>
                      <a:pt x="6231" y="11550"/>
                      <a:pt x="7060" y="11550"/>
                    </a:cubicBezTo>
                    <a:cubicBezTo>
                      <a:pt x="8309" y="11550"/>
                      <a:pt x="9337" y="11212"/>
                      <a:pt x="10730" y="10520"/>
                    </a:cubicBezTo>
                    <a:cubicBezTo>
                      <a:pt x="13190" y="9343"/>
                      <a:pt x="13085" y="4436"/>
                      <a:pt x="11776" y="2591"/>
                    </a:cubicBezTo>
                    <a:cubicBezTo>
                      <a:pt x="11044" y="1557"/>
                      <a:pt x="9853" y="877"/>
                      <a:pt x="8754" y="458"/>
                    </a:cubicBezTo>
                    <a:lnTo>
                      <a:pt x="8296" y="2055"/>
                    </a:lnTo>
                    <a:lnTo>
                      <a:pt x="8505" y="380"/>
                    </a:lnTo>
                    <a:cubicBezTo>
                      <a:pt x="7759" y="118"/>
                      <a:pt x="7066" y="0"/>
                      <a:pt x="6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2527875" y="4330550"/>
                <a:ext cx="22735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9094" h="7411" extrusionOk="0">
                    <a:moveTo>
                      <a:pt x="7880" y="1"/>
                    </a:moveTo>
                    <a:cubicBezTo>
                      <a:pt x="7189" y="1"/>
                      <a:pt x="6699" y="1352"/>
                      <a:pt x="6699" y="1352"/>
                    </a:cubicBezTo>
                    <a:cubicBezTo>
                      <a:pt x="5827" y="1036"/>
                      <a:pt x="5049" y="929"/>
                      <a:pt x="4395" y="929"/>
                    </a:cubicBezTo>
                    <a:cubicBezTo>
                      <a:pt x="3015" y="929"/>
                      <a:pt x="2185" y="1405"/>
                      <a:pt x="2185" y="1405"/>
                    </a:cubicBezTo>
                    <a:cubicBezTo>
                      <a:pt x="2185" y="1405"/>
                      <a:pt x="1451" y="267"/>
                      <a:pt x="878" y="267"/>
                    </a:cubicBezTo>
                    <a:cubicBezTo>
                      <a:pt x="759" y="267"/>
                      <a:pt x="647" y="317"/>
                      <a:pt x="550" y="436"/>
                    </a:cubicBezTo>
                    <a:cubicBezTo>
                      <a:pt x="0" y="1143"/>
                      <a:pt x="1531" y="1954"/>
                      <a:pt x="1531" y="1954"/>
                    </a:cubicBezTo>
                    <a:cubicBezTo>
                      <a:pt x="1531" y="1954"/>
                      <a:pt x="929" y="3865"/>
                      <a:pt x="1021" y="5408"/>
                    </a:cubicBezTo>
                    <a:cubicBezTo>
                      <a:pt x="1073" y="6337"/>
                      <a:pt x="1675" y="7031"/>
                      <a:pt x="2617" y="7410"/>
                    </a:cubicBezTo>
                    <a:cubicBezTo>
                      <a:pt x="4737" y="7358"/>
                      <a:pt x="6778" y="6272"/>
                      <a:pt x="7890" y="4519"/>
                    </a:cubicBezTo>
                    <a:cubicBezTo>
                      <a:pt x="7851" y="3119"/>
                      <a:pt x="7393" y="1771"/>
                      <a:pt x="7393" y="1771"/>
                    </a:cubicBezTo>
                    <a:cubicBezTo>
                      <a:pt x="7393" y="1771"/>
                      <a:pt x="9094" y="659"/>
                      <a:pt x="8217" y="109"/>
                    </a:cubicBezTo>
                    <a:cubicBezTo>
                      <a:pt x="8101" y="33"/>
                      <a:pt x="7988" y="1"/>
                      <a:pt x="78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2593275" y="4443825"/>
                <a:ext cx="133500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3244" extrusionOk="0">
                    <a:moveTo>
                      <a:pt x="5300" y="1"/>
                    </a:moveTo>
                    <a:lnTo>
                      <a:pt x="5300" y="1"/>
                    </a:lnTo>
                    <a:cubicBezTo>
                      <a:pt x="4162" y="1741"/>
                      <a:pt x="2121" y="2827"/>
                      <a:pt x="1" y="2906"/>
                    </a:cubicBezTo>
                    <a:cubicBezTo>
                      <a:pt x="538" y="3126"/>
                      <a:pt x="1195" y="3244"/>
                      <a:pt x="1918" y="3244"/>
                    </a:cubicBezTo>
                    <a:cubicBezTo>
                      <a:pt x="2481" y="3244"/>
                      <a:pt x="3085" y="3172"/>
                      <a:pt x="3704" y="3023"/>
                    </a:cubicBezTo>
                    <a:cubicBezTo>
                      <a:pt x="5052" y="2670"/>
                      <a:pt x="5339" y="1309"/>
                      <a:pt x="5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2543225" y="4344400"/>
                <a:ext cx="34375" cy="311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44" extrusionOk="0">
                    <a:moveTo>
                      <a:pt x="288" y="1"/>
                    </a:moveTo>
                    <a:cubicBezTo>
                      <a:pt x="200" y="1"/>
                      <a:pt x="134" y="49"/>
                      <a:pt x="106" y="157"/>
                    </a:cubicBezTo>
                    <a:cubicBezTo>
                      <a:pt x="1" y="537"/>
                      <a:pt x="1061" y="1243"/>
                      <a:pt x="1061" y="1243"/>
                    </a:cubicBezTo>
                    <a:lnTo>
                      <a:pt x="1375" y="995"/>
                    </a:lnTo>
                    <a:cubicBezTo>
                      <a:pt x="1058" y="460"/>
                      <a:pt x="562" y="1"/>
                      <a:pt x="2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2699600" y="4340950"/>
                <a:ext cx="343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225" extrusionOk="0">
                    <a:moveTo>
                      <a:pt x="1084" y="0"/>
                    </a:moveTo>
                    <a:cubicBezTo>
                      <a:pt x="808" y="0"/>
                      <a:pt x="318" y="453"/>
                      <a:pt x="0" y="989"/>
                    </a:cubicBezTo>
                    <a:lnTo>
                      <a:pt x="301" y="1224"/>
                    </a:lnTo>
                    <a:cubicBezTo>
                      <a:pt x="301" y="1224"/>
                      <a:pt x="1374" y="531"/>
                      <a:pt x="1270" y="151"/>
                    </a:cubicBezTo>
                    <a:cubicBezTo>
                      <a:pt x="1238" y="47"/>
                      <a:pt x="1172" y="0"/>
                      <a:pt x="10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2624350" y="4450925"/>
                <a:ext cx="33400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719" y="0"/>
                    </a:moveTo>
                    <a:cubicBezTo>
                      <a:pt x="570" y="0"/>
                      <a:pt x="412" y="26"/>
                      <a:pt x="276" y="96"/>
                    </a:cubicBezTo>
                    <a:cubicBezTo>
                      <a:pt x="1" y="266"/>
                      <a:pt x="537" y="515"/>
                      <a:pt x="694" y="580"/>
                    </a:cubicBezTo>
                    <a:cubicBezTo>
                      <a:pt x="721" y="593"/>
                      <a:pt x="734" y="593"/>
                      <a:pt x="734" y="593"/>
                    </a:cubicBezTo>
                    <a:cubicBezTo>
                      <a:pt x="995" y="554"/>
                      <a:pt x="1336" y="188"/>
                      <a:pt x="1192" y="96"/>
                    </a:cubicBezTo>
                    <a:cubicBezTo>
                      <a:pt x="1115" y="50"/>
                      <a:pt x="927" y="0"/>
                      <a:pt x="7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2631550" y="4466275"/>
                <a:ext cx="2097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51" extrusionOk="0">
                    <a:moveTo>
                      <a:pt x="777" y="0"/>
                    </a:moveTo>
                    <a:cubicBezTo>
                      <a:pt x="760" y="0"/>
                      <a:pt x="747" y="9"/>
                      <a:pt x="747" y="19"/>
                    </a:cubicBezTo>
                    <a:cubicBezTo>
                      <a:pt x="747" y="19"/>
                      <a:pt x="646" y="372"/>
                      <a:pt x="419" y="372"/>
                    </a:cubicBezTo>
                    <a:cubicBezTo>
                      <a:pt x="415" y="372"/>
                      <a:pt x="411" y="372"/>
                      <a:pt x="406" y="372"/>
                    </a:cubicBezTo>
                    <a:cubicBezTo>
                      <a:pt x="184" y="346"/>
                      <a:pt x="66" y="19"/>
                      <a:pt x="66" y="19"/>
                    </a:cubicBezTo>
                    <a:cubicBezTo>
                      <a:pt x="53" y="6"/>
                      <a:pt x="40" y="6"/>
                      <a:pt x="14" y="6"/>
                    </a:cubicBezTo>
                    <a:cubicBezTo>
                      <a:pt x="1" y="19"/>
                      <a:pt x="1" y="45"/>
                      <a:pt x="1" y="58"/>
                    </a:cubicBezTo>
                    <a:cubicBezTo>
                      <a:pt x="14" y="71"/>
                      <a:pt x="132" y="437"/>
                      <a:pt x="406" y="451"/>
                    </a:cubicBezTo>
                    <a:lnTo>
                      <a:pt x="433" y="451"/>
                    </a:lnTo>
                    <a:cubicBezTo>
                      <a:pt x="694" y="451"/>
                      <a:pt x="825" y="71"/>
                      <a:pt x="812" y="58"/>
                    </a:cubicBezTo>
                    <a:cubicBezTo>
                      <a:pt x="838" y="19"/>
                      <a:pt x="812" y="6"/>
                      <a:pt x="799" y="6"/>
                    </a:cubicBezTo>
                    <a:cubicBezTo>
                      <a:pt x="791" y="2"/>
                      <a:pt x="784" y="0"/>
                      <a:pt x="7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2598200" y="4445800"/>
                <a:ext cx="85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537" extrusionOk="0">
                    <a:moveTo>
                      <a:pt x="1767" y="0"/>
                    </a:moveTo>
                    <a:cubicBezTo>
                      <a:pt x="550" y="0"/>
                      <a:pt x="26" y="458"/>
                      <a:pt x="13" y="471"/>
                    </a:cubicBezTo>
                    <a:cubicBezTo>
                      <a:pt x="0" y="484"/>
                      <a:pt x="0" y="498"/>
                      <a:pt x="13" y="524"/>
                    </a:cubicBezTo>
                    <a:cubicBezTo>
                      <a:pt x="13" y="537"/>
                      <a:pt x="13" y="537"/>
                      <a:pt x="26" y="537"/>
                    </a:cubicBezTo>
                    <a:cubicBezTo>
                      <a:pt x="39" y="537"/>
                      <a:pt x="39" y="537"/>
                      <a:pt x="66" y="524"/>
                    </a:cubicBezTo>
                    <a:cubicBezTo>
                      <a:pt x="66" y="498"/>
                      <a:pt x="589" y="66"/>
                      <a:pt x="1767" y="66"/>
                    </a:cubicBezTo>
                    <a:cubicBezTo>
                      <a:pt x="2918" y="66"/>
                      <a:pt x="3350" y="524"/>
                      <a:pt x="3350" y="524"/>
                    </a:cubicBezTo>
                    <a:cubicBezTo>
                      <a:pt x="3356" y="530"/>
                      <a:pt x="3363" y="534"/>
                      <a:pt x="3371" y="534"/>
                    </a:cubicBezTo>
                    <a:cubicBezTo>
                      <a:pt x="3379" y="534"/>
                      <a:pt x="3389" y="530"/>
                      <a:pt x="3402" y="524"/>
                    </a:cubicBezTo>
                    <a:cubicBezTo>
                      <a:pt x="3415" y="498"/>
                      <a:pt x="3415" y="484"/>
                      <a:pt x="3402" y="471"/>
                    </a:cubicBezTo>
                    <a:cubicBezTo>
                      <a:pt x="3376" y="458"/>
                      <a:pt x="2970" y="0"/>
                      <a:pt x="17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2677025" y="4434350"/>
                <a:ext cx="8850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0" extrusionOk="0">
                    <a:moveTo>
                      <a:pt x="184" y="0"/>
                    </a:moveTo>
                    <a:cubicBezTo>
                      <a:pt x="79" y="0"/>
                      <a:pt x="1" y="131"/>
                      <a:pt x="1" y="275"/>
                    </a:cubicBezTo>
                    <a:cubicBezTo>
                      <a:pt x="1" y="419"/>
                      <a:pt x="79" y="550"/>
                      <a:pt x="184" y="550"/>
                    </a:cubicBezTo>
                    <a:cubicBezTo>
                      <a:pt x="275" y="550"/>
                      <a:pt x="354" y="419"/>
                      <a:pt x="354" y="275"/>
                    </a:cubicBezTo>
                    <a:cubicBezTo>
                      <a:pt x="354" y="105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2598850" y="4434275"/>
                <a:ext cx="9175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53" extrusionOk="0">
                    <a:moveTo>
                      <a:pt x="207" y="0"/>
                    </a:moveTo>
                    <a:cubicBezTo>
                      <a:pt x="199" y="0"/>
                      <a:pt x="191" y="1"/>
                      <a:pt x="184" y="3"/>
                    </a:cubicBezTo>
                    <a:cubicBezTo>
                      <a:pt x="79" y="3"/>
                      <a:pt x="0" y="108"/>
                      <a:pt x="0" y="278"/>
                    </a:cubicBezTo>
                    <a:cubicBezTo>
                      <a:pt x="0" y="422"/>
                      <a:pt x="79" y="553"/>
                      <a:pt x="184" y="553"/>
                    </a:cubicBezTo>
                    <a:cubicBezTo>
                      <a:pt x="275" y="553"/>
                      <a:pt x="367" y="435"/>
                      <a:pt x="367" y="278"/>
                    </a:cubicBezTo>
                    <a:cubicBezTo>
                      <a:pt x="367" y="123"/>
                      <a:pt x="290" y="0"/>
                      <a:pt x="2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2468325" y="4524625"/>
                <a:ext cx="4905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41" extrusionOk="0">
                    <a:moveTo>
                      <a:pt x="720" y="1"/>
                    </a:moveTo>
                    <a:cubicBezTo>
                      <a:pt x="459" y="14"/>
                      <a:pt x="655" y="1074"/>
                      <a:pt x="655" y="1074"/>
                    </a:cubicBezTo>
                    <a:cubicBezTo>
                      <a:pt x="655" y="1074"/>
                      <a:pt x="500" y="425"/>
                      <a:pt x="310" y="425"/>
                    </a:cubicBezTo>
                    <a:cubicBezTo>
                      <a:pt x="286" y="425"/>
                      <a:pt x="261" y="435"/>
                      <a:pt x="236" y="459"/>
                    </a:cubicBezTo>
                    <a:cubicBezTo>
                      <a:pt x="1" y="655"/>
                      <a:pt x="642" y="1453"/>
                      <a:pt x="642" y="1453"/>
                    </a:cubicBezTo>
                    <a:cubicBezTo>
                      <a:pt x="642" y="1453"/>
                      <a:pt x="520" y="1366"/>
                      <a:pt x="423" y="1366"/>
                    </a:cubicBezTo>
                    <a:cubicBezTo>
                      <a:pt x="374" y="1366"/>
                      <a:pt x="332" y="1388"/>
                      <a:pt x="315" y="1453"/>
                    </a:cubicBezTo>
                    <a:cubicBezTo>
                      <a:pt x="66" y="1819"/>
                      <a:pt x="1087" y="2186"/>
                      <a:pt x="1414" y="2238"/>
                    </a:cubicBezTo>
                    <a:cubicBezTo>
                      <a:pt x="1425" y="2240"/>
                      <a:pt x="1436" y="2241"/>
                      <a:pt x="1447" y="2241"/>
                    </a:cubicBezTo>
                    <a:cubicBezTo>
                      <a:pt x="1779" y="2241"/>
                      <a:pt x="1961" y="1480"/>
                      <a:pt x="1898" y="1100"/>
                    </a:cubicBezTo>
                    <a:cubicBezTo>
                      <a:pt x="1877" y="1001"/>
                      <a:pt x="1841" y="965"/>
                      <a:pt x="1801" y="965"/>
                    </a:cubicBezTo>
                    <a:cubicBezTo>
                      <a:pt x="1691" y="965"/>
                      <a:pt x="1545" y="1231"/>
                      <a:pt x="1545" y="1231"/>
                    </a:cubicBezTo>
                    <a:cubicBezTo>
                      <a:pt x="1545" y="1231"/>
                      <a:pt x="1571" y="406"/>
                      <a:pt x="1414" y="289"/>
                    </a:cubicBezTo>
                    <a:cubicBezTo>
                      <a:pt x="1402" y="282"/>
                      <a:pt x="1391" y="278"/>
                      <a:pt x="1380" y="278"/>
                    </a:cubicBezTo>
                    <a:cubicBezTo>
                      <a:pt x="1220" y="278"/>
                      <a:pt x="1060" y="917"/>
                      <a:pt x="1060" y="917"/>
                    </a:cubicBezTo>
                    <a:cubicBezTo>
                      <a:pt x="1060" y="917"/>
                      <a:pt x="982" y="1"/>
                      <a:pt x="7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2641050" y="4460850"/>
                <a:ext cx="1650" cy="1670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8" extrusionOk="0">
                    <a:moveTo>
                      <a:pt x="26" y="0"/>
                    </a:moveTo>
                    <a:cubicBezTo>
                      <a:pt x="13" y="0"/>
                      <a:pt x="0" y="13"/>
                      <a:pt x="0" y="26"/>
                    </a:cubicBezTo>
                    <a:lnTo>
                      <a:pt x="0" y="628"/>
                    </a:lnTo>
                    <a:cubicBezTo>
                      <a:pt x="0" y="654"/>
                      <a:pt x="13" y="668"/>
                      <a:pt x="26" y="668"/>
                    </a:cubicBezTo>
                    <a:cubicBezTo>
                      <a:pt x="53" y="668"/>
                      <a:pt x="66" y="654"/>
                      <a:pt x="66" y="628"/>
                    </a:cubicBezTo>
                    <a:lnTo>
                      <a:pt x="66" y="26"/>
                    </a:lnTo>
                    <a:cubicBezTo>
                      <a:pt x="66" y="13"/>
                      <a:pt x="53" y="0"/>
                      <a:pt x="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2"/>
          <p:cNvSpPr/>
          <p:nvPr/>
        </p:nvSpPr>
        <p:spPr>
          <a:xfrm>
            <a:off x="7733648" y="4126139"/>
            <a:ext cx="1546603" cy="1725848"/>
          </a:xfrm>
          <a:custGeom>
            <a:avLst/>
            <a:gdLst/>
            <a:ahLst/>
            <a:cxnLst/>
            <a:rect l="l" t="t" r="r" b="b"/>
            <a:pathLst>
              <a:path w="15297" h="13877" extrusionOk="0">
                <a:moveTo>
                  <a:pt x="6606" y="1"/>
                </a:moveTo>
                <a:cubicBezTo>
                  <a:pt x="6564" y="1"/>
                  <a:pt x="6521" y="3"/>
                  <a:pt x="6477" y="6"/>
                </a:cubicBezTo>
                <a:cubicBezTo>
                  <a:pt x="4070" y="203"/>
                  <a:pt x="5758" y="3330"/>
                  <a:pt x="6333" y="4468"/>
                </a:cubicBezTo>
                <a:cubicBezTo>
                  <a:pt x="7289" y="6405"/>
                  <a:pt x="8506" y="8184"/>
                  <a:pt x="9893" y="9833"/>
                </a:cubicBezTo>
                <a:cubicBezTo>
                  <a:pt x="8793" y="8839"/>
                  <a:pt x="7681" y="7831"/>
                  <a:pt x="6399" y="7072"/>
                </a:cubicBezTo>
                <a:cubicBezTo>
                  <a:pt x="5257" y="6408"/>
                  <a:pt x="3950" y="5952"/>
                  <a:pt x="2634" y="5952"/>
                </a:cubicBezTo>
                <a:cubicBezTo>
                  <a:pt x="2471" y="5952"/>
                  <a:pt x="2309" y="5959"/>
                  <a:pt x="2146" y="5973"/>
                </a:cubicBezTo>
                <a:cubicBezTo>
                  <a:pt x="1636" y="6025"/>
                  <a:pt x="1139" y="6143"/>
                  <a:pt x="733" y="6418"/>
                </a:cubicBezTo>
                <a:cubicBezTo>
                  <a:pt x="328" y="6693"/>
                  <a:pt x="14" y="7151"/>
                  <a:pt x="14" y="7648"/>
                </a:cubicBezTo>
                <a:cubicBezTo>
                  <a:pt x="1" y="8525"/>
                  <a:pt x="877" y="9139"/>
                  <a:pt x="1688" y="9532"/>
                </a:cubicBezTo>
                <a:cubicBezTo>
                  <a:pt x="3298" y="10330"/>
                  <a:pt x="5038" y="10906"/>
                  <a:pt x="6661" y="11717"/>
                </a:cubicBezTo>
                <a:cubicBezTo>
                  <a:pt x="7786" y="12293"/>
                  <a:pt x="8859" y="12973"/>
                  <a:pt x="9735" y="13876"/>
                </a:cubicBezTo>
                <a:lnTo>
                  <a:pt x="15231" y="10396"/>
                </a:lnTo>
                <a:cubicBezTo>
                  <a:pt x="14878" y="9022"/>
                  <a:pt x="15009" y="7530"/>
                  <a:pt x="15126" y="6091"/>
                </a:cubicBezTo>
                <a:cubicBezTo>
                  <a:pt x="15257" y="4377"/>
                  <a:pt x="15296" y="2558"/>
                  <a:pt x="14394" y="1106"/>
                </a:cubicBezTo>
                <a:cubicBezTo>
                  <a:pt x="14158" y="739"/>
                  <a:pt x="13857" y="386"/>
                  <a:pt x="13425" y="320"/>
                </a:cubicBezTo>
                <a:cubicBezTo>
                  <a:pt x="13380" y="314"/>
                  <a:pt x="13334" y="310"/>
                  <a:pt x="13288" y="310"/>
                </a:cubicBezTo>
                <a:cubicBezTo>
                  <a:pt x="12976" y="310"/>
                  <a:pt x="12659" y="460"/>
                  <a:pt x="12431" y="700"/>
                </a:cubicBezTo>
                <a:cubicBezTo>
                  <a:pt x="12182" y="962"/>
                  <a:pt x="12025" y="1302"/>
                  <a:pt x="11894" y="1642"/>
                </a:cubicBezTo>
                <a:cubicBezTo>
                  <a:pt x="11057" y="3906"/>
                  <a:pt x="11515" y="6392"/>
                  <a:pt x="12065" y="8721"/>
                </a:cubicBezTo>
                <a:cubicBezTo>
                  <a:pt x="10952" y="7085"/>
                  <a:pt x="10717" y="4992"/>
                  <a:pt x="9840" y="3212"/>
                </a:cubicBezTo>
                <a:cubicBezTo>
                  <a:pt x="9306" y="2106"/>
                  <a:pt x="8057" y="1"/>
                  <a:pt x="66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-8" y="3447425"/>
            <a:ext cx="1603424" cy="1951202"/>
          </a:xfrm>
          <a:custGeom>
            <a:avLst/>
            <a:gdLst/>
            <a:ahLst/>
            <a:cxnLst/>
            <a:rect l="l" t="t" r="r" b="b"/>
            <a:pathLst>
              <a:path w="15859" h="15689" extrusionOk="0">
                <a:moveTo>
                  <a:pt x="9042" y="0"/>
                </a:moveTo>
                <a:lnTo>
                  <a:pt x="9042" y="0"/>
                </a:lnTo>
                <a:cubicBezTo>
                  <a:pt x="5941" y="3049"/>
                  <a:pt x="4044" y="7275"/>
                  <a:pt x="3821" y="11633"/>
                </a:cubicBezTo>
                <a:cubicBezTo>
                  <a:pt x="3572" y="9173"/>
                  <a:pt x="2107" y="6870"/>
                  <a:pt x="0" y="5614"/>
                </a:cubicBezTo>
                <a:lnTo>
                  <a:pt x="0" y="5614"/>
                </a:lnTo>
                <a:cubicBezTo>
                  <a:pt x="1335" y="7786"/>
                  <a:pt x="1885" y="10416"/>
                  <a:pt x="1505" y="12941"/>
                </a:cubicBezTo>
                <a:lnTo>
                  <a:pt x="8675" y="15689"/>
                </a:lnTo>
                <a:cubicBezTo>
                  <a:pt x="10102" y="13085"/>
                  <a:pt x="12902" y="11292"/>
                  <a:pt x="15859" y="11096"/>
                </a:cubicBezTo>
                <a:cubicBezTo>
                  <a:pt x="15031" y="10804"/>
                  <a:pt x="14178" y="10685"/>
                  <a:pt x="13314" y="10685"/>
                </a:cubicBezTo>
                <a:cubicBezTo>
                  <a:pt x="11351" y="10685"/>
                  <a:pt x="9332" y="11302"/>
                  <a:pt x="7432" y="11920"/>
                </a:cubicBezTo>
                <a:cubicBezTo>
                  <a:pt x="8191" y="9068"/>
                  <a:pt x="10010" y="6490"/>
                  <a:pt x="12457" y="4842"/>
                </a:cubicBezTo>
                <a:lnTo>
                  <a:pt x="12457" y="4842"/>
                </a:lnTo>
                <a:cubicBezTo>
                  <a:pt x="9500" y="5784"/>
                  <a:pt x="7001" y="8126"/>
                  <a:pt x="5875" y="11044"/>
                </a:cubicBezTo>
                <a:cubicBezTo>
                  <a:pt x="5561" y="7171"/>
                  <a:pt x="7328" y="3468"/>
                  <a:pt x="90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 txBox="1"/>
          <p:nvPr/>
        </p:nvSpPr>
        <p:spPr>
          <a:xfrm>
            <a:off x="6667000" y="188300"/>
            <a:ext cx="2058600" cy="46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 b="1" dirty="0" smtClean="0">
                <a:solidFill>
                  <a:schemeClr val="dk1"/>
                </a:solidFill>
                <a:sym typeface="Quicksand"/>
              </a:rPr>
              <a:t>9Ա Դասարան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1"/>
          <p:cNvSpPr txBox="1">
            <a:spLocks noGrp="1"/>
          </p:cNvSpPr>
          <p:nvPr>
            <p:ph type="subTitle" idx="1"/>
          </p:nvPr>
        </p:nvSpPr>
        <p:spPr>
          <a:xfrm>
            <a:off x="3243711" y="17642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85" name="Google Shape;985;p41"/>
          <p:cNvSpPr txBox="1">
            <a:spLocks noGrp="1"/>
          </p:cNvSpPr>
          <p:nvPr>
            <p:ph type="subTitle" idx="2"/>
          </p:nvPr>
        </p:nvSpPr>
        <p:spPr>
          <a:xfrm>
            <a:off x="6188889" y="17642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86" name="Google Shape;986;p41"/>
          <p:cNvSpPr txBox="1">
            <a:spLocks noGrp="1"/>
          </p:cNvSpPr>
          <p:nvPr>
            <p:ph type="subTitle" idx="3"/>
          </p:nvPr>
        </p:nvSpPr>
        <p:spPr>
          <a:xfrm>
            <a:off x="3243711" y="340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87" name="Google Shape;987;p41"/>
          <p:cNvSpPr txBox="1">
            <a:spLocks noGrp="1"/>
          </p:cNvSpPr>
          <p:nvPr>
            <p:ph type="subTitle" idx="4"/>
          </p:nvPr>
        </p:nvSpPr>
        <p:spPr>
          <a:xfrm>
            <a:off x="6188889" y="340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88" name="Google Shape;988;p41"/>
          <p:cNvSpPr txBox="1">
            <a:spLocks noGrp="1"/>
          </p:cNvSpPr>
          <p:nvPr>
            <p:ph type="subTitle" idx="5"/>
          </p:nvPr>
        </p:nvSpPr>
        <p:spPr>
          <a:xfrm>
            <a:off x="3243723" y="13784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89" name="Google Shape;989;p41"/>
          <p:cNvSpPr txBox="1">
            <a:spLocks noGrp="1"/>
          </p:cNvSpPr>
          <p:nvPr>
            <p:ph type="subTitle" idx="6"/>
          </p:nvPr>
        </p:nvSpPr>
        <p:spPr>
          <a:xfrm>
            <a:off x="3243723" y="3021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90" name="Google Shape;990;p41"/>
          <p:cNvSpPr txBox="1">
            <a:spLocks noGrp="1"/>
          </p:cNvSpPr>
          <p:nvPr>
            <p:ph type="subTitle" idx="7"/>
          </p:nvPr>
        </p:nvSpPr>
        <p:spPr>
          <a:xfrm>
            <a:off x="6188898" y="13784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991" name="Google Shape;991;p41"/>
          <p:cNvSpPr txBox="1">
            <a:spLocks noGrp="1"/>
          </p:cNvSpPr>
          <p:nvPr>
            <p:ph type="subTitle" idx="8"/>
          </p:nvPr>
        </p:nvSpPr>
        <p:spPr>
          <a:xfrm>
            <a:off x="6188898" y="30213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992" name="Google Shape;992;p41"/>
          <p:cNvGrpSpPr/>
          <p:nvPr/>
        </p:nvGrpSpPr>
        <p:grpSpPr>
          <a:xfrm>
            <a:off x="1051254" y="1752693"/>
            <a:ext cx="1935435" cy="3200307"/>
            <a:chOff x="659125" y="1492100"/>
            <a:chExt cx="1935435" cy="3200307"/>
          </a:xfrm>
        </p:grpSpPr>
        <p:sp>
          <p:nvSpPr>
            <p:cNvPr id="993" name="Google Shape;993;p41"/>
            <p:cNvSpPr/>
            <p:nvPr/>
          </p:nvSpPr>
          <p:spPr>
            <a:xfrm>
              <a:off x="659125" y="1492100"/>
              <a:ext cx="1935435" cy="3200307"/>
            </a:xfrm>
            <a:custGeom>
              <a:avLst/>
              <a:gdLst/>
              <a:ahLst/>
              <a:cxnLst/>
              <a:rect l="l" t="t" r="r" b="b"/>
              <a:pathLst>
                <a:path w="17364" h="28578" extrusionOk="0">
                  <a:moveTo>
                    <a:pt x="13059" y="1"/>
                  </a:moveTo>
                  <a:cubicBezTo>
                    <a:pt x="12705" y="1"/>
                    <a:pt x="12405" y="171"/>
                    <a:pt x="12208" y="445"/>
                  </a:cubicBezTo>
                  <a:cubicBezTo>
                    <a:pt x="12143" y="406"/>
                    <a:pt x="12077" y="393"/>
                    <a:pt x="11999" y="380"/>
                  </a:cubicBezTo>
                  <a:cubicBezTo>
                    <a:pt x="11881" y="341"/>
                    <a:pt x="11763" y="328"/>
                    <a:pt x="11659" y="328"/>
                  </a:cubicBezTo>
                  <a:cubicBezTo>
                    <a:pt x="11161" y="328"/>
                    <a:pt x="10756" y="642"/>
                    <a:pt x="10625" y="1100"/>
                  </a:cubicBezTo>
                  <a:cubicBezTo>
                    <a:pt x="10625" y="1113"/>
                    <a:pt x="10625" y="1126"/>
                    <a:pt x="10612" y="1152"/>
                  </a:cubicBezTo>
                  <a:lnTo>
                    <a:pt x="10547" y="1152"/>
                  </a:lnTo>
                  <a:cubicBezTo>
                    <a:pt x="10193" y="1152"/>
                    <a:pt x="9905" y="1283"/>
                    <a:pt x="9670" y="1505"/>
                  </a:cubicBezTo>
                  <a:cubicBezTo>
                    <a:pt x="9526" y="1675"/>
                    <a:pt x="9343" y="1950"/>
                    <a:pt x="9343" y="2408"/>
                  </a:cubicBezTo>
                  <a:cubicBezTo>
                    <a:pt x="9317" y="2801"/>
                    <a:pt x="9447" y="3546"/>
                    <a:pt x="10677" y="4384"/>
                  </a:cubicBezTo>
                  <a:cubicBezTo>
                    <a:pt x="10690" y="4724"/>
                    <a:pt x="10704" y="5339"/>
                    <a:pt x="10717" y="6006"/>
                  </a:cubicBezTo>
                  <a:lnTo>
                    <a:pt x="10743" y="6490"/>
                  </a:lnTo>
                  <a:lnTo>
                    <a:pt x="10717" y="6791"/>
                  </a:lnTo>
                  <a:lnTo>
                    <a:pt x="10704" y="7040"/>
                  </a:lnTo>
                  <a:lnTo>
                    <a:pt x="10704" y="7053"/>
                  </a:lnTo>
                  <a:lnTo>
                    <a:pt x="10677" y="7982"/>
                  </a:lnTo>
                  <a:lnTo>
                    <a:pt x="10651" y="8218"/>
                  </a:lnTo>
                  <a:cubicBezTo>
                    <a:pt x="10651" y="8349"/>
                    <a:pt x="10638" y="8492"/>
                    <a:pt x="10625" y="8689"/>
                  </a:cubicBezTo>
                  <a:cubicBezTo>
                    <a:pt x="10599" y="8898"/>
                    <a:pt x="10573" y="9147"/>
                    <a:pt x="10560" y="9408"/>
                  </a:cubicBezTo>
                  <a:cubicBezTo>
                    <a:pt x="10547" y="9605"/>
                    <a:pt x="10507" y="9814"/>
                    <a:pt x="10494" y="10010"/>
                  </a:cubicBezTo>
                  <a:cubicBezTo>
                    <a:pt x="10429" y="10547"/>
                    <a:pt x="10363" y="11122"/>
                    <a:pt x="10298" y="11620"/>
                  </a:cubicBezTo>
                  <a:cubicBezTo>
                    <a:pt x="10246" y="12051"/>
                    <a:pt x="10193" y="12431"/>
                    <a:pt x="10167" y="12680"/>
                  </a:cubicBezTo>
                  <a:lnTo>
                    <a:pt x="10128" y="12954"/>
                  </a:lnTo>
                  <a:cubicBezTo>
                    <a:pt x="10128" y="12967"/>
                    <a:pt x="10115" y="13007"/>
                    <a:pt x="10115" y="13033"/>
                  </a:cubicBezTo>
                  <a:cubicBezTo>
                    <a:pt x="10115" y="13072"/>
                    <a:pt x="10102" y="13098"/>
                    <a:pt x="10075" y="13137"/>
                  </a:cubicBezTo>
                  <a:cubicBezTo>
                    <a:pt x="10049" y="13229"/>
                    <a:pt x="10010" y="13386"/>
                    <a:pt x="9932" y="13543"/>
                  </a:cubicBezTo>
                  <a:cubicBezTo>
                    <a:pt x="9775" y="13936"/>
                    <a:pt x="9591" y="14276"/>
                    <a:pt x="9382" y="14524"/>
                  </a:cubicBezTo>
                  <a:cubicBezTo>
                    <a:pt x="9212" y="14708"/>
                    <a:pt x="9029" y="14838"/>
                    <a:pt x="8859" y="14904"/>
                  </a:cubicBezTo>
                  <a:cubicBezTo>
                    <a:pt x="8702" y="14956"/>
                    <a:pt x="8492" y="15022"/>
                    <a:pt x="8217" y="15087"/>
                  </a:cubicBezTo>
                  <a:cubicBezTo>
                    <a:pt x="7746" y="15179"/>
                    <a:pt x="7158" y="15283"/>
                    <a:pt x="6595" y="15362"/>
                  </a:cubicBezTo>
                  <a:cubicBezTo>
                    <a:pt x="6333" y="15388"/>
                    <a:pt x="6058" y="15440"/>
                    <a:pt x="5784" y="15480"/>
                  </a:cubicBezTo>
                  <a:cubicBezTo>
                    <a:pt x="5365" y="15545"/>
                    <a:pt x="4815" y="15624"/>
                    <a:pt x="4331" y="15715"/>
                  </a:cubicBezTo>
                  <a:cubicBezTo>
                    <a:pt x="3612" y="15872"/>
                    <a:pt x="3101" y="16016"/>
                    <a:pt x="2722" y="16199"/>
                  </a:cubicBezTo>
                  <a:cubicBezTo>
                    <a:pt x="2931" y="15911"/>
                    <a:pt x="2957" y="15715"/>
                    <a:pt x="2971" y="15624"/>
                  </a:cubicBezTo>
                  <a:cubicBezTo>
                    <a:pt x="2997" y="15362"/>
                    <a:pt x="2918" y="15113"/>
                    <a:pt x="2761" y="14930"/>
                  </a:cubicBezTo>
                  <a:cubicBezTo>
                    <a:pt x="2643" y="14799"/>
                    <a:pt x="2499" y="14708"/>
                    <a:pt x="2329" y="14655"/>
                  </a:cubicBezTo>
                  <a:cubicBezTo>
                    <a:pt x="2238" y="14577"/>
                    <a:pt x="2133" y="14511"/>
                    <a:pt x="2002" y="14472"/>
                  </a:cubicBezTo>
                  <a:cubicBezTo>
                    <a:pt x="1937" y="14459"/>
                    <a:pt x="1845" y="14446"/>
                    <a:pt x="1754" y="14446"/>
                  </a:cubicBezTo>
                  <a:cubicBezTo>
                    <a:pt x="1688" y="14407"/>
                    <a:pt x="1623" y="14394"/>
                    <a:pt x="1557" y="14394"/>
                  </a:cubicBezTo>
                  <a:cubicBezTo>
                    <a:pt x="1531" y="14394"/>
                    <a:pt x="1466" y="14381"/>
                    <a:pt x="1427" y="14381"/>
                  </a:cubicBezTo>
                  <a:cubicBezTo>
                    <a:pt x="1217" y="14381"/>
                    <a:pt x="1021" y="14459"/>
                    <a:pt x="864" y="14590"/>
                  </a:cubicBezTo>
                  <a:cubicBezTo>
                    <a:pt x="694" y="14642"/>
                    <a:pt x="550" y="14721"/>
                    <a:pt x="432" y="14852"/>
                  </a:cubicBezTo>
                  <a:cubicBezTo>
                    <a:pt x="0" y="15296"/>
                    <a:pt x="40" y="15951"/>
                    <a:pt x="511" y="16566"/>
                  </a:cubicBezTo>
                  <a:cubicBezTo>
                    <a:pt x="641" y="17207"/>
                    <a:pt x="942" y="17678"/>
                    <a:pt x="1191" y="17992"/>
                  </a:cubicBezTo>
                  <a:cubicBezTo>
                    <a:pt x="1126" y="18358"/>
                    <a:pt x="1126" y="18751"/>
                    <a:pt x="1191" y="19222"/>
                  </a:cubicBezTo>
                  <a:cubicBezTo>
                    <a:pt x="1204" y="19418"/>
                    <a:pt x="1230" y="19627"/>
                    <a:pt x="1270" y="19876"/>
                  </a:cubicBezTo>
                  <a:lnTo>
                    <a:pt x="1283" y="19941"/>
                  </a:lnTo>
                  <a:cubicBezTo>
                    <a:pt x="1283" y="19941"/>
                    <a:pt x="1296" y="20059"/>
                    <a:pt x="1296" y="20098"/>
                  </a:cubicBezTo>
                  <a:cubicBezTo>
                    <a:pt x="1361" y="20491"/>
                    <a:pt x="1453" y="20910"/>
                    <a:pt x="1557" y="21342"/>
                  </a:cubicBezTo>
                  <a:lnTo>
                    <a:pt x="1557" y="21368"/>
                  </a:lnTo>
                  <a:cubicBezTo>
                    <a:pt x="1754" y="22100"/>
                    <a:pt x="1989" y="22755"/>
                    <a:pt x="2172" y="23278"/>
                  </a:cubicBezTo>
                  <a:cubicBezTo>
                    <a:pt x="2264" y="23540"/>
                    <a:pt x="2329" y="23749"/>
                    <a:pt x="2382" y="23919"/>
                  </a:cubicBezTo>
                  <a:cubicBezTo>
                    <a:pt x="2460" y="24181"/>
                    <a:pt x="2565" y="25097"/>
                    <a:pt x="2630" y="25777"/>
                  </a:cubicBezTo>
                  <a:cubicBezTo>
                    <a:pt x="2696" y="26353"/>
                    <a:pt x="2735" y="26902"/>
                    <a:pt x="2800" y="27295"/>
                  </a:cubicBezTo>
                  <a:cubicBezTo>
                    <a:pt x="2866" y="27674"/>
                    <a:pt x="2931" y="28132"/>
                    <a:pt x="3350" y="28342"/>
                  </a:cubicBezTo>
                  <a:cubicBezTo>
                    <a:pt x="3546" y="28460"/>
                    <a:pt x="3886" y="28577"/>
                    <a:pt x="4227" y="28577"/>
                  </a:cubicBezTo>
                  <a:cubicBezTo>
                    <a:pt x="4488" y="28577"/>
                    <a:pt x="4724" y="28512"/>
                    <a:pt x="4920" y="28394"/>
                  </a:cubicBezTo>
                  <a:cubicBezTo>
                    <a:pt x="5025" y="28460"/>
                    <a:pt x="5182" y="28499"/>
                    <a:pt x="5339" y="28499"/>
                  </a:cubicBezTo>
                  <a:cubicBezTo>
                    <a:pt x="5705" y="28499"/>
                    <a:pt x="6530" y="28342"/>
                    <a:pt x="6687" y="27020"/>
                  </a:cubicBezTo>
                  <a:cubicBezTo>
                    <a:pt x="6713" y="26745"/>
                    <a:pt x="6713" y="26418"/>
                    <a:pt x="6726" y="26091"/>
                  </a:cubicBezTo>
                  <a:lnTo>
                    <a:pt x="6726" y="25790"/>
                  </a:lnTo>
                  <a:cubicBezTo>
                    <a:pt x="6752" y="25319"/>
                    <a:pt x="6765" y="24639"/>
                    <a:pt x="6778" y="24011"/>
                  </a:cubicBezTo>
                  <a:cubicBezTo>
                    <a:pt x="6778" y="23815"/>
                    <a:pt x="6791" y="23618"/>
                    <a:pt x="6791" y="23435"/>
                  </a:cubicBezTo>
                  <a:cubicBezTo>
                    <a:pt x="7432" y="23409"/>
                    <a:pt x="8100" y="23343"/>
                    <a:pt x="8675" y="23278"/>
                  </a:cubicBezTo>
                  <a:cubicBezTo>
                    <a:pt x="8715" y="24312"/>
                    <a:pt x="8780" y="25908"/>
                    <a:pt x="8885" y="26889"/>
                  </a:cubicBezTo>
                  <a:cubicBezTo>
                    <a:pt x="8976" y="27531"/>
                    <a:pt x="9055" y="28002"/>
                    <a:pt x="9460" y="28263"/>
                  </a:cubicBezTo>
                  <a:cubicBezTo>
                    <a:pt x="9670" y="28394"/>
                    <a:pt x="9905" y="28460"/>
                    <a:pt x="10128" y="28460"/>
                  </a:cubicBezTo>
                  <a:cubicBezTo>
                    <a:pt x="10547" y="28460"/>
                    <a:pt x="11004" y="28250"/>
                    <a:pt x="11266" y="27714"/>
                  </a:cubicBezTo>
                  <a:cubicBezTo>
                    <a:pt x="11292" y="27779"/>
                    <a:pt x="11332" y="27818"/>
                    <a:pt x="11371" y="27884"/>
                  </a:cubicBezTo>
                  <a:cubicBezTo>
                    <a:pt x="11567" y="28132"/>
                    <a:pt x="11829" y="28303"/>
                    <a:pt x="12143" y="28329"/>
                  </a:cubicBezTo>
                  <a:cubicBezTo>
                    <a:pt x="12195" y="28329"/>
                    <a:pt x="12261" y="28342"/>
                    <a:pt x="12313" y="28342"/>
                  </a:cubicBezTo>
                  <a:cubicBezTo>
                    <a:pt x="12849" y="28342"/>
                    <a:pt x="13504" y="28054"/>
                    <a:pt x="13634" y="26680"/>
                  </a:cubicBezTo>
                  <a:cubicBezTo>
                    <a:pt x="13634" y="26602"/>
                    <a:pt x="13648" y="26510"/>
                    <a:pt x="13648" y="26445"/>
                  </a:cubicBezTo>
                  <a:cubicBezTo>
                    <a:pt x="13687" y="25882"/>
                    <a:pt x="13975" y="21512"/>
                    <a:pt x="13975" y="21512"/>
                  </a:cubicBezTo>
                  <a:lnTo>
                    <a:pt x="14158" y="18594"/>
                  </a:lnTo>
                  <a:cubicBezTo>
                    <a:pt x="14210" y="18424"/>
                    <a:pt x="14223" y="18188"/>
                    <a:pt x="14184" y="17966"/>
                  </a:cubicBezTo>
                  <a:lnTo>
                    <a:pt x="14276" y="16631"/>
                  </a:lnTo>
                  <a:lnTo>
                    <a:pt x="14302" y="16003"/>
                  </a:lnTo>
                  <a:lnTo>
                    <a:pt x="14433" y="13792"/>
                  </a:lnTo>
                  <a:lnTo>
                    <a:pt x="14433" y="13674"/>
                  </a:lnTo>
                  <a:lnTo>
                    <a:pt x="14485" y="12823"/>
                  </a:lnTo>
                  <a:lnTo>
                    <a:pt x="14550" y="11685"/>
                  </a:lnTo>
                  <a:lnTo>
                    <a:pt x="14563" y="11450"/>
                  </a:lnTo>
                  <a:cubicBezTo>
                    <a:pt x="14563" y="11450"/>
                    <a:pt x="14577" y="10848"/>
                    <a:pt x="14616" y="10063"/>
                  </a:cubicBezTo>
                  <a:lnTo>
                    <a:pt x="14629" y="9552"/>
                  </a:lnTo>
                  <a:lnTo>
                    <a:pt x="14668" y="8427"/>
                  </a:lnTo>
                  <a:lnTo>
                    <a:pt x="14681" y="7917"/>
                  </a:lnTo>
                  <a:lnTo>
                    <a:pt x="14681" y="7904"/>
                  </a:lnTo>
                  <a:lnTo>
                    <a:pt x="14734" y="6464"/>
                  </a:lnTo>
                  <a:cubicBezTo>
                    <a:pt x="14877" y="6425"/>
                    <a:pt x="15061" y="6412"/>
                    <a:pt x="15152" y="6399"/>
                  </a:cubicBezTo>
                  <a:lnTo>
                    <a:pt x="15231" y="6386"/>
                  </a:lnTo>
                  <a:cubicBezTo>
                    <a:pt x="15349" y="6360"/>
                    <a:pt x="15479" y="6347"/>
                    <a:pt x="15610" y="6333"/>
                  </a:cubicBezTo>
                  <a:cubicBezTo>
                    <a:pt x="16670" y="6203"/>
                    <a:pt x="17050" y="5575"/>
                    <a:pt x="17180" y="5221"/>
                  </a:cubicBezTo>
                  <a:cubicBezTo>
                    <a:pt x="17350" y="4855"/>
                    <a:pt x="17364" y="4489"/>
                    <a:pt x="17246" y="4057"/>
                  </a:cubicBezTo>
                  <a:cubicBezTo>
                    <a:pt x="17128" y="3599"/>
                    <a:pt x="16762" y="3246"/>
                    <a:pt x="15950" y="2801"/>
                  </a:cubicBezTo>
                  <a:cubicBezTo>
                    <a:pt x="15663" y="2631"/>
                    <a:pt x="15335" y="2487"/>
                    <a:pt x="15035" y="2369"/>
                  </a:cubicBezTo>
                  <a:cubicBezTo>
                    <a:pt x="15165" y="1832"/>
                    <a:pt x="15087" y="1453"/>
                    <a:pt x="15061" y="1361"/>
                  </a:cubicBezTo>
                  <a:lnTo>
                    <a:pt x="15061" y="1348"/>
                  </a:lnTo>
                  <a:lnTo>
                    <a:pt x="15008" y="1191"/>
                  </a:lnTo>
                  <a:cubicBezTo>
                    <a:pt x="14891" y="916"/>
                    <a:pt x="14668" y="720"/>
                    <a:pt x="14406" y="629"/>
                  </a:cubicBezTo>
                  <a:cubicBezTo>
                    <a:pt x="14315" y="589"/>
                    <a:pt x="14236" y="576"/>
                    <a:pt x="14145" y="576"/>
                  </a:cubicBezTo>
                  <a:cubicBezTo>
                    <a:pt x="14040" y="432"/>
                    <a:pt x="13883" y="275"/>
                    <a:pt x="13634" y="144"/>
                  </a:cubicBezTo>
                  <a:cubicBezTo>
                    <a:pt x="13438" y="53"/>
                    <a:pt x="13255" y="1"/>
                    <a:pt x="13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41"/>
            <p:cNvGrpSpPr/>
            <p:nvPr/>
          </p:nvGrpSpPr>
          <p:grpSpPr>
            <a:xfrm>
              <a:off x="713222" y="1534868"/>
              <a:ext cx="1797434" cy="3069134"/>
              <a:chOff x="4321750" y="4500325"/>
              <a:chExt cx="394200" cy="673100"/>
            </a:xfrm>
          </p:grpSpPr>
          <p:sp>
            <p:nvSpPr>
              <p:cNvPr id="995" name="Google Shape;995;p41"/>
              <p:cNvSpPr/>
              <p:nvPr/>
            </p:nvSpPr>
            <p:spPr>
              <a:xfrm>
                <a:off x="4590000" y="4639125"/>
                <a:ext cx="6152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147" extrusionOk="0">
                    <a:moveTo>
                      <a:pt x="2460" y="0"/>
                    </a:moveTo>
                    <a:lnTo>
                      <a:pt x="1911" y="26"/>
                    </a:lnTo>
                    <a:lnTo>
                      <a:pt x="537" y="92"/>
                    </a:lnTo>
                    <a:lnTo>
                      <a:pt x="275" y="105"/>
                    </a:lnTo>
                    <a:lnTo>
                      <a:pt x="66" y="131"/>
                    </a:lnTo>
                    <a:lnTo>
                      <a:pt x="53" y="471"/>
                    </a:lnTo>
                    <a:lnTo>
                      <a:pt x="39" y="733"/>
                    </a:lnTo>
                    <a:lnTo>
                      <a:pt x="0" y="1662"/>
                    </a:lnTo>
                    <a:lnTo>
                      <a:pt x="13" y="1885"/>
                    </a:lnTo>
                    <a:cubicBezTo>
                      <a:pt x="13" y="1885"/>
                      <a:pt x="118" y="1924"/>
                      <a:pt x="288" y="1976"/>
                    </a:cubicBezTo>
                    <a:cubicBezTo>
                      <a:pt x="301" y="1976"/>
                      <a:pt x="340" y="1989"/>
                      <a:pt x="353" y="1989"/>
                    </a:cubicBezTo>
                    <a:cubicBezTo>
                      <a:pt x="419" y="2002"/>
                      <a:pt x="497" y="2028"/>
                      <a:pt x="576" y="2042"/>
                    </a:cubicBezTo>
                    <a:cubicBezTo>
                      <a:pt x="602" y="2042"/>
                      <a:pt x="615" y="2042"/>
                      <a:pt x="628" y="2055"/>
                    </a:cubicBezTo>
                    <a:cubicBezTo>
                      <a:pt x="867" y="2104"/>
                      <a:pt x="1152" y="2147"/>
                      <a:pt x="1447" y="2147"/>
                    </a:cubicBezTo>
                    <a:cubicBezTo>
                      <a:pt x="1540" y="2147"/>
                      <a:pt x="1634" y="2142"/>
                      <a:pt x="1727" y="2133"/>
                    </a:cubicBezTo>
                    <a:lnTo>
                      <a:pt x="1754" y="2133"/>
                    </a:lnTo>
                    <a:cubicBezTo>
                      <a:pt x="1793" y="2133"/>
                      <a:pt x="1819" y="2133"/>
                      <a:pt x="1858" y="2120"/>
                    </a:cubicBezTo>
                    <a:cubicBezTo>
                      <a:pt x="2041" y="2107"/>
                      <a:pt x="2211" y="2055"/>
                      <a:pt x="2395" y="1976"/>
                    </a:cubicBezTo>
                    <a:lnTo>
                      <a:pt x="2408" y="1453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4632525" y="4639125"/>
                <a:ext cx="18650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147" extrusionOk="0">
                    <a:moveTo>
                      <a:pt x="746" y="0"/>
                    </a:moveTo>
                    <a:lnTo>
                      <a:pt x="183" y="26"/>
                    </a:lnTo>
                    <a:cubicBezTo>
                      <a:pt x="157" y="223"/>
                      <a:pt x="118" y="445"/>
                      <a:pt x="92" y="641"/>
                    </a:cubicBezTo>
                    <a:cubicBezTo>
                      <a:pt x="53" y="929"/>
                      <a:pt x="26" y="1243"/>
                      <a:pt x="26" y="1557"/>
                    </a:cubicBezTo>
                    <a:cubicBezTo>
                      <a:pt x="26" y="1675"/>
                      <a:pt x="0" y="1832"/>
                      <a:pt x="0" y="1963"/>
                    </a:cubicBezTo>
                    <a:cubicBezTo>
                      <a:pt x="26" y="2028"/>
                      <a:pt x="26" y="2094"/>
                      <a:pt x="26" y="2146"/>
                    </a:cubicBezTo>
                    <a:cubicBezTo>
                      <a:pt x="66" y="2146"/>
                      <a:pt x="105" y="2146"/>
                      <a:pt x="144" y="2120"/>
                    </a:cubicBezTo>
                    <a:cubicBezTo>
                      <a:pt x="314" y="2107"/>
                      <a:pt x="497" y="2055"/>
                      <a:pt x="681" y="1976"/>
                    </a:cubicBezTo>
                    <a:lnTo>
                      <a:pt x="694" y="1453"/>
                    </a:lnTo>
                    <a:lnTo>
                      <a:pt x="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4590650" y="4641400"/>
                <a:ext cx="1540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951" extrusionOk="0">
                    <a:moveTo>
                      <a:pt x="262" y="1"/>
                    </a:moveTo>
                    <a:lnTo>
                      <a:pt x="66" y="27"/>
                    </a:lnTo>
                    <a:lnTo>
                      <a:pt x="53" y="367"/>
                    </a:lnTo>
                    <a:lnTo>
                      <a:pt x="27" y="629"/>
                    </a:lnTo>
                    <a:lnTo>
                      <a:pt x="0" y="1558"/>
                    </a:lnTo>
                    <a:lnTo>
                      <a:pt x="0" y="1767"/>
                    </a:lnTo>
                    <a:cubicBezTo>
                      <a:pt x="0" y="1767"/>
                      <a:pt x="249" y="1872"/>
                      <a:pt x="615" y="1951"/>
                    </a:cubicBezTo>
                    <a:cubicBezTo>
                      <a:pt x="537" y="1296"/>
                      <a:pt x="445" y="642"/>
                      <a:pt x="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4334525" y="4885100"/>
                <a:ext cx="26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72" extrusionOk="0">
                    <a:moveTo>
                      <a:pt x="0" y="1"/>
                    </a:moveTo>
                    <a:cubicBezTo>
                      <a:pt x="144" y="1048"/>
                      <a:pt x="838" y="1571"/>
                      <a:pt x="838" y="1571"/>
                    </a:cubicBezTo>
                    <a:lnTo>
                      <a:pt x="1073" y="1349"/>
                    </a:lnTo>
                    <a:cubicBezTo>
                      <a:pt x="510" y="1322"/>
                      <a:pt x="288" y="1"/>
                      <a:pt x="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4321750" y="4859925"/>
                <a:ext cx="3830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1014" extrusionOk="0">
                    <a:moveTo>
                      <a:pt x="676" y="0"/>
                    </a:moveTo>
                    <a:cubicBezTo>
                      <a:pt x="502" y="0"/>
                      <a:pt x="553" y="631"/>
                      <a:pt x="562" y="733"/>
                    </a:cubicBezTo>
                    <a:lnTo>
                      <a:pt x="562" y="733"/>
                    </a:lnTo>
                    <a:cubicBezTo>
                      <a:pt x="553" y="646"/>
                      <a:pt x="498" y="178"/>
                      <a:pt x="340" y="178"/>
                    </a:cubicBezTo>
                    <a:cubicBezTo>
                      <a:pt x="313" y="178"/>
                      <a:pt x="283" y="191"/>
                      <a:pt x="249" y="223"/>
                    </a:cubicBezTo>
                    <a:cubicBezTo>
                      <a:pt x="1" y="471"/>
                      <a:pt x="511" y="1008"/>
                      <a:pt x="511" y="1008"/>
                    </a:cubicBezTo>
                    <a:cubicBezTo>
                      <a:pt x="572" y="1012"/>
                      <a:pt x="623" y="1014"/>
                      <a:pt x="664" y="1014"/>
                    </a:cubicBezTo>
                    <a:cubicBezTo>
                      <a:pt x="745" y="1014"/>
                      <a:pt x="786" y="1008"/>
                      <a:pt x="786" y="1008"/>
                    </a:cubicBezTo>
                    <a:cubicBezTo>
                      <a:pt x="786" y="1008"/>
                      <a:pt x="1532" y="471"/>
                      <a:pt x="1375" y="288"/>
                    </a:cubicBezTo>
                    <a:cubicBezTo>
                      <a:pt x="1355" y="266"/>
                      <a:pt x="1333" y="256"/>
                      <a:pt x="1308" y="256"/>
                    </a:cubicBezTo>
                    <a:cubicBezTo>
                      <a:pt x="1149" y="256"/>
                      <a:pt x="904" y="668"/>
                      <a:pt x="904" y="668"/>
                    </a:cubicBezTo>
                    <a:cubicBezTo>
                      <a:pt x="904" y="668"/>
                      <a:pt x="1152" y="118"/>
                      <a:pt x="1008" y="66"/>
                    </a:cubicBezTo>
                    <a:cubicBezTo>
                      <a:pt x="1002" y="64"/>
                      <a:pt x="996" y="63"/>
                      <a:pt x="989" y="63"/>
                    </a:cubicBezTo>
                    <a:cubicBezTo>
                      <a:pt x="863" y="63"/>
                      <a:pt x="768" y="449"/>
                      <a:pt x="734" y="611"/>
                    </a:cubicBezTo>
                    <a:lnTo>
                      <a:pt x="734" y="611"/>
                    </a:lnTo>
                    <a:cubicBezTo>
                      <a:pt x="765" y="441"/>
                      <a:pt x="827" y="21"/>
                      <a:pt x="681" y="0"/>
                    </a:cubicBezTo>
                    <a:cubicBezTo>
                      <a:pt x="680" y="0"/>
                      <a:pt x="678" y="0"/>
                      <a:pt x="6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4424150" y="5079100"/>
                <a:ext cx="2815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984" extrusionOk="0">
                    <a:moveTo>
                      <a:pt x="1126" y="0"/>
                    </a:moveTo>
                    <a:lnTo>
                      <a:pt x="1126" y="0"/>
                    </a:lnTo>
                    <a:cubicBezTo>
                      <a:pt x="759" y="79"/>
                      <a:pt x="380" y="131"/>
                      <a:pt x="0" y="196"/>
                    </a:cubicBezTo>
                    <a:cubicBezTo>
                      <a:pt x="13" y="1112"/>
                      <a:pt x="53" y="2277"/>
                      <a:pt x="183" y="2983"/>
                    </a:cubicBezTo>
                    <a:cubicBezTo>
                      <a:pt x="458" y="2957"/>
                      <a:pt x="759" y="2944"/>
                      <a:pt x="1034" y="2944"/>
                    </a:cubicBezTo>
                    <a:cubicBezTo>
                      <a:pt x="1060" y="2630"/>
                      <a:pt x="1060" y="2225"/>
                      <a:pt x="1086" y="1793"/>
                    </a:cubicBezTo>
                    <a:cubicBezTo>
                      <a:pt x="1099" y="1322"/>
                      <a:pt x="1112" y="641"/>
                      <a:pt x="11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4424150" y="5042775"/>
                <a:ext cx="29450" cy="4092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637" extrusionOk="0">
                    <a:moveTo>
                      <a:pt x="1178" y="1"/>
                    </a:moveTo>
                    <a:lnTo>
                      <a:pt x="13" y="158"/>
                    </a:lnTo>
                    <a:cubicBezTo>
                      <a:pt x="13" y="158"/>
                      <a:pt x="0" y="812"/>
                      <a:pt x="13" y="1636"/>
                    </a:cubicBezTo>
                    <a:cubicBezTo>
                      <a:pt x="393" y="1558"/>
                      <a:pt x="772" y="1532"/>
                      <a:pt x="1139" y="1440"/>
                    </a:cubicBezTo>
                    <a:cubicBezTo>
                      <a:pt x="1139" y="668"/>
                      <a:pt x="1178" y="1"/>
                      <a:pt x="1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4621925" y="4500325"/>
                <a:ext cx="26650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758" extrusionOk="0">
                    <a:moveTo>
                      <a:pt x="324" y="1"/>
                    </a:moveTo>
                    <a:cubicBezTo>
                      <a:pt x="0" y="1"/>
                      <a:pt x="35" y="553"/>
                      <a:pt x="202" y="698"/>
                    </a:cubicBezTo>
                    <a:lnTo>
                      <a:pt x="202" y="1758"/>
                    </a:lnTo>
                    <a:lnTo>
                      <a:pt x="503" y="1705"/>
                    </a:lnTo>
                    <a:lnTo>
                      <a:pt x="568" y="711"/>
                    </a:lnTo>
                    <a:cubicBezTo>
                      <a:pt x="568" y="711"/>
                      <a:pt x="1065" y="318"/>
                      <a:pt x="529" y="57"/>
                    </a:cubicBezTo>
                    <a:cubicBezTo>
                      <a:pt x="449" y="18"/>
                      <a:pt x="381" y="1"/>
                      <a:pt x="3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4584500" y="4508450"/>
                <a:ext cx="2775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760" extrusionOk="0">
                    <a:moveTo>
                      <a:pt x="399" y="1"/>
                    </a:moveTo>
                    <a:cubicBezTo>
                      <a:pt x="1" y="1"/>
                      <a:pt x="150" y="607"/>
                      <a:pt x="364" y="726"/>
                    </a:cubicBezTo>
                    <a:lnTo>
                      <a:pt x="573" y="1760"/>
                    </a:lnTo>
                    <a:lnTo>
                      <a:pt x="848" y="1642"/>
                    </a:lnTo>
                    <a:lnTo>
                      <a:pt x="704" y="661"/>
                    </a:lnTo>
                    <a:cubicBezTo>
                      <a:pt x="704" y="661"/>
                      <a:pt x="1110" y="177"/>
                      <a:pt x="534" y="20"/>
                    </a:cubicBezTo>
                    <a:cubicBezTo>
                      <a:pt x="483" y="7"/>
                      <a:pt x="439" y="1"/>
                      <a:pt x="3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4679300" y="4602800"/>
                <a:ext cx="35350" cy="1572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629" extrusionOk="0">
                    <a:moveTo>
                      <a:pt x="1413" y="1"/>
                    </a:moveTo>
                    <a:cubicBezTo>
                      <a:pt x="955" y="66"/>
                      <a:pt x="458" y="79"/>
                      <a:pt x="0" y="132"/>
                    </a:cubicBezTo>
                    <a:cubicBezTo>
                      <a:pt x="13" y="302"/>
                      <a:pt x="13" y="472"/>
                      <a:pt x="53" y="629"/>
                    </a:cubicBezTo>
                    <a:cubicBezTo>
                      <a:pt x="183" y="616"/>
                      <a:pt x="340" y="603"/>
                      <a:pt x="511" y="590"/>
                    </a:cubicBezTo>
                    <a:cubicBezTo>
                      <a:pt x="1047" y="511"/>
                      <a:pt x="1309" y="289"/>
                      <a:pt x="14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4678975" y="4567800"/>
                <a:ext cx="369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545" extrusionOk="0">
                    <a:moveTo>
                      <a:pt x="537" y="1"/>
                    </a:moveTo>
                    <a:cubicBezTo>
                      <a:pt x="144" y="420"/>
                      <a:pt x="0" y="969"/>
                      <a:pt x="13" y="1545"/>
                    </a:cubicBezTo>
                    <a:cubicBezTo>
                      <a:pt x="458" y="1493"/>
                      <a:pt x="968" y="1479"/>
                      <a:pt x="1413" y="1414"/>
                    </a:cubicBezTo>
                    <a:cubicBezTo>
                      <a:pt x="1479" y="1178"/>
                      <a:pt x="1466" y="943"/>
                      <a:pt x="1413" y="721"/>
                    </a:cubicBezTo>
                    <a:cubicBezTo>
                      <a:pt x="1374" y="498"/>
                      <a:pt x="995" y="249"/>
                      <a:pt x="5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4574625" y="4811175"/>
                <a:ext cx="132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53" h="119" extrusionOk="0">
                    <a:moveTo>
                      <a:pt x="26" y="1"/>
                    </a:moveTo>
                    <a:cubicBezTo>
                      <a:pt x="13" y="40"/>
                      <a:pt x="13" y="66"/>
                      <a:pt x="0" y="119"/>
                    </a:cubicBezTo>
                    <a:cubicBezTo>
                      <a:pt x="13" y="106"/>
                      <a:pt x="26" y="66"/>
                      <a:pt x="53" y="53"/>
                    </a:cubicBezTo>
                    <a:cubicBezTo>
                      <a:pt x="53" y="53"/>
                      <a:pt x="53" y="27"/>
                      <a:pt x="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4577550" y="4716975"/>
                <a:ext cx="2850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3311" extrusionOk="0">
                    <a:moveTo>
                      <a:pt x="393" y="0"/>
                    </a:moveTo>
                    <a:cubicBezTo>
                      <a:pt x="380" y="197"/>
                      <a:pt x="341" y="419"/>
                      <a:pt x="328" y="629"/>
                    </a:cubicBezTo>
                    <a:cubicBezTo>
                      <a:pt x="590" y="759"/>
                      <a:pt x="878" y="1034"/>
                      <a:pt x="930" y="1204"/>
                    </a:cubicBezTo>
                    <a:cubicBezTo>
                      <a:pt x="1035" y="1479"/>
                      <a:pt x="838" y="2120"/>
                      <a:pt x="485" y="2277"/>
                    </a:cubicBezTo>
                    <a:cubicBezTo>
                      <a:pt x="441" y="2299"/>
                      <a:pt x="395" y="2309"/>
                      <a:pt x="347" y="2309"/>
                    </a:cubicBezTo>
                    <a:cubicBezTo>
                      <a:pt x="280" y="2309"/>
                      <a:pt x="208" y="2289"/>
                      <a:pt x="132" y="2251"/>
                    </a:cubicBezTo>
                    <a:cubicBezTo>
                      <a:pt x="81" y="2672"/>
                      <a:pt x="30" y="3043"/>
                      <a:pt x="3" y="3292"/>
                    </a:cubicBezTo>
                    <a:lnTo>
                      <a:pt x="3" y="3292"/>
                    </a:lnTo>
                    <a:cubicBezTo>
                      <a:pt x="20" y="3245"/>
                      <a:pt x="146" y="2916"/>
                      <a:pt x="328" y="2879"/>
                    </a:cubicBezTo>
                    <a:lnTo>
                      <a:pt x="511" y="2879"/>
                    </a:lnTo>
                    <a:cubicBezTo>
                      <a:pt x="838" y="2146"/>
                      <a:pt x="1061" y="1335"/>
                      <a:pt x="1139" y="511"/>
                    </a:cubicBezTo>
                    <a:lnTo>
                      <a:pt x="1139" y="511"/>
                    </a:lnTo>
                    <a:cubicBezTo>
                      <a:pt x="1094" y="520"/>
                      <a:pt x="1049" y="535"/>
                      <a:pt x="1004" y="535"/>
                    </a:cubicBezTo>
                    <a:cubicBezTo>
                      <a:pt x="984" y="535"/>
                      <a:pt x="963" y="532"/>
                      <a:pt x="943" y="524"/>
                    </a:cubicBezTo>
                    <a:cubicBezTo>
                      <a:pt x="786" y="498"/>
                      <a:pt x="551" y="223"/>
                      <a:pt x="393" y="0"/>
                    </a:cubicBezTo>
                    <a:close/>
                    <a:moveTo>
                      <a:pt x="3" y="3292"/>
                    </a:moveTo>
                    <a:cubicBezTo>
                      <a:pt x="2" y="3296"/>
                      <a:pt x="1" y="3298"/>
                      <a:pt x="1" y="3298"/>
                    </a:cubicBezTo>
                    <a:lnTo>
                      <a:pt x="1" y="3311"/>
                    </a:lnTo>
                    <a:cubicBezTo>
                      <a:pt x="2" y="3305"/>
                      <a:pt x="2" y="3299"/>
                      <a:pt x="3" y="3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4638725" y="4606400"/>
                <a:ext cx="41900" cy="3340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336" extrusionOk="0">
                    <a:moveTo>
                      <a:pt x="1623" y="1"/>
                    </a:moveTo>
                    <a:cubicBezTo>
                      <a:pt x="982" y="66"/>
                      <a:pt x="433" y="223"/>
                      <a:pt x="158" y="799"/>
                    </a:cubicBezTo>
                    <a:cubicBezTo>
                      <a:pt x="105" y="904"/>
                      <a:pt x="66" y="1008"/>
                      <a:pt x="27" y="1126"/>
                    </a:cubicBezTo>
                    <a:cubicBezTo>
                      <a:pt x="40" y="1178"/>
                      <a:pt x="53" y="1231"/>
                      <a:pt x="40" y="1296"/>
                    </a:cubicBezTo>
                    <a:cubicBezTo>
                      <a:pt x="40" y="1309"/>
                      <a:pt x="27" y="1322"/>
                      <a:pt x="1" y="1335"/>
                    </a:cubicBezTo>
                    <a:cubicBezTo>
                      <a:pt x="171" y="1335"/>
                      <a:pt x="328" y="1322"/>
                      <a:pt x="498" y="1322"/>
                    </a:cubicBezTo>
                    <a:cubicBezTo>
                      <a:pt x="498" y="1231"/>
                      <a:pt x="498" y="1139"/>
                      <a:pt x="511" y="1100"/>
                    </a:cubicBezTo>
                    <a:cubicBezTo>
                      <a:pt x="550" y="655"/>
                      <a:pt x="956" y="590"/>
                      <a:pt x="1676" y="511"/>
                    </a:cubicBezTo>
                    <a:cubicBezTo>
                      <a:pt x="1636" y="341"/>
                      <a:pt x="1636" y="184"/>
                      <a:pt x="16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589000" y="4686550"/>
                <a:ext cx="170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11" extrusionOk="0">
                    <a:moveTo>
                      <a:pt x="27" y="1"/>
                    </a:moveTo>
                    <a:cubicBezTo>
                      <a:pt x="27" y="131"/>
                      <a:pt x="14" y="315"/>
                      <a:pt x="1" y="511"/>
                    </a:cubicBezTo>
                    <a:cubicBezTo>
                      <a:pt x="99" y="481"/>
                      <a:pt x="205" y="467"/>
                      <a:pt x="295" y="467"/>
                    </a:cubicBezTo>
                    <a:cubicBezTo>
                      <a:pt x="326" y="467"/>
                      <a:pt x="354" y="468"/>
                      <a:pt x="380" y="472"/>
                    </a:cubicBezTo>
                    <a:cubicBezTo>
                      <a:pt x="459" y="472"/>
                      <a:pt x="564" y="485"/>
                      <a:pt x="681" y="511"/>
                    </a:cubicBezTo>
                    <a:cubicBezTo>
                      <a:pt x="668" y="354"/>
                      <a:pt x="642" y="210"/>
                      <a:pt x="603" y="66"/>
                    </a:cubicBezTo>
                    <a:cubicBezTo>
                      <a:pt x="577" y="53"/>
                      <a:pt x="550" y="27"/>
                      <a:pt x="537" y="14"/>
                    </a:cubicBezTo>
                    <a:cubicBezTo>
                      <a:pt x="380" y="1"/>
                      <a:pt x="210" y="1"/>
                      <a:pt x="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557650" y="4514425"/>
                <a:ext cx="1354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5093" extrusionOk="0">
                    <a:moveTo>
                      <a:pt x="3883" y="1"/>
                    </a:moveTo>
                    <a:cubicBezTo>
                      <a:pt x="3480" y="1"/>
                      <a:pt x="3191" y="1155"/>
                      <a:pt x="3191" y="1155"/>
                    </a:cubicBezTo>
                    <a:cubicBezTo>
                      <a:pt x="3127" y="1146"/>
                      <a:pt x="3062" y="1142"/>
                      <a:pt x="2996" y="1142"/>
                    </a:cubicBezTo>
                    <a:cubicBezTo>
                      <a:pt x="2371" y="1142"/>
                      <a:pt x="1687" y="1495"/>
                      <a:pt x="1687" y="1495"/>
                    </a:cubicBezTo>
                    <a:cubicBezTo>
                      <a:pt x="1687" y="1495"/>
                      <a:pt x="1680" y="1504"/>
                      <a:pt x="1661" y="1504"/>
                    </a:cubicBezTo>
                    <a:cubicBezTo>
                      <a:pt x="1621" y="1504"/>
                      <a:pt x="1526" y="1461"/>
                      <a:pt x="1320" y="1194"/>
                    </a:cubicBezTo>
                    <a:cubicBezTo>
                      <a:pt x="1024" y="820"/>
                      <a:pt x="656" y="610"/>
                      <a:pt x="388" y="610"/>
                    </a:cubicBezTo>
                    <a:cubicBezTo>
                      <a:pt x="158" y="610"/>
                      <a:pt x="1" y="764"/>
                      <a:pt x="25" y="1102"/>
                    </a:cubicBezTo>
                    <a:cubicBezTo>
                      <a:pt x="77" y="1848"/>
                      <a:pt x="1333" y="2568"/>
                      <a:pt x="1333" y="2568"/>
                    </a:cubicBezTo>
                    <a:lnTo>
                      <a:pt x="1333" y="2712"/>
                    </a:lnTo>
                    <a:cubicBezTo>
                      <a:pt x="1333" y="2842"/>
                      <a:pt x="1360" y="3641"/>
                      <a:pt x="1386" y="4609"/>
                    </a:cubicBezTo>
                    <a:cubicBezTo>
                      <a:pt x="1412" y="4609"/>
                      <a:pt x="1451" y="4622"/>
                      <a:pt x="1464" y="4635"/>
                    </a:cubicBezTo>
                    <a:cubicBezTo>
                      <a:pt x="1530" y="4740"/>
                      <a:pt x="1713" y="4923"/>
                      <a:pt x="1883" y="5093"/>
                    </a:cubicBezTo>
                    <a:cubicBezTo>
                      <a:pt x="2119" y="5080"/>
                      <a:pt x="2328" y="5080"/>
                      <a:pt x="2563" y="5067"/>
                    </a:cubicBezTo>
                    <a:cubicBezTo>
                      <a:pt x="2446" y="4936"/>
                      <a:pt x="2419" y="4740"/>
                      <a:pt x="2511" y="4661"/>
                    </a:cubicBezTo>
                    <a:cubicBezTo>
                      <a:pt x="2511" y="4661"/>
                      <a:pt x="2721" y="4378"/>
                      <a:pt x="2900" y="4378"/>
                    </a:cubicBezTo>
                    <a:cubicBezTo>
                      <a:pt x="2949" y="4378"/>
                      <a:pt x="2995" y="4399"/>
                      <a:pt x="3034" y="4452"/>
                    </a:cubicBezTo>
                    <a:cubicBezTo>
                      <a:pt x="3152" y="4609"/>
                      <a:pt x="3244" y="4700"/>
                      <a:pt x="3283" y="4805"/>
                    </a:cubicBezTo>
                    <a:cubicBezTo>
                      <a:pt x="3309" y="4687"/>
                      <a:pt x="3362" y="4596"/>
                      <a:pt x="3414" y="4478"/>
                    </a:cubicBezTo>
                    <a:cubicBezTo>
                      <a:pt x="3676" y="3902"/>
                      <a:pt x="4225" y="3745"/>
                      <a:pt x="4879" y="3680"/>
                    </a:cubicBezTo>
                    <a:cubicBezTo>
                      <a:pt x="4866" y="3104"/>
                      <a:pt x="5010" y="2542"/>
                      <a:pt x="5416" y="2162"/>
                    </a:cubicBezTo>
                    <a:cubicBezTo>
                      <a:pt x="4722" y="1783"/>
                      <a:pt x="3833" y="1469"/>
                      <a:pt x="3833" y="1469"/>
                    </a:cubicBezTo>
                    <a:cubicBezTo>
                      <a:pt x="3833" y="1469"/>
                      <a:pt x="4408" y="173"/>
                      <a:pt x="3963" y="16"/>
                    </a:cubicBezTo>
                    <a:cubicBezTo>
                      <a:pt x="3936" y="6"/>
                      <a:pt x="3910" y="1"/>
                      <a:pt x="38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4352500" y="4688525"/>
                <a:ext cx="295425" cy="469750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8790" extrusionOk="0">
                    <a:moveTo>
                      <a:pt x="10362" y="3053"/>
                    </a:moveTo>
                    <a:cubicBezTo>
                      <a:pt x="10538" y="3053"/>
                      <a:pt x="10756" y="3337"/>
                      <a:pt x="10756" y="3337"/>
                    </a:cubicBezTo>
                    <a:cubicBezTo>
                      <a:pt x="10887" y="3454"/>
                      <a:pt x="10769" y="3755"/>
                      <a:pt x="10639" y="3808"/>
                    </a:cubicBezTo>
                    <a:cubicBezTo>
                      <a:pt x="10606" y="3821"/>
                      <a:pt x="10549" y="3827"/>
                      <a:pt x="10483" y="3827"/>
                    </a:cubicBezTo>
                    <a:cubicBezTo>
                      <a:pt x="10283" y="3827"/>
                      <a:pt x="9991" y="3768"/>
                      <a:pt x="9971" y="3651"/>
                    </a:cubicBezTo>
                    <a:cubicBezTo>
                      <a:pt x="9932" y="3481"/>
                      <a:pt x="10037" y="3350"/>
                      <a:pt x="10233" y="3127"/>
                    </a:cubicBezTo>
                    <a:cubicBezTo>
                      <a:pt x="10269" y="3074"/>
                      <a:pt x="10314" y="3053"/>
                      <a:pt x="10362" y="3053"/>
                    </a:cubicBezTo>
                    <a:close/>
                    <a:moveTo>
                      <a:pt x="7732" y="7483"/>
                    </a:moveTo>
                    <a:cubicBezTo>
                      <a:pt x="7916" y="7483"/>
                      <a:pt x="8139" y="7772"/>
                      <a:pt x="8139" y="7772"/>
                    </a:cubicBezTo>
                    <a:cubicBezTo>
                      <a:pt x="8257" y="7864"/>
                      <a:pt x="8152" y="8191"/>
                      <a:pt x="8022" y="8243"/>
                    </a:cubicBezTo>
                    <a:cubicBezTo>
                      <a:pt x="7989" y="8256"/>
                      <a:pt x="7932" y="8263"/>
                      <a:pt x="7866" y="8263"/>
                    </a:cubicBezTo>
                    <a:cubicBezTo>
                      <a:pt x="7665" y="8263"/>
                      <a:pt x="7371" y="8204"/>
                      <a:pt x="7341" y="8086"/>
                    </a:cubicBezTo>
                    <a:cubicBezTo>
                      <a:pt x="7315" y="7916"/>
                      <a:pt x="7407" y="7785"/>
                      <a:pt x="7603" y="7550"/>
                    </a:cubicBezTo>
                    <a:cubicBezTo>
                      <a:pt x="7640" y="7502"/>
                      <a:pt x="7685" y="7483"/>
                      <a:pt x="7732" y="7483"/>
                    </a:cubicBezTo>
                    <a:close/>
                    <a:moveTo>
                      <a:pt x="9188" y="7774"/>
                    </a:moveTo>
                    <a:cubicBezTo>
                      <a:pt x="9224" y="7774"/>
                      <a:pt x="9263" y="7778"/>
                      <a:pt x="9304" y="7785"/>
                    </a:cubicBezTo>
                    <a:cubicBezTo>
                      <a:pt x="9801" y="7890"/>
                      <a:pt x="9971" y="8427"/>
                      <a:pt x="9840" y="8688"/>
                    </a:cubicBezTo>
                    <a:cubicBezTo>
                      <a:pt x="9710" y="8937"/>
                      <a:pt x="8859" y="9159"/>
                      <a:pt x="8859" y="9159"/>
                    </a:cubicBezTo>
                    <a:cubicBezTo>
                      <a:pt x="8401" y="9146"/>
                      <a:pt x="8466" y="8636"/>
                      <a:pt x="8571" y="8414"/>
                    </a:cubicBezTo>
                    <a:cubicBezTo>
                      <a:pt x="8667" y="8198"/>
                      <a:pt x="8796" y="7774"/>
                      <a:pt x="9188" y="7774"/>
                    </a:cubicBezTo>
                    <a:close/>
                    <a:moveTo>
                      <a:pt x="7113" y="8750"/>
                    </a:moveTo>
                    <a:cubicBezTo>
                      <a:pt x="7498" y="8750"/>
                      <a:pt x="7495" y="9236"/>
                      <a:pt x="7433" y="9460"/>
                    </a:cubicBezTo>
                    <a:cubicBezTo>
                      <a:pt x="7356" y="9690"/>
                      <a:pt x="7292" y="10181"/>
                      <a:pt x="6816" y="10181"/>
                    </a:cubicBezTo>
                    <a:cubicBezTo>
                      <a:pt x="6804" y="10181"/>
                      <a:pt x="6791" y="10181"/>
                      <a:pt x="6779" y="10180"/>
                    </a:cubicBezTo>
                    <a:cubicBezTo>
                      <a:pt x="6268" y="10141"/>
                      <a:pt x="6046" y="9617"/>
                      <a:pt x="6137" y="9356"/>
                    </a:cubicBezTo>
                    <a:cubicBezTo>
                      <a:pt x="6242" y="9094"/>
                      <a:pt x="7053" y="8754"/>
                      <a:pt x="7053" y="8754"/>
                    </a:cubicBezTo>
                    <a:cubicBezTo>
                      <a:pt x="7074" y="8751"/>
                      <a:pt x="7094" y="8750"/>
                      <a:pt x="7113" y="8750"/>
                    </a:cubicBezTo>
                    <a:close/>
                    <a:moveTo>
                      <a:pt x="4812" y="8941"/>
                    </a:moveTo>
                    <a:cubicBezTo>
                      <a:pt x="5113" y="8941"/>
                      <a:pt x="5630" y="9376"/>
                      <a:pt x="5706" y="9604"/>
                    </a:cubicBezTo>
                    <a:cubicBezTo>
                      <a:pt x="5810" y="9879"/>
                      <a:pt x="5614" y="10520"/>
                      <a:pt x="5274" y="10677"/>
                    </a:cubicBezTo>
                    <a:cubicBezTo>
                      <a:pt x="5229" y="10698"/>
                      <a:pt x="5184" y="10707"/>
                      <a:pt x="5138" y="10707"/>
                    </a:cubicBezTo>
                    <a:cubicBezTo>
                      <a:pt x="4836" y="10707"/>
                      <a:pt x="4515" y="10296"/>
                      <a:pt x="4253" y="10023"/>
                    </a:cubicBezTo>
                    <a:cubicBezTo>
                      <a:pt x="3965" y="9735"/>
                      <a:pt x="4659" y="9002"/>
                      <a:pt x="4659" y="9002"/>
                    </a:cubicBezTo>
                    <a:cubicBezTo>
                      <a:pt x="4697" y="8960"/>
                      <a:pt x="4750" y="8941"/>
                      <a:pt x="4812" y="8941"/>
                    </a:cubicBezTo>
                    <a:close/>
                    <a:moveTo>
                      <a:pt x="6231" y="10464"/>
                    </a:moveTo>
                    <a:cubicBezTo>
                      <a:pt x="6344" y="10464"/>
                      <a:pt x="6484" y="10797"/>
                      <a:pt x="6530" y="10913"/>
                    </a:cubicBezTo>
                    <a:cubicBezTo>
                      <a:pt x="6569" y="11044"/>
                      <a:pt x="6478" y="11554"/>
                      <a:pt x="6308" y="11567"/>
                    </a:cubicBezTo>
                    <a:cubicBezTo>
                      <a:pt x="6299" y="11568"/>
                      <a:pt x="6290" y="11568"/>
                      <a:pt x="6282" y="11568"/>
                    </a:cubicBezTo>
                    <a:cubicBezTo>
                      <a:pt x="6125" y="11568"/>
                      <a:pt x="6008" y="11452"/>
                      <a:pt x="5797" y="11266"/>
                    </a:cubicBezTo>
                    <a:cubicBezTo>
                      <a:pt x="5562" y="11057"/>
                      <a:pt x="6190" y="10481"/>
                      <a:pt x="6190" y="10481"/>
                    </a:cubicBezTo>
                    <a:cubicBezTo>
                      <a:pt x="6203" y="10469"/>
                      <a:pt x="6217" y="10464"/>
                      <a:pt x="6231" y="10464"/>
                    </a:cubicBezTo>
                    <a:close/>
                    <a:moveTo>
                      <a:pt x="2126" y="9192"/>
                    </a:moveTo>
                    <a:cubicBezTo>
                      <a:pt x="2221" y="9192"/>
                      <a:pt x="2298" y="9220"/>
                      <a:pt x="2317" y="9277"/>
                    </a:cubicBezTo>
                    <a:cubicBezTo>
                      <a:pt x="2369" y="9421"/>
                      <a:pt x="3468" y="9827"/>
                      <a:pt x="3403" y="10128"/>
                    </a:cubicBezTo>
                    <a:cubicBezTo>
                      <a:pt x="3324" y="10415"/>
                      <a:pt x="2984" y="11423"/>
                      <a:pt x="2487" y="11554"/>
                    </a:cubicBezTo>
                    <a:cubicBezTo>
                      <a:pt x="2437" y="11567"/>
                      <a:pt x="2387" y="11573"/>
                      <a:pt x="2338" y="11573"/>
                    </a:cubicBezTo>
                    <a:cubicBezTo>
                      <a:pt x="1902" y="11573"/>
                      <a:pt x="1520" y="11089"/>
                      <a:pt x="1296" y="10795"/>
                    </a:cubicBezTo>
                    <a:cubicBezTo>
                      <a:pt x="1034" y="10468"/>
                      <a:pt x="1663" y="9434"/>
                      <a:pt x="1663" y="9434"/>
                    </a:cubicBezTo>
                    <a:cubicBezTo>
                      <a:pt x="1737" y="9276"/>
                      <a:pt x="1960" y="9192"/>
                      <a:pt x="2126" y="9192"/>
                    </a:cubicBezTo>
                    <a:close/>
                    <a:moveTo>
                      <a:pt x="8664" y="9505"/>
                    </a:moveTo>
                    <a:cubicBezTo>
                      <a:pt x="9131" y="9505"/>
                      <a:pt x="9500" y="10045"/>
                      <a:pt x="9696" y="10376"/>
                    </a:cubicBezTo>
                    <a:cubicBezTo>
                      <a:pt x="9932" y="10716"/>
                      <a:pt x="9212" y="11698"/>
                      <a:pt x="9212" y="11698"/>
                    </a:cubicBezTo>
                    <a:cubicBezTo>
                      <a:pt x="9127" y="11830"/>
                      <a:pt x="8921" y="11897"/>
                      <a:pt x="8760" y="11897"/>
                    </a:cubicBezTo>
                    <a:cubicBezTo>
                      <a:pt x="8650" y="11897"/>
                      <a:pt x="8561" y="11866"/>
                      <a:pt x="8545" y="11802"/>
                    </a:cubicBezTo>
                    <a:cubicBezTo>
                      <a:pt x="8493" y="11658"/>
                      <a:pt x="7433" y="11148"/>
                      <a:pt x="7524" y="10860"/>
                    </a:cubicBezTo>
                    <a:cubicBezTo>
                      <a:pt x="7629" y="10572"/>
                      <a:pt x="8061" y="9604"/>
                      <a:pt x="8571" y="9513"/>
                    </a:cubicBezTo>
                    <a:cubicBezTo>
                      <a:pt x="8602" y="9508"/>
                      <a:pt x="8633" y="9505"/>
                      <a:pt x="8664" y="9505"/>
                    </a:cubicBezTo>
                    <a:close/>
                    <a:moveTo>
                      <a:pt x="10192" y="11346"/>
                    </a:moveTo>
                    <a:cubicBezTo>
                      <a:pt x="10513" y="11346"/>
                      <a:pt x="10926" y="11515"/>
                      <a:pt x="10926" y="11515"/>
                    </a:cubicBezTo>
                    <a:cubicBezTo>
                      <a:pt x="11240" y="11606"/>
                      <a:pt x="10979" y="12509"/>
                      <a:pt x="10769" y="12705"/>
                    </a:cubicBezTo>
                    <a:cubicBezTo>
                      <a:pt x="10660" y="12808"/>
                      <a:pt x="10420" y="12871"/>
                      <a:pt x="10177" y="12871"/>
                    </a:cubicBezTo>
                    <a:cubicBezTo>
                      <a:pt x="9954" y="12871"/>
                      <a:pt x="9730" y="12817"/>
                      <a:pt x="9605" y="12692"/>
                    </a:cubicBezTo>
                    <a:cubicBezTo>
                      <a:pt x="9330" y="12430"/>
                      <a:pt x="9657" y="11894"/>
                      <a:pt x="9840" y="11515"/>
                    </a:cubicBezTo>
                    <a:cubicBezTo>
                      <a:pt x="9893" y="11388"/>
                      <a:pt x="10031" y="11346"/>
                      <a:pt x="10192" y="11346"/>
                    </a:cubicBezTo>
                    <a:close/>
                    <a:moveTo>
                      <a:pt x="2484" y="12115"/>
                    </a:moveTo>
                    <a:cubicBezTo>
                      <a:pt x="2664" y="12115"/>
                      <a:pt x="2879" y="12404"/>
                      <a:pt x="2879" y="12404"/>
                    </a:cubicBezTo>
                    <a:cubicBezTo>
                      <a:pt x="3010" y="12509"/>
                      <a:pt x="2906" y="12823"/>
                      <a:pt x="2775" y="12875"/>
                    </a:cubicBezTo>
                    <a:cubicBezTo>
                      <a:pt x="2742" y="12888"/>
                      <a:pt x="2687" y="12895"/>
                      <a:pt x="2622" y="12895"/>
                    </a:cubicBezTo>
                    <a:cubicBezTo>
                      <a:pt x="2421" y="12895"/>
                      <a:pt x="2124" y="12833"/>
                      <a:pt x="2094" y="12705"/>
                    </a:cubicBezTo>
                    <a:cubicBezTo>
                      <a:pt x="2081" y="12548"/>
                      <a:pt x="2186" y="12430"/>
                      <a:pt x="2356" y="12182"/>
                    </a:cubicBezTo>
                    <a:cubicBezTo>
                      <a:pt x="2393" y="12134"/>
                      <a:pt x="2438" y="12115"/>
                      <a:pt x="2484" y="12115"/>
                    </a:cubicBezTo>
                    <a:close/>
                    <a:moveTo>
                      <a:pt x="7090" y="11721"/>
                    </a:moveTo>
                    <a:cubicBezTo>
                      <a:pt x="7391" y="11721"/>
                      <a:pt x="7921" y="12032"/>
                      <a:pt x="7995" y="12378"/>
                    </a:cubicBezTo>
                    <a:cubicBezTo>
                      <a:pt x="8087" y="12758"/>
                      <a:pt x="7511" y="13019"/>
                      <a:pt x="7171" y="13242"/>
                    </a:cubicBezTo>
                    <a:cubicBezTo>
                      <a:pt x="7128" y="13271"/>
                      <a:pt x="7081" y="13283"/>
                      <a:pt x="7032" y="13283"/>
                    </a:cubicBezTo>
                    <a:cubicBezTo>
                      <a:pt x="6688" y="13283"/>
                      <a:pt x="6255" y="12640"/>
                      <a:pt x="6255" y="12640"/>
                    </a:cubicBezTo>
                    <a:cubicBezTo>
                      <a:pt x="6046" y="12378"/>
                      <a:pt x="6765" y="11776"/>
                      <a:pt x="7040" y="11724"/>
                    </a:cubicBezTo>
                    <a:cubicBezTo>
                      <a:pt x="7056" y="11722"/>
                      <a:pt x="7073" y="11721"/>
                      <a:pt x="7090" y="11721"/>
                    </a:cubicBezTo>
                    <a:close/>
                    <a:moveTo>
                      <a:pt x="4144" y="10999"/>
                    </a:moveTo>
                    <a:cubicBezTo>
                      <a:pt x="4500" y="10999"/>
                      <a:pt x="4958" y="11176"/>
                      <a:pt x="5208" y="11331"/>
                    </a:cubicBezTo>
                    <a:cubicBezTo>
                      <a:pt x="5483" y="11528"/>
                      <a:pt x="5653" y="11907"/>
                      <a:pt x="5653" y="12169"/>
                    </a:cubicBezTo>
                    <a:cubicBezTo>
                      <a:pt x="5653" y="12444"/>
                      <a:pt x="5653" y="12836"/>
                      <a:pt x="5470" y="13150"/>
                    </a:cubicBezTo>
                    <a:cubicBezTo>
                      <a:pt x="5287" y="13438"/>
                      <a:pt x="4580" y="13438"/>
                      <a:pt x="4188" y="13438"/>
                    </a:cubicBezTo>
                    <a:cubicBezTo>
                      <a:pt x="3795" y="13438"/>
                      <a:pt x="3586" y="12823"/>
                      <a:pt x="3390" y="12574"/>
                    </a:cubicBezTo>
                    <a:cubicBezTo>
                      <a:pt x="3193" y="12352"/>
                      <a:pt x="3403" y="11842"/>
                      <a:pt x="3468" y="11685"/>
                    </a:cubicBezTo>
                    <a:cubicBezTo>
                      <a:pt x="3468" y="11685"/>
                      <a:pt x="3678" y="11057"/>
                      <a:pt x="4044" y="11004"/>
                    </a:cubicBezTo>
                    <a:cubicBezTo>
                      <a:pt x="4076" y="11001"/>
                      <a:pt x="4109" y="10999"/>
                      <a:pt x="4144" y="10999"/>
                    </a:cubicBezTo>
                    <a:close/>
                    <a:moveTo>
                      <a:pt x="10704" y="0"/>
                    </a:moveTo>
                    <a:cubicBezTo>
                      <a:pt x="10665" y="39"/>
                      <a:pt x="10639" y="66"/>
                      <a:pt x="10599" y="79"/>
                    </a:cubicBezTo>
                    <a:cubicBezTo>
                      <a:pt x="10567" y="92"/>
                      <a:pt x="10517" y="98"/>
                      <a:pt x="10459" y="98"/>
                    </a:cubicBezTo>
                    <a:cubicBezTo>
                      <a:pt x="10400" y="98"/>
                      <a:pt x="10331" y="92"/>
                      <a:pt x="10259" y="79"/>
                    </a:cubicBezTo>
                    <a:lnTo>
                      <a:pt x="10233" y="79"/>
                    </a:lnTo>
                    <a:cubicBezTo>
                      <a:pt x="10181" y="66"/>
                      <a:pt x="10141" y="66"/>
                      <a:pt x="10115" y="52"/>
                    </a:cubicBezTo>
                    <a:cubicBezTo>
                      <a:pt x="10102" y="52"/>
                      <a:pt x="10102" y="52"/>
                      <a:pt x="10076" y="39"/>
                    </a:cubicBezTo>
                    <a:lnTo>
                      <a:pt x="10063" y="39"/>
                    </a:lnTo>
                    <a:cubicBezTo>
                      <a:pt x="10050" y="39"/>
                      <a:pt x="10037" y="13"/>
                      <a:pt x="10010" y="13"/>
                    </a:cubicBezTo>
                    <a:cubicBezTo>
                      <a:pt x="10037" y="52"/>
                      <a:pt x="10037" y="79"/>
                      <a:pt x="10037" y="118"/>
                    </a:cubicBezTo>
                    <a:cubicBezTo>
                      <a:pt x="10063" y="236"/>
                      <a:pt x="10076" y="340"/>
                      <a:pt x="10102" y="458"/>
                    </a:cubicBezTo>
                    <a:cubicBezTo>
                      <a:pt x="10128" y="458"/>
                      <a:pt x="10141" y="471"/>
                      <a:pt x="10181" y="471"/>
                    </a:cubicBezTo>
                    <a:cubicBezTo>
                      <a:pt x="10194" y="471"/>
                      <a:pt x="10207" y="497"/>
                      <a:pt x="10233" y="497"/>
                    </a:cubicBezTo>
                    <a:cubicBezTo>
                      <a:pt x="10246" y="497"/>
                      <a:pt x="10259" y="510"/>
                      <a:pt x="10272" y="510"/>
                    </a:cubicBezTo>
                    <a:cubicBezTo>
                      <a:pt x="10311" y="523"/>
                      <a:pt x="10325" y="523"/>
                      <a:pt x="10338" y="537"/>
                    </a:cubicBezTo>
                    <a:cubicBezTo>
                      <a:pt x="10338" y="537"/>
                      <a:pt x="10364" y="537"/>
                      <a:pt x="10364" y="563"/>
                    </a:cubicBezTo>
                    <a:cubicBezTo>
                      <a:pt x="10377" y="563"/>
                      <a:pt x="10377" y="576"/>
                      <a:pt x="10390" y="576"/>
                    </a:cubicBezTo>
                    <a:cubicBezTo>
                      <a:pt x="10403" y="576"/>
                      <a:pt x="10403" y="589"/>
                      <a:pt x="10429" y="589"/>
                    </a:cubicBezTo>
                    <a:cubicBezTo>
                      <a:pt x="10442" y="602"/>
                      <a:pt x="10455" y="602"/>
                      <a:pt x="10455" y="628"/>
                    </a:cubicBezTo>
                    <a:lnTo>
                      <a:pt x="10495" y="654"/>
                    </a:lnTo>
                    <a:lnTo>
                      <a:pt x="10521" y="694"/>
                    </a:lnTo>
                    <a:cubicBezTo>
                      <a:pt x="10534" y="707"/>
                      <a:pt x="10534" y="720"/>
                      <a:pt x="10560" y="720"/>
                    </a:cubicBezTo>
                    <a:cubicBezTo>
                      <a:pt x="10560" y="733"/>
                      <a:pt x="10573" y="759"/>
                      <a:pt x="10573" y="772"/>
                    </a:cubicBezTo>
                    <a:cubicBezTo>
                      <a:pt x="10573" y="785"/>
                      <a:pt x="10586" y="798"/>
                      <a:pt x="10586" y="838"/>
                    </a:cubicBezTo>
                    <a:cubicBezTo>
                      <a:pt x="10586" y="851"/>
                      <a:pt x="10599" y="864"/>
                      <a:pt x="10599" y="890"/>
                    </a:cubicBezTo>
                    <a:cubicBezTo>
                      <a:pt x="10599" y="903"/>
                      <a:pt x="10599" y="916"/>
                      <a:pt x="10625" y="955"/>
                    </a:cubicBezTo>
                    <a:lnTo>
                      <a:pt x="10625" y="1047"/>
                    </a:lnTo>
                    <a:lnTo>
                      <a:pt x="10625" y="1086"/>
                    </a:lnTo>
                    <a:lnTo>
                      <a:pt x="10625" y="1125"/>
                    </a:lnTo>
                    <a:lnTo>
                      <a:pt x="10625" y="1165"/>
                    </a:lnTo>
                    <a:cubicBezTo>
                      <a:pt x="10625" y="1191"/>
                      <a:pt x="10599" y="1230"/>
                      <a:pt x="10599" y="1243"/>
                    </a:cubicBezTo>
                    <a:cubicBezTo>
                      <a:pt x="10599" y="1256"/>
                      <a:pt x="10586" y="1282"/>
                      <a:pt x="10586" y="1295"/>
                    </a:cubicBezTo>
                    <a:cubicBezTo>
                      <a:pt x="10586" y="1309"/>
                      <a:pt x="10573" y="1322"/>
                      <a:pt x="10573" y="1348"/>
                    </a:cubicBezTo>
                    <a:cubicBezTo>
                      <a:pt x="10560" y="1361"/>
                      <a:pt x="10560" y="1374"/>
                      <a:pt x="10534" y="1387"/>
                    </a:cubicBezTo>
                    <a:lnTo>
                      <a:pt x="10534" y="1413"/>
                    </a:lnTo>
                    <a:cubicBezTo>
                      <a:pt x="10521" y="1426"/>
                      <a:pt x="10521" y="1439"/>
                      <a:pt x="10508" y="1439"/>
                    </a:cubicBezTo>
                    <a:lnTo>
                      <a:pt x="10495" y="1452"/>
                    </a:lnTo>
                    <a:cubicBezTo>
                      <a:pt x="10468" y="1479"/>
                      <a:pt x="10455" y="1505"/>
                      <a:pt x="10442" y="1518"/>
                    </a:cubicBezTo>
                    <a:cubicBezTo>
                      <a:pt x="10390" y="1570"/>
                      <a:pt x="10325" y="1610"/>
                      <a:pt x="10272" y="1636"/>
                    </a:cubicBezTo>
                    <a:cubicBezTo>
                      <a:pt x="10246" y="1649"/>
                      <a:pt x="10194" y="1675"/>
                      <a:pt x="10167" y="1688"/>
                    </a:cubicBezTo>
                    <a:cubicBezTo>
                      <a:pt x="10076" y="2499"/>
                      <a:pt x="9840" y="3324"/>
                      <a:pt x="9526" y="4056"/>
                    </a:cubicBezTo>
                    <a:cubicBezTo>
                      <a:pt x="9539" y="4056"/>
                      <a:pt x="9579" y="4056"/>
                      <a:pt x="9592" y="4069"/>
                    </a:cubicBezTo>
                    <a:cubicBezTo>
                      <a:pt x="9605" y="4069"/>
                      <a:pt x="9618" y="4069"/>
                      <a:pt x="9644" y="4096"/>
                    </a:cubicBezTo>
                    <a:cubicBezTo>
                      <a:pt x="9657" y="4096"/>
                      <a:pt x="9683" y="4109"/>
                      <a:pt x="9710" y="4109"/>
                    </a:cubicBezTo>
                    <a:cubicBezTo>
                      <a:pt x="9723" y="4109"/>
                      <a:pt x="9723" y="4109"/>
                      <a:pt x="9736" y="4122"/>
                    </a:cubicBezTo>
                    <a:cubicBezTo>
                      <a:pt x="9749" y="4122"/>
                      <a:pt x="9788" y="4135"/>
                      <a:pt x="9801" y="4135"/>
                    </a:cubicBezTo>
                    <a:cubicBezTo>
                      <a:pt x="9814" y="4135"/>
                      <a:pt x="9840" y="4148"/>
                      <a:pt x="9840" y="4148"/>
                    </a:cubicBezTo>
                    <a:cubicBezTo>
                      <a:pt x="9853" y="4174"/>
                      <a:pt x="9867" y="4174"/>
                      <a:pt x="9906" y="4187"/>
                    </a:cubicBezTo>
                    <a:cubicBezTo>
                      <a:pt x="9919" y="4200"/>
                      <a:pt x="9932" y="4200"/>
                      <a:pt x="9971" y="4213"/>
                    </a:cubicBezTo>
                    <a:cubicBezTo>
                      <a:pt x="9984" y="4213"/>
                      <a:pt x="9984" y="4240"/>
                      <a:pt x="9997" y="4240"/>
                    </a:cubicBezTo>
                    <a:cubicBezTo>
                      <a:pt x="10010" y="4253"/>
                      <a:pt x="10037" y="4253"/>
                      <a:pt x="10050" y="4266"/>
                    </a:cubicBezTo>
                    <a:cubicBezTo>
                      <a:pt x="10207" y="4383"/>
                      <a:pt x="10311" y="4606"/>
                      <a:pt x="10311" y="4776"/>
                    </a:cubicBezTo>
                    <a:cubicBezTo>
                      <a:pt x="10311" y="4933"/>
                      <a:pt x="10311" y="5182"/>
                      <a:pt x="10207" y="5365"/>
                    </a:cubicBezTo>
                    <a:cubicBezTo>
                      <a:pt x="10115" y="5548"/>
                      <a:pt x="9683" y="5548"/>
                      <a:pt x="9461" y="5548"/>
                    </a:cubicBezTo>
                    <a:cubicBezTo>
                      <a:pt x="9225" y="5548"/>
                      <a:pt x="9095" y="5169"/>
                      <a:pt x="8990" y="4998"/>
                    </a:cubicBezTo>
                    <a:cubicBezTo>
                      <a:pt x="8990" y="4998"/>
                      <a:pt x="8990" y="4985"/>
                      <a:pt x="8964" y="4985"/>
                    </a:cubicBezTo>
                    <a:cubicBezTo>
                      <a:pt x="8951" y="4998"/>
                      <a:pt x="8938" y="5038"/>
                      <a:pt x="8924" y="5051"/>
                    </a:cubicBezTo>
                    <a:cubicBezTo>
                      <a:pt x="8885" y="5182"/>
                      <a:pt x="8820" y="5352"/>
                      <a:pt x="8754" y="5548"/>
                    </a:cubicBezTo>
                    <a:cubicBezTo>
                      <a:pt x="9029" y="5574"/>
                      <a:pt x="9683" y="6163"/>
                      <a:pt x="9487" y="6555"/>
                    </a:cubicBezTo>
                    <a:cubicBezTo>
                      <a:pt x="9487" y="6555"/>
                      <a:pt x="9222" y="7279"/>
                      <a:pt x="8934" y="7279"/>
                    </a:cubicBezTo>
                    <a:cubicBezTo>
                      <a:pt x="8922" y="7279"/>
                      <a:pt x="8910" y="7278"/>
                      <a:pt x="8898" y="7275"/>
                    </a:cubicBezTo>
                    <a:cubicBezTo>
                      <a:pt x="8702" y="7223"/>
                      <a:pt x="8309" y="6961"/>
                      <a:pt x="8048" y="6778"/>
                    </a:cubicBezTo>
                    <a:cubicBezTo>
                      <a:pt x="7825" y="7027"/>
                      <a:pt x="7551" y="7262"/>
                      <a:pt x="7197" y="7380"/>
                    </a:cubicBezTo>
                    <a:cubicBezTo>
                      <a:pt x="7001" y="7458"/>
                      <a:pt x="6739" y="7524"/>
                      <a:pt x="6451" y="7589"/>
                    </a:cubicBezTo>
                    <a:cubicBezTo>
                      <a:pt x="6595" y="7982"/>
                      <a:pt x="6608" y="8531"/>
                      <a:pt x="6268" y="8688"/>
                    </a:cubicBezTo>
                    <a:cubicBezTo>
                      <a:pt x="6120" y="8748"/>
                      <a:pt x="6026" y="8775"/>
                      <a:pt x="5932" y="8775"/>
                    </a:cubicBezTo>
                    <a:cubicBezTo>
                      <a:pt x="5778" y="8775"/>
                      <a:pt x="5625" y="8701"/>
                      <a:pt x="5235" y="8571"/>
                    </a:cubicBezTo>
                    <a:cubicBezTo>
                      <a:pt x="4907" y="8453"/>
                      <a:pt x="4803" y="8152"/>
                      <a:pt x="4764" y="7864"/>
                    </a:cubicBezTo>
                    <a:cubicBezTo>
                      <a:pt x="4502" y="7903"/>
                      <a:pt x="4227" y="7956"/>
                      <a:pt x="3952" y="7982"/>
                    </a:cubicBezTo>
                    <a:cubicBezTo>
                      <a:pt x="4057" y="8152"/>
                      <a:pt x="4109" y="8348"/>
                      <a:pt x="4031" y="8505"/>
                    </a:cubicBezTo>
                    <a:cubicBezTo>
                      <a:pt x="4031" y="8505"/>
                      <a:pt x="3753" y="9229"/>
                      <a:pt x="3477" y="9229"/>
                    </a:cubicBezTo>
                    <a:cubicBezTo>
                      <a:pt x="3465" y="9229"/>
                      <a:pt x="3454" y="9227"/>
                      <a:pt x="3442" y="9225"/>
                    </a:cubicBezTo>
                    <a:cubicBezTo>
                      <a:pt x="3128" y="9159"/>
                      <a:pt x="2408" y="8610"/>
                      <a:pt x="2343" y="8505"/>
                    </a:cubicBezTo>
                    <a:cubicBezTo>
                      <a:pt x="2330" y="8479"/>
                      <a:pt x="2408" y="8361"/>
                      <a:pt x="2539" y="8230"/>
                    </a:cubicBezTo>
                    <a:lnTo>
                      <a:pt x="2539" y="8230"/>
                    </a:lnTo>
                    <a:cubicBezTo>
                      <a:pt x="1833" y="8374"/>
                      <a:pt x="1244" y="8544"/>
                      <a:pt x="917" y="8754"/>
                    </a:cubicBezTo>
                    <a:cubicBezTo>
                      <a:pt x="891" y="8767"/>
                      <a:pt x="877" y="8780"/>
                      <a:pt x="838" y="8806"/>
                    </a:cubicBezTo>
                    <a:cubicBezTo>
                      <a:pt x="1034" y="9002"/>
                      <a:pt x="1165" y="9303"/>
                      <a:pt x="1165" y="9539"/>
                    </a:cubicBezTo>
                    <a:cubicBezTo>
                      <a:pt x="1165" y="9814"/>
                      <a:pt x="1165" y="10206"/>
                      <a:pt x="982" y="10520"/>
                    </a:cubicBezTo>
                    <a:cubicBezTo>
                      <a:pt x="825" y="10716"/>
                      <a:pt x="380" y="10769"/>
                      <a:pt x="1" y="10782"/>
                    </a:cubicBezTo>
                    <a:cubicBezTo>
                      <a:pt x="27" y="10978"/>
                      <a:pt x="53" y="11201"/>
                      <a:pt x="79" y="11462"/>
                    </a:cubicBezTo>
                    <a:cubicBezTo>
                      <a:pt x="79" y="11515"/>
                      <a:pt x="105" y="11567"/>
                      <a:pt x="105" y="11619"/>
                    </a:cubicBezTo>
                    <a:cubicBezTo>
                      <a:pt x="197" y="11501"/>
                      <a:pt x="302" y="11397"/>
                      <a:pt x="380" y="11371"/>
                    </a:cubicBezTo>
                    <a:cubicBezTo>
                      <a:pt x="436" y="11345"/>
                      <a:pt x="511" y="11333"/>
                      <a:pt x="595" y="11333"/>
                    </a:cubicBezTo>
                    <a:cubicBezTo>
                      <a:pt x="905" y="11333"/>
                      <a:pt x="1346" y="11496"/>
                      <a:pt x="1479" y="11763"/>
                    </a:cubicBezTo>
                    <a:cubicBezTo>
                      <a:pt x="1636" y="12103"/>
                      <a:pt x="1165" y="12496"/>
                      <a:pt x="891" y="12810"/>
                    </a:cubicBezTo>
                    <a:cubicBezTo>
                      <a:pt x="834" y="12866"/>
                      <a:pt x="764" y="12889"/>
                      <a:pt x="686" y="12889"/>
                    </a:cubicBezTo>
                    <a:cubicBezTo>
                      <a:pt x="582" y="12889"/>
                      <a:pt x="466" y="12849"/>
                      <a:pt x="354" y="12797"/>
                    </a:cubicBezTo>
                    <a:lnTo>
                      <a:pt x="354" y="12797"/>
                    </a:lnTo>
                    <a:cubicBezTo>
                      <a:pt x="629" y="13870"/>
                      <a:pt x="1021" y="14799"/>
                      <a:pt x="1165" y="15309"/>
                    </a:cubicBezTo>
                    <a:cubicBezTo>
                      <a:pt x="1335" y="15872"/>
                      <a:pt x="1479" y="17874"/>
                      <a:pt x="1610" y="18790"/>
                    </a:cubicBezTo>
                    <a:cubicBezTo>
                      <a:pt x="1963" y="18750"/>
                      <a:pt x="2330" y="18685"/>
                      <a:pt x="2683" y="18633"/>
                    </a:cubicBezTo>
                    <a:cubicBezTo>
                      <a:pt x="2670" y="17769"/>
                      <a:pt x="2539" y="16003"/>
                      <a:pt x="2539" y="16003"/>
                    </a:cubicBezTo>
                    <a:lnTo>
                      <a:pt x="2461" y="14328"/>
                    </a:lnTo>
                    <a:cubicBezTo>
                      <a:pt x="2461" y="14328"/>
                      <a:pt x="6386" y="14249"/>
                      <a:pt x="7498" y="13922"/>
                    </a:cubicBezTo>
                    <a:cubicBezTo>
                      <a:pt x="7498" y="13922"/>
                      <a:pt x="7564" y="16945"/>
                      <a:pt x="7721" y="18397"/>
                    </a:cubicBezTo>
                    <a:cubicBezTo>
                      <a:pt x="8035" y="18305"/>
                      <a:pt x="8362" y="18227"/>
                      <a:pt x="8689" y="18175"/>
                    </a:cubicBezTo>
                    <a:cubicBezTo>
                      <a:pt x="8754" y="17010"/>
                      <a:pt x="8872" y="13687"/>
                      <a:pt x="8872" y="13687"/>
                    </a:cubicBezTo>
                    <a:cubicBezTo>
                      <a:pt x="8872" y="13687"/>
                      <a:pt x="9605" y="13608"/>
                      <a:pt x="9919" y="13517"/>
                    </a:cubicBezTo>
                    <a:lnTo>
                      <a:pt x="9919" y="18096"/>
                    </a:lnTo>
                    <a:cubicBezTo>
                      <a:pt x="10233" y="18109"/>
                      <a:pt x="10534" y="18135"/>
                      <a:pt x="10848" y="18201"/>
                    </a:cubicBezTo>
                    <a:cubicBezTo>
                      <a:pt x="10848" y="18135"/>
                      <a:pt x="10861" y="18057"/>
                      <a:pt x="10861" y="17991"/>
                    </a:cubicBezTo>
                    <a:cubicBezTo>
                      <a:pt x="10900" y="17416"/>
                      <a:pt x="11188" y="13059"/>
                      <a:pt x="11188" y="13059"/>
                    </a:cubicBezTo>
                    <a:lnTo>
                      <a:pt x="11371" y="10062"/>
                    </a:lnTo>
                    <a:lnTo>
                      <a:pt x="11371" y="10062"/>
                    </a:lnTo>
                    <a:cubicBezTo>
                      <a:pt x="11306" y="10311"/>
                      <a:pt x="11149" y="10572"/>
                      <a:pt x="10953" y="10651"/>
                    </a:cubicBezTo>
                    <a:cubicBezTo>
                      <a:pt x="10909" y="10669"/>
                      <a:pt x="10864" y="10677"/>
                      <a:pt x="10820" y="10677"/>
                    </a:cubicBezTo>
                    <a:cubicBezTo>
                      <a:pt x="10509" y="10677"/>
                      <a:pt x="10195" y="10272"/>
                      <a:pt x="9932" y="9997"/>
                    </a:cubicBezTo>
                    <a:cubicBezTo>
                      <a:pt x="9644" y="9696"/>
                      <a:pt x="10338" y="8963"/>
                      <a:pt x="10338" y="8963"/>
                    </a:cubicBezTo>
                    <a:cubicBezTo>
                      <a:pt x="10376" y="8921"/>
                      <a:pt x="10428" y="8902"/>
                      <a:pt x="10490" y="8902"/>
                    </a:cubicBezTo>
                    <a:cubicBezTo>
                      <a:pt x="10791" y="8902"/>
                      <a:pt x="11308" y="9337"/>
                      <a:pt x="11384" y="9565"/>
                    </a:cubicBezTo>
                    <a:lnTo>
                      <a:pt x="11384" y="9591"/>
                    </a:lnTo>
                    <a:lnTo>
                      <a:pt x="11476" y="8165"/>
                    </a:lnTo>
                    <a:lnTo>
                      <a:pt x="11476" y="8165"/>
                    </a:lnTo>
                    <a:cubicBezTo>
                      <a:pt x="11188" y="8230"/>
                      <a:pt x="10835" y="8230"/>
                      <a:pt x="10586" y="8230"/>
                    </a:cubicBezTo>
                    <a:cubicBezTo>
                      <a:pt x="10194" y="8230"/>
                      <a:pt x="9984" y="7602"/>
                      <a:pt x="9788" y="7367"/>
                    </a:cubicBezTo>
                    <a:cubicBezTo>
                      <a:pt x="9592" y="7118"/>
                      <a:pt x="9801" y="6608"/>
                      <a:pt x="9867" y="6464"/>
                    </a:cubicBezTo>
                    <a:cubicBezTo>
                      <a:pt x="9867" y="6464"/>
                      <a:pt x="10076" y="5836"/>
                      <a:pt x="10442" y="5797"/>
                    </a:cubicBezTo>
                    <a:cubicBezTo>
                      <a:pt x="10482" y="5789"/>
                      <a:pt x="10525" y="5786"/>
                      <a:pt x="10568" y="5786"/>
                    </a:cubicBezTo>
                    <a:cubicBezTo>
                      <a:pt x="10681" y="5786"/>
                      <a:pt x="10804" y="5808"/>
                      <a:pt x="10926" y="5836"/>
                    </a:cubicBezTo>
                    <a:cubicBezTo>
                      <a:pt x="11175" y="5901"/>
                      <a:pt x="11424" y="6019"/>
                      <a:pt x="11581" y="6124"/>
                    </a:cubicBezTo>
                    <a:lnTo>
                      <a:pt x="11633" y="5221"/>
                    </a:lnTo>
                    <a:lnTo>
                      <a:pt x="11633" y="5221"/>
                    </a:lnTo>
                    <a:cubicBezTo>
                      <a:pt x="11620" y="5234"/>
                      <a:pt x="11581" y="5234"/>
                      <a:pt x="11568" y="5234"/>
                    </a:cubicBezTo>
                    <a:cubicBezTo>
                      <a:pt x="11438" y="5277"/>
                      <a:pt x="11237" y="5365"/>
                      <a:pt x="11039" y="5365"/>
                    </a:cubicBezTo>
                    <a:cubicBezTo>
                      <a:pt x="10997" y="5365"/>
                      <a:pt x="10955" y="5361"/>
                      <a:pt x="10913" y="5352"/>
                    </a:cubicBezTo>
                    <a:cubicBezTo>
                      <a:pt x="10796" y="5312"/>
                      <a:pt x="10704" y="5247"/>
                      <a:pt x="10625" y="5103"/>
                    </a:cubicBezTo>
                    <a:cubicBezTo>
                      <a:pt x="10377" y="4684"/>
                      <a:pt x="10652" y="4200"/>
                      <a:pt x="10913" y="4122"/>
                    </a:cubicBezTo>
                    <a:lnTo>
                      <a:pt x="10926" y="4122"/>
                    </a:lnTo>
                    <a:cubicBezTo>
                      <a:pt x="10948" y="4115"/>
                      <a:pt x="10972" y="4112"/>
                      <a:pt x="10999" y="4112"/>
                    </a:cubicBezTo>
                    <a:cubicBezTo>
                      <a:pt x="11181" y="4112"/>
                      <a:pt x="11468" y="4258"/>
                      <a:pt x="11685" y="4383"/>
                    </a:cubicBezTo>
                    <a:lnTo>
                      <a:pt x="11751" y="3245"/>
                    </a:lnTo>
                    <a:lnTo>
                      <a:pt x="11751" y="3245"/>
                    </a:lnTo>
                    <a:cubicBezTo>
                      <a:pt x="11683" y="3271"/>
                      <a:pt x="11620" y="3291"/>
                      <a:pt x="11556" y="3291"/>
                    </a:cubicBezTo>
                    <a:cubicBezTo>
                      <a:pt x="11521" y="3291"/>
                      <a:pt x="11486" y="3285"/>
                      <a:pt x="11450" y="3271"/>
                    </a:cubicBezTo>
                    <a:cubicBezTo>
                      <a:pt x="11162" y="3193"/>
                      <a:pt x="11096" y="3140"/>
                      <a:pt x="10953" y="2931"/>
                    </a:cubicBezTo>
                    <a:cubicBezTo>
                      <a:pt x="10887" y="2853"/>
                      <a:pt x="10822" y="2722"/>
                      <a:pt x="10704" y="2565"/>
                    </a:cubicBezTo>
                    <a:cubicBezTo>
                      <a:pt x="10377" y="2081"/>
                      <a:pt x="10926" y="1479"/>
                      <a:pt x="11044" y="1374"/>
                    </a:cubicBezTo>
                    <a:lnTo>
                      <a:pt x="11057" y="1361"/>
                    </a:lnTo>
                    <a:cubicBezTo>
                      <a:pt x="11240" y="1361"/>
                      <a:pt x="11541" y="1492"/>
                      <a:pt x="11803" y="1649"/>
                    </a:cubicBezTo>
                    <a:cubicBezTo>
                      <a:pt x="11803" y="1492"/>
                      <a:pt x="11816" y="1322"/>
                      <a:pt x="11816" y="1152"/>
                    </a:cubicBezTo>
                    <a:cubicBezTo>
                      <a:pt x="11581" y="1021"/>
                      <a:pt x="11280" y="824"/>
                      <a:pt x="11110" y="667"/>
                    </a:cubicBezTo>
                    <a:cubicBezTo>
                      <a:pt x="11031" y="602"/>
                      <a:pt x="10966" y="537"/>
                      <a:pt x="10953" y="523"/>
                    </a:cubicBezTo>
                    <a:cubicBezTo>
                      <a:pt x="10913" y="471"/>
                      <a:pt x="11044" y="340"/>
                      <a:pt x="11214" y="183"/>
                    </a:cubicBezTo>
                    <a:lnTo>
                      <a:pt x="11227" y="170"/>
                    </a:lnTo>
                    <a:lnTo>
                      <a:pt x="11345" y="52"/>
                    </a:lnTo>
                    <a:lnTo>
                      <a:pt x="11371" y="13"/>
                    </a:lnTo>
                    <a:lnTo>
                      <a:pt x="11188" y="13"/>
                    </a:lnTo>
                    <a:cubicBezTo>
                      <a:pt x="11031" y="13"/>
                      <a:pt x="10861" y="0"/>
                      <a:pt x="107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4625650" y="4676075"/>
                <a:ext cx="24550" cy="20547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219" extrusionOk="0">
                    <a:moveTo>
                      <a:pt x="969" y="1"/>
                    </a:moveTo>
                    <a:cubicBezTo>
                      <a:pt x="694" y="40"/>
                      <a:pt x="511" y="236"/>
                      <a:pt x="393" y="498"/>
                    </a:cubicBezTo>
                    <a:cubicBezTo>
                      <a:pt x="380" y="550"/>
                      <a:pt x="354" y="590"/>
                      <a:pt x="328" y="655"/>
                    </a:cubicBezTo>
                    <a:lnTo>
                      <a:pt x="328" y="681"/>
                    </a:lnTo>
                    <a:cubicBezTo>
                      <a:pt x="288" y="825"/>
                      <a:pt x="249" y="1008"/>
                      <a:pt x="223" y="1165"/>
                    </a:cubicBezTo>
                    <a:cubicBezTo>
                      <a:pt x="184" y="1401"/>
                      <a:pt x="170" y="1636"/>
                      <a:pt x="157" y="1872"/>
                    </a:cubicBezTo>
                    <a:cubicBezTo>
                      <a:pt x="131" y="2121"/>
                      <a:pt x="131" y="2330"/>
                      <a:pt x="118" y="2487"/>
                    </a:cubicBezTo>
                    <a:cubicBezTo>
                      <a:pt x="79" y="2801"/>
                      <a:pt x="66" y="3128"/>
                      <a:pt x="53" y="3442"/>
                    </a:cubicBezTo>
                    <a:cubicBezTo>
                      <a:pt x="40" y="3848"/>
                      <a:pt x="13" y="4240"/>
                      <a:pt x="0" y="4646"/>
                    </a:cubicBezTo>
                    <a:cubicBezTo>
                      <a:pt x="0" y="5065"/>
                      <a:pt x="0" y="5470"/>
                      <a:pt x="27" y="5876"/>
                    </a:cubicBezTo>
                    <a:cubicBezTo>
                      <a:pt x="27" y="6046"/>
                      <a:pt x="40" y="6203"/>
                      <a:pt x="40" y="6373"/>
                    </a:cubicBezTo>
                    <a:lnTo>
                      <a:pt x="40" y="6386"/>
                    </a:lnTo>
                    <a:cubicBezTo>
                      <a:pt x="66" y="7040"/>
                      <a:pt x="157" y="7760"/>
                      <a:pt x="615" y="8218"/>
                    </a:cubicBezTo>
                    <a:lnTo>
                      <a:pt x="694" y="6661"/>
                    </a:lnTo>
                    <a:lnTo>
                      <a:pt x="746" y="5758"/>
                    </a:lnTo>
                    <a:lnTo>
                      <a:pt x="785" y="4908"/>
                    </a:lnTo>
                    <a:lnTo>
                      <a:pt x="851" y="3769"/>
                    </a:lnTo>
                    <a:lnTo>
                      <a:pt x="877" y="3534"/>
                    </a:lnTo>
                    <a:cubicBezTo>
                      <a:pt x="877" y="3534"/>
                      <a:pt x="890" y="2945"/>
                      <a:pt x="916" y="2160"/>
                    </a:cubicBezTo>
                    <a:cubicBezTo>
                      <a:pt x="916" y="2003"/>
                      <a:pt x="929" y="1833"/>
                      <a:pt x="929" y="1663"/>
                    </a:cubicBezTo>
                    <a:cubicBezTo>
                      <a:pt x="956" y="1296"/>
                      <a:pt x="956" y="904"/>
                      <a:pt x="969" y="524"/>
                    </a:cubicBezTo>
                    <a:lnTo>
                      <a:pt x="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4378025" y="4918325"/>
                <a:ext cx="608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2382" extrusionOk="0">
                    <a:moveTo>
                      <a:pt x="1076" y="0"/>
                    </a:moveTo>
                    <a:cubicBezTo>
                      <a:pt x="914" y="0"/>
                      <a:pt x="698" y="84"/>
                      <a:pt x="615" y="242"/>
                    </a:cubicBezTo>
                    <a:cubicBezTo>
                      <a:pt x="615" y="242"/>
                      <a:pt x="0" y="1276"/>
                      <a:pt x="249" y="1603"/>
                    </a:cubicBezTo>
                    <a:cubicBezTo>
                      <a:pt x="461" y="1897"/>
                      <a:pt x="873" y="2381"/>
                      <a:pt x="1306" y="2381"/>
                    </a:cubicBezTo>
                    <a:cubicBezTo>
                      <a:pt x="1355" y="2381"/>
                      <a:pt x="1404" y="2375"/>
                      <a:pt x="1453" y="2362"/>
                    </a:cubicBezTo>
                    <a:cubicBezTo>
                      <a:pt x="1963" y="2231"/>
                      <a:pt x="2303" y="1223"/>
                      <a:pt x="2369" y="936"/>
                    </a:cubicBezTo>
                    <a:cubicBezTo>
                      <a:pt x="2434" y="635"/>
                      <a:pt x="1335" y="229"/>
                      <a:pt x="1270" y="85"/>
                    </a:cubicBezTo>
                    <a:cubicBezTo>
                      <a:pt x="1246" y="28"/>
                      <a:pt x="1170" y="0"/>
                      <a:pt x="10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538300" y="4926150"/>
                <a:ext cx="62150" cy="59500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380" extrusionOk="0">
                    <a:moveTo>
                      <a:pt x="1232" y="0"/>
                    </a:moveTo>
                    <a:cubicBezTo>
                      <a:pt x="1201" y="0"/>
                      <a:pt x="1170" y="3"/>
                      <a:pt x="1139" y="8"/>
                    </a:cubicBezTo>
                    <a:cubicBezTo>
                      <a:pt x="642" y="99"/>
                      <a:pt x="197" y="1067"/>
                      <a:pt x="92" y="1355"/>
                    </a:cubicBezTo>
                    <a:cubicBezTo>
                      <a:pt x="1" y="1643"/>
                      <a:pt x="1061" y="2140"/>
                      <a:pt x="1113" y="2284"/>
                    </a:cubicBezTo>
                    <a:cubicBezTo>
                      <a:pt x="1134" y="2348"/>
                      <a:pt x="1222" y="2379"/>
                      <a:pt x="1330" y="2379"/>
                    </a:cubicBezTo>
                    <a:cubicBezTo>
                      <a:pt x="1487" y="2379"/>
                      <a:pt x="1687" y="2312"/>
                      <a:pt x="1780" y="2180"/>
                    </a:cubicBezTo>
                    <a:cubicBezTo>
                      <a:pt x="1780" y="2180"/>
                      <a:pt x="1780" y="2180"/>
                      <a:pt x="1780" y="2180"/>
                    </a:cubicBezTo>
                    <a:cubicBezTo>
                      <a:pt x="1790" y="2180"/>
                      <a:pt x="2485" y="1209"/>
                      <a:pt x="2278" y="871"/>
                    </a:cubicBezTo>
                    <a:cubicBezTo>
                      <a:pt x="2056" y="540"/>
                      <a:pt x="1697" y="0"/>
                      <a:pt x="1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409750" y="4887400"/>
                <a:ext cx="4485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248" extrusionOk="0">
                    <a:moveTo>
                      <a:pt x="1623" y="1"/>
                    </a:moveTo>
                    <a:cubicBezTo>
                      <a:pt x="1139" y="66"/>
                      <a:pt x="655" y="144"/>
                      <a:pt x="223" y="236"/>
                    </a:cubicBezTo>
                    <a:cubicBezTo>
                      <a:pt x="79" y="367"/>
                      <a:pt x="1" y="485"/>
                      <a:pt x="27" y="524"/>
                    </a:cubicBezTo>
                    <a:cubicBezTo>
                      <a:pt x="79" y="616"/>
                      <a:pt x="799" y="1178"/>
                      <a:pt x="1113" y="1244"/>
                    </a:cubicBezTo>
                    <a:cubicBezTo>
                      <a:pt x="1125" y="1246"/>
                      <a:pt x="1138" y="1247"/>
                      <a:pt x="1150" y="1247"/>
                    </a:cubicBezTo>
                    <a:cubicBezTo>
                      <a:pt x="1448" y="1247"/>
                      <a:pt x="1702" y="524"/>
                      <a:pt x="1702" y="524"/>
                    </a:cubicBezTo>
                    <a:cubicBezTo>
                      <a:pt x="1793" y="354"/>
                      <a:pt x="1741" y="171"/>
                      <a:pt x="16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591300" y="4629625"/>
                <a:ext cx="12450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512" extrusionOk="0">
                    <a:moveTo>
                      <a:pt x="1" y="1"/>
                    </a:moveTo>
                    <a:cubicBezTo>
                      <a:pt x="1" y="171"/>
                      <a:pt x="27" y="341"/>
                      <a:pt x="27" y="511"/>
                    </a:cubicBezTo>
                    <a:cubicBezTo>
                      <a:pt x="184" y="511"/>
                      <a:pt x="354" y="498"/>
                      <a:pt x="498" y="498"/>
                    </a:cubicBezTo>
                    <a:cubicBezTo>
                      <a:pt x="328" y="315"/>
                      <a:pt x="158" y="132"/>
                      <a:pt x="92" y="40"/>
                    </a:cubicBezTo>
                    <a:cubicBezTo>
                      <a:pt x="66" y="1"/>
                      <a:pt x="40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4626300" y="4688525"/>
                <a:ext cx="23250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52" extrusionOk="0">
                    <a:moveTo>
                      <a:pt x="459" y="0"/>
                    </a:moveTo>
                    <a:lnTo>
                      <a:pt x="419" y="39"/>
                    </a:lnTo>
                    <a:lnTo>
                      <a:pt x="302" y="144"/>
                    </a:lnTo>
                    <a:lnTo>
                      <a:pt x="288" y="170"/>
                    </a:lnTo>
                    <a:cubicBezTo>
                      <a:pt x="131" y="340"/>
                      <a:pt x="1" y="471"/>
                      <a:pt x="27" y="523"/>
                    </a:cubicBezTo>
                    <a:cubicBezTo>
                      <a:pt x="40" y="563"/>
                      <a:pt x="105" y="602"/>
                      <a:pt x="197" y="667"/>
                    </a:cubicBezTo>
                    <a:cubicBezTo>
                      <a:pt x="367" y="824"/>
                      <a:pt x="668" y="1034"/>
                      <a:pt x="890" y="1152"/>
                    </a:cubicBezTo>
                    <a:cubicBezTo>
                      <a:pt x="903" y="785"/>
                      <a:pt x="903" y="393"/>
                      <a:pt x="930" y="13"/>
                    </a:cubicBezTo>
                    <a:cubicBezTo>
                      <a:pt x="759" y="13"/>
                      <a:pt x="602" y="0"/>
                      <a:pt x="4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4552700" y="4826225"/>
                <a:ext cx="41250" cy="436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747" extrusionOk="0">
                    <a:moveTo>
                      <a:pt x="720" y="1"/>
                    </a:moveTo>
                    <a:cubicBezTo>
                      <a:pt x="563" y="393"/>
                      <a:pt x="341" y="851"/>
                      <a:pt x="1" y="1231"/>
                    </a:cubicBezTo>
                    <a:cubicBezTo>
                      <a:pt x="262" y="1427"/>
                      <a:pt x="655" y="1689"/>
                      <a:pt x="851" y="1741"/>
                    </a:cubicBezTo>
                    <a:cubicBezTo>
                      <a:pt x="865" y="1745"/>
                      <a:pt x="879" y="1746"/>
                      <a:pt x="893" y="1746"/>
                    </a:cubicBezTo>
                    <a:cubicBezTo>
                      <a:pt x="1180" y="1746"/>
                      <a:pt x="1453" y="1021"/>
                      <a:pt x="1453" y="1021"/>
                    </a:cubicBezTo>
                    <a:cubicBezTo>
                      <a:pt x="1649" y="629"/>
                      <a:pt x="1008" y="40"/>
                      <a:pt x="7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451625" y="4912050"/>
                <a:ext cx="4647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766" extrusionOk="0">
                    <a:moveTo>
                      <a:pt x="846" y="0"/>
                    </a:moveTo>
                    <a:cubicBezTo>
                      <a:pt x="784" y="0"/>
                      <a:pt x="732" y="19"/>
                      <a:pt x="694" y="61"/>
                    </a:cubicBezTo>
                    <a:cubicBezTo>
                      <a:pt x="694" y="61"/>
                      <a:pt x="0" y="781"/>
                      <a:pt x="288" y="1082"/>
                    </a:cubicBezTo>
                    <a:cubicBezTo>
                      <a:pt x="551" y="1344"/>
                      <a:pt x="853" y="1765"/>
                      <a:pt x="1168" y="1765"/>
                    </a:cubicBezTo>
                    <a:cubicBezTo>
                      <a:pt x="1215" y="1765"/>
                      <a:pt x="1262" y="1756"/>
                      <a:pt x="1309" y="1736"/>
                    </a:cubicBezTo>
                    <a:cubicBezTo>
                      <a:pt x="1649" y="1592"/>
                      <a:pt x="1858" y="938"/>
                      <a:pt x="1754" y="663"/>
                    </a:cubicBezTo>
                    <a:cubicBezTo>
                      <a:pt x="1656" y="435"/>
                      <a:pt x="1144" y="0"/>
                      <a:pt x="8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4637100" y="4928950"/>
                <a:ext cx="16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66" h="459" extrusionOk="0">
                    <a:moveTo>
                      <a:pt x="40" y="0"/>
                    </a:moveTo>
                    <a:lnTo>
                      <a:pt x="0" y="458"/>
                    </a:lnTo>
                    <a:cubicBezTo>
                      <a:pt x="53" y="301"/>
                      <a:pt x="66" y="118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593925" y="4912050"/>
                <a:ext cx="44175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6" extrusionOk="0">
                    <a:moveTo>
                      <a:pt x="854" y="1"/>
                    </a:moveTo>
                    <a:cubicBezTo>
                      <a:pt x="793" y="1"/>
                      <a:pt x="742" y="19"/>
                      <a:pt x="707" y="61"/>
                    </a:cubicBezTo>
                    <a:cubicBezTo>
                      <a:pt x="707" y="61"/>
                      <a:pt x="0" y="781"/>
                      <a:pt x="288" y="1082"/>
                    </a:cubicBezTo>
                    <a:cubicBezTo>
                      <a:pt x="550" y="1344"/>
                      <a:pt x="852" y="1765"/>
                      <a:pt x="1168" y="1765"/>
                    </a:cubicBezTo>
                    <a:cubicBezTo>
                      <a:pt x="1215" y="1765"/>
                      <a:pt x="1262" y="1756"/>
                      <a:pt x="1309" y="1736"/>
                    </a:cubicBezTo>
                    <a:cubicBezTo>
                      <a:pt x="1505" y="1658"/>
                      <a:pt x="1662" y="1396"/>
                      <a:pt x="1727" y="1147"/>
                    </a:cubicBezTo>
                    <a:lnTo>
                      <a:pt x="1767" y="689"/>
                    </a:lnTo>
                    <a:lnTo>
                      <a:pt x="1767" y="676"/>
                    </a:lnTo>
                    <a:cubicBezTo>
                      <a:pt x="1669" y="437"/>
                      <a:pt x="1148" y="1"/>
                      <a:pt x="8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580825" y="4732675"/>
                <a:ext cx="22925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678" extrusionOk="0">
                    <a:moveTo>
                      <a:pt x="197" y="1"/>
                    </a:moveTo>
                    <a:cubicBezTo>
                      <a:pt x="132" y="537"/>
                      <a:pt x="66" y="1113"/>
                      <a:pt x="1" y="1610"/>
                    </a:cubicBezTo>
                    <a:cubicBezTo>
                      <a:pt x="67" y="1651"/>
                      <a:pt x="149" y="1677"/>
                      <a:pt x="227" y="1677"/>
                    </a:cubicBezTo>
                    <a:cubicBezTo>
                      <a:pt x="272" y="1677"/>
                      <a:pt x="316" y="1668"/>
                      <a:pt x="354" y="1649"/>
                    </a:cubicBezTo>
                    <a:cubicBezTo>
                      <a:pt x="707" y="1505"/>
                      <a:pt x="917" y="851"/>
                      <a:pt x="799" y="576"/>
                    </a:cubicBezTo>
                    <a:cubicBezTo>
                      <a:pt x="734" y="406"/>
                      <a:pt x="459" y="131"/>
                      <a:pt x="1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586075" y="4972150"/>
                <a:ext cx="47450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526" extrusionOk="0">
                    <a:moveTo>
                      <a:pt x="849" y="1"/>
                    </a:moveTo>
                    <a:cubicBezTo>
                      <a:pt x="688" y="1"/>
                      <a:pt x="550" y="43"/>
                      <a:pt x="497" y="170"/>
                    </a:cubicBezTo>
                    <a:cubicBezTo>
                      <a:pt x="327" y="549"/>
                      <a:pt x="0" y="1085"/>
                      <a:pt x="262" y="1347"/>
                    </a:cubicBezTo>
                    <a:cubicBezTo>
                      <a:pt x="387" y="1472"/>
                      <a:pt x="608" y="1526"/>
                      <a:pt x="829" y="1526"/>
                    </a:cubicBezTo>
                    <a:cubicBezTo>
                      <a:pt x="1070" y="1526"/>
                      <a:pt x="1310" y="1463"/>
                      <a:pt x="1426" y="1360"/>
                    </a:cubicBezTo>
                    <a:cubicBezTo>
                      <a:pt x="1636" y="1164"/>
                      <a:pt x="1897" y="261"/>
                      <a:pt x="1583" y="170"/>
                    </a:cubicBezTo>
                    <a:cubicBezTo>
                      <a:pt x="1583" y="170"/>
                      <a:pt x="1170" y="1"/>
                      <a:pt x="8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4503300" y="4981525"/>
                <a:ext cx="5105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564" extrusionOk="0">
                    <a:moveTo>
                      <a:pt x="1058" y="1"/>
                    </a:moveTo>
                    <a:cubicBezTo>
                      <a:pt x="1041" y="1"/>
                      <a:pt x="1024" y="2"/>
                      <a:pt x="1008" y="4"/>
                    </a:cubicBezTo>
                    <a:cubicBezTo>
                      <a:pt x="707" y="56"/>
                      <a:pt x="1" y="658"/>
                      <a:pt x="210" y="920"/>
                    </a:cubicBezTo>
                    <a:cubicBezTo>
                      <a:pt x="210" y="920"/>
                      <a:pt x="643" y="1563"/>
                      <a:pt x="987" y="1563"/>
                    </a:cubicBezTo>
                    <a:cubicBezTo>
                      <a:pt x="1036" y="1563"/>
                      <a:pt x="1082" y="1551"/>
                      <a:pt x="1126" y="1522"/>
                    </a:cubicBezTo>
                    <a:cubicBezTo>
                      <a:pt x="1466" y="1299"/>
                      <a:pt x="2042" y="1038"/>
                      <a:pt x="1950" y="658"/>
                    </a:cubicBezTo>
                    <a:cubicBezTo>
                      <a:pt x="1889" y="312"/>
                      <a:pt x="1359" y="1"/>
                      <a:pt x="10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4355450" y="4971800"/>
                <a:ext cx="3862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562" extrusionOk="0">
                    <a:moveTo>
                      <a:pt x="500" y="1"/>
                    </a:moveTo>
                    <a:cubicBezTo>
                      <a:pt x="412" y="1"/>
                      <a:pt x="333" y="14"/>
                      <a:pt x="275" y="40"/>
                    </a:cubicBezTo>
                    <a:cubicBezTo>
                      <a:pt x="197" y="66"/>
                      <a:pt x="92" y="170"/>
                      <a:pt x="1" y="275"/>
                    </a:cubicBezTo>
                    <a:cubicBezTo>
                      <a:pt x="66" y="694"/>
                      <a:pt x="144" y="1086"/>
                      <a:pt x="249" y="1440"/>
                    </a:cubicBezTo>
                    <a:cubicBezTo>
                      <a:pt x="366" y="1510"/>
                      <a:pt x="487" y="1561"/>
                      <a:pt x="594" y="1561"/>
                    </a:cubicBezTo>
                    <a:cubicBezTo>
                      <a:pt x="667" y="1561"/>
                      <a:pt x="733" y="1537"/>
                      <a:pt x="786" y="1479"/>
                    </a:cubicBezTo>
                    <a:cubicBezTo>
                      <a:pt x="1060" y="1165"/>
                      <a:pt x="1545" y="772"/>
                      <a:pt x="1374" y="432"/>
                    </a:cubicBezTo>
                    <a:cubicBezTo>
                      <a:pt x="1252" y="157"/>
                      <a:pt x="812" y="1"/>
                      <a:pt x="5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4432000" y="4964025"/>
                <a:ext cx="61525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445" extrusionOk="0">
                    <a:moveTo>
                      <a:pt x="989" y="1"/>
                    </a:moveTo>
                    <a:cubicBezTo>
                      <a:pt x="941" y="1"/>
                      <a:pt x="895" y="4"/>
                      <a:pt x="851" y="10"/>
                    </a:cubicBezTo>
                    <a:cubicBezTo>
                      <a:pt x="484" y="50"/>
                      <a:pt x="275" y="678"/>
                      <a:pt x="275" y="678"/>
                    </a:cubicBezTo>
                    <a:cubicBezTo>
                      <a:pt x="210" y="835"/>
                      <a:pt x="0" y="1332"/>
                      <a:pt x="197" y="1567"/>
                    </a:cubicBezTo>
                    <a:cubicBezTo>
                      <a:pt x="393" y="1816"/>
                      <a:pt x="602" y="2444"/>
                      <a:pt x="995" y="2444"/>
                    </a:cubicBezTo>
                    <a:cubicBezTo>
                      <a:pt x="1387" y="2444"/>
                      <a:pt x="2107" y="2444"/>
                      <a:pt x="2264" y="2143"/>
                    </a:cubicBezTo>
                    <a:cubicBezTo>
                      <a:pt x="2447" y="1855"/>
                      <a:pt x="2447" y="1437"/>
                      <a:pt x="2447" y="1162"/>
                    </a:cubicBezTo>
                    <a:cubicBezTo>
                      <a:pt x="2460" y="900"/>
                      <a:pt x="2290" y="534"/>
                      <a:pt x="2015" y="338"/>
                    </a:cubicBezTo>
                    <a:cubicBezTo>
                      <a:pt x="1763" y="154"/>
                      <a:pt x="1330" y="1"/>
                      <a:pt x="9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4593600" y="4833500"/>
                <a:ext cx="49400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2458" extrusionOk="0">
                    <a:moveTo>
                      <a:pt x="953" y="0"/>
                    </a:moveTo>
                    <a:cubicBezTo>
                      <a:pt x="908" y="0"/>
                      <a:pt x="865" y="3"/>
                      <a:pt x="824" y="11"/>
                    </a:cubicBezTo>
                    <a:cubicBezTo>
                      <a:pt x="471" y="50"/>
                      <a:pt x="249" y="678"/>
                      <a:pt x="249" y="678"/>
                    </a:cubicBezTo>
                    <a:cubicBezTo>
                      <a:pt x="196" y="848"/>
                      <a:pt x="0" y="1345"/>
                      <a:pt x="196" y="1594"/>
                    </a:cubicBezTo>
                    <a:cubicBezTo>
                      <a:pt x="393" y="1843"/>
                      <a:pt x="602" y="2457"/>
                      <a:pt x="995" y="2457"/>
                    </a:cubicBezTo>
                    <a:cubicBezTo>
                      <a:pt x="1230" y="2457"/>
                      <a:pt x="1583" y="2457"/>
                      <a:pt x="1871" y="2392"/>
                    </a:cubicBezTo>
                    <a:lnTo>
                      <a:pt x="1871" y="2261"/>
                    </a:lnTo>
                    <a:lnTo>
                      <a:pt x="1884" y="1882"/>
                    </a:lnTo>
                    <a:lnTo>
                      <a:pt x="1976" y="338"/>
                    </a:lnTo>
                    <a:cubicBezTo>
                      <a:pt x="1806" y="220"/>
                      <a:pt x="1557" y="102"/>
                      <a:pt x="1322" y="50"/>
                    </a:cubicBezTo>
                    <a:cubicBezTo>
                      <a:pt x="1199" y="22"/>
                      <a:pt x="1070" y="0"/>
                      <a:pt x="9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4575275" y="4789400"/>
                <a:ext cx="340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474" extrusionOk="0">
                    <a:moveTo>
                      <a:pt x="508" y="1"/>
                    </a:moveTo>
                    <a:cubicBezTo>
                      <a:pt x="477" y="1"/>
                      <a:pt x="447" y="3"/>
                      <a:pt x="419" y="8"/>
                    </a:cubicBezTo>
                    <a:cubicBezTo>
                      <a:pt x="210" y="34"/>
                      <a:pt x="92" y="414"/>
                      <a:pt x="92" y="414"/>
                    </a:cubicBezTo>
                    <a:lnTo>
                      <a:pt x="92" y="427"/>
                    </a:lnTo>
                    <a:cubicBezTo>
                      <a:pt x="53" y="623"/>
                      <a:pt x="40" y="754"/>
                      <a:pt x="40" y="754"/>
                    </a:cubicBezTo>
                    <a:cubicBezTo>
                      <a:pt x="40" y="754"/>
                      <a:pt x="27" y="806"/>
                      <a:pt x="0" y="911"/>
                    </a:cubicBezTo>
                    <a:cubicBezTo>
                      <a:pt x="0" y="937"/>
                      <a:pt x="27" y="950"/>
                      <a:pt x="40" y="977"/>
                    </a:cubicBezTo>
                    <a:cubicBezTo>
                      <a:pt x="170" y="1107"/>
                      <a:pt x="288" y="1474"/>
                      <a:pt x="511" y="1474"/>
                    </a:cubicBezTo>
                    <a:cubicBezTo>
                      <a:pt x="746" y="1474"/>
                      <a:pt x="1165" y="1474"/>
                      <a:pt x="1270" y="1304"/>
                    </a:cubicBezTo>
                    <a:cubicBezTo>
                      <a:pt x="1361" y="1120"/>
                      <a:pt x="1361" y="872"/>
                      <a:pt x="1361" y="715"/>
                    </a:cubicBezTo>
                    <a:cubicBezTo>
                      <a:pt x="1361" y="545"/>
                      <a:pt x="1270" y="322"/>
                      <a:pt x="1099" y="205"/>
                    </a:cubicBezTo>
                    <a:cubicBezTo>
                      <a:pt x="963" y="103"/>
                      <a:pt x="710" y="1"/>
                      <a:pt x="5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4349900" y="4907675"/>
                <a:ext cx="311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2003" extrusionOk="0">
                    <a:moveTo>
                      <a:pt x="916" y="1"/>
                    </a:moveTo>
                    <a:cubicBezTo>
                      <a:pt x="92" y="577"/>
                      <a:pt x="0" y="956"/>
                      <a:pt x="105" y="2003"/>
                    </a:cubicBezTo>
                    <a:cubicBezTo>
                      <a:pt x="484" y="2003"/>
                      <a:pt x="929" y="1950"/>
                      <a:pt x="1060" y="1715"/>
                    </a:cubicBezTo>
                    <a:cubicBezTo>
                      <a:pt x="1243" y="1427"/>
                      <a:pt x="1243" y="1021"/>
                      <a:pt x="1243" y="734"/>
                    </a:cubicBezTo>
                    <a:cubicBezTo>
                      <a:pt x="1243" y="511"/>
                      <a:pt x="1125" y="210"/>
                      <a:pt x="9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4491525" y="4949925"/>
                <a:ext cx="25225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112" extrusionOk="0">
                    <a:moveTo>
                      <a:pt x="681" y="0"/>
                    </a:moveTo>
                    <a:cubicBezTo>
                      <a:pt x="663" y="0"/>
                      <a:pt x="646" y="8"/>
                      <a:pt x="629" y="25"/>
                    </a:cubicBezTo>
                    <a:cubicBezTo>
                      <a:pt x="629" y="25"/>
                      <a:pt x="1" y="601"/>
                      <a:pt x="236" y="810"/>
                    </a:cubicBezTo>
                    <a:cubicBezTo>
                      <a:pt x="447" y="996"/>
                      <a:pt x="552" y="1112"/>
                      <a:pt x="708" y="1112"/>
                    </a:cubicBezTo>
                    <a:cubicBezTo>
                      <a:pt x="716" y="1112"/>
                      <a:pt x="725" y="1112"/>
                      <a:pt x="733" y="1111"/>
                    </a:cubicBezTo>
                    <a:cubicBezTo>
                      <a:pt x="904" y="1098"/>
                      <a:pt x="1008" y="588"/>
                      <a:pt x="969" y="457"/>
                    </a:cubicBezTo>
                    <a:cubicBezTo>
                      <a:pt x="935" y="343"/>
                      <a:pt x="80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4404200" y="4991375"/>
                <a:ext cx="2357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81" extrusionOk="0">
                    <a:moveTo>
                      <a:pt x="421" y="1"/>
                    </a:moveTo>
                    <a:cubicBezTo>
                      <a:pt x="374" y="1"/>
                      <a:pt x="328" y="20"/>
                      <a:pt x="288" y="68"/>
                    </a:cubicBezTo>
                    <a:cubicBezTo>
                      <a:pt x="118" y="316"/>
                      <a:pt x="0" y="434"/>
                      <a:pt x="26" y="591"/>
                    </a:cubicBezTo>
                    <a:cubicBezTo>
                      <a:pt x="56" y="719"/>
                      <a:pt x="353" y="781"/>
                      <a:pt x="554" y="781"/>
                    </a:cubicBezTo>
                    <a:cubicBezTo>
                      <a:pt x="619" y="781"/>
                      <a:pt x="674" y="774"/>
                      <a:pt x="707" y="761"/>
                    </a:cubicBezTo>
                    <a:cubicBezTo>
                      <a:pt x="838" y="709"/>
                      <a:pt x="942" y="382"/>
                      <a:pt x="811" y="290"/>
                    </a:cubicBezTo>
                    <a:cubicBezTo>
                      <a:pt x="811" y="290"/>
                      <a:pt x="604" y="1"/>
                      <a:pt x="4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535375" y="4875575"/>
                <a:ext cx="235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82" extrusionOk="0">
                    <a:moveTo>
                      <a:pt x="417" y="1"/>
                    </a:moveTo>
                    <a:cubicBezTo>
                      <a:pt x="370" y="1"/>
                      <a:pt x="325" y="20"/>
                      <a:pt x="288" y="68"/>
                    </a:cubicBezTo>
                    <a:cubicBezTo>
                      <a:pt x="118" y="317"/>
                      <a:pt x="0" y="434"/>
                      <a:pt x="26" y="604"/>
                    </a:cubicBezTo>
                    <a:cubicBezTo>
                      <a:pt x="56" y="722"/>
                      <a:pt x="350" y="781"/>
                      <a:pt x="551" y="781"/>
                    </a:cubicBezTo>
                    <a:cubicBezTo>
                      <a:pt x="617" y="781"/>
                      <a:pt x="674" y="774"/>
                      <a:pt x="707" y="761"/>
                    </a:cubicBezTo>
                    <a:cubicBezTo>
                      <a:pt x="837" y="709"/>
                      <a:pt x="942" y="382"/>
                      <a:pt x="824" y="290"/>
                    </a:cubicBezTo>
                    <a:cubicBezTo>
                      <a:pt x="824" y="290"/>
                      <a:pt x="601" y="1"/>
                      <a:pt x="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600775" y="4764675"/>
                <a:ext cx="2360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69" extrusionOk="0">
                    <a:moveTo>
                      <a:pt x="429" y="1"/>
                    </a:moveTo>
                    <a:cubicBezTo>
                      <a:pt x="380" y="1"/>
                      <a:pt x="332" y="20"/>
                      <a:pt x="289" y="68"/>
                    </a:cubicBezTo>
                    <a:cubicBezTo>
                      <a:pt x="119" y="304"/>
                      <a:pt x="1" y="422"/>
                      <a:pt x="27" y="592"/>
                    </a:cubicBezTo>
                    <a:cubicBezTo>
                      <a:pt x="57" y="709"/>
                      <a:pt x="351" y="768"/>
                      <a:pt x="552" y="768"/>
                    </a:cubicBezTo>
                    <a:cubicBezTo>
                      <a:pt x="618" y="768"/>
                      <a:pt x="675" y="762"/>
                      <a:pt x="708" y="749"/>
                    </a:cubicBezTo>
                    <a:cubicBezTo>
                      <a:pt x="838" y="696"/>
                      <a:pt x="943" y="369"/>
                      <a:pt x="825" y="278"/>
                    </a:cubicBezTo>
                    <a:lnTo>
                      <a:pt x="825" y="278"/>
                    </a:lnTo>
                    <a:cubicBezTo>
                      <a:pt x="825" y="278"/>
                      <a:pt x="825" y="278"/>
                      <a:pt x="825" y="278"/>
                    </a:cubicBezTo>
                    <a:cubicBezTo>
                      <a:pt x="818" y="278"/>
                      <a:pt x="615" y="1"/>
                      <a:pt x="4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617475" y="4623850"/>
                <a:ext cx="229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677" extrusionOk="0">
                    <a:moveTo>
                      <a:pt x="494" y="1"/>
                    </a:moveTo>
                    <a:cubicBezTo>
                      <a:pt x="315" y="1"/>
                      <a:pt x="105" y="284"/>
                      <a:pt x="105" y="284"/>
                    </a:cubicBezTo>
                    <a:cubicBezTo>
                      <a:pt x="0" y="363"/>
                      <a:pt x="40" y="559"/>
                      <a:pt x="118" y="677"/>
                    </a:cubicBezTo>
                    <a:cubicBezTo>
                      <a:pt x="367" y="664"/>
                      <a:pt x="602" y="664"/>
                      <a:pt x="851" y="637"/>
                    </a:cubicBezTo>
                    <a:cubicBezTo>
                      <a:pt x="890" y="624"/>
                      <a:pt x="890" y="611"/>
                      <a:pt x="890" y="598"/>
                    </a:cubicBezTo>
                    <a:cubicBezTo>
                      <a:pt x="916" y="428"/>
                      <a:pt x="825" y="297"/>
                      <a:pt x="628" y="75"/>
                    </a:cubicBezTo>
                    <a:cubicBezTo>
                      <a:pt x="589" y="22"/>
                      <a:pt x="543" y="1"/>
                      <a:pt x="4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602425" y="4686875"/>
                <a:ext cx="18350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39" extrusionOk="0">
                    <a:moveTo>
                      <a:pt x="0" y="1"/>
                    </a:moveTo>
                    <a:cubicBezTo>
                      <a:pt x="87" y="87"/>
                      <a:pt x="330" y="139"/>
                      <a:pt x="499" y="139"/>
                    </a:cubicBezTo>
                    <a:cubicBezTo>
                      <a:pt x="560" y="139"/>
                      <a:pt x="611" y="132"/>
                      <a:pt x="642" y="118"/>
                    </a:cubicBezTo>
                    <a:cubicBezTo>
                      <a:pt x="668" y="105"/>
                      <a:pt x="707" y="66"/>
                      <a:pt x="733" y="40"/>
                    </a:cubicBezTo>
                    <a:cubicBezTo>
                      <a:pt x="498" y="14"/>
                      <a:pt x="249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470925" y="4877925"/>
                <a:ext cx="45825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187" extrusionOk="0">
                    <a:moveTo>
                      <a:pt x="1675" y="0"/>
                    </a:moveTo>
                    <a:lnTo>
                      <a:pt x="1675" y="0"/>
                    </a:lnTo>
                    <a:cubicBezTo>
                      <a:pt x="1191" y="92"/>
                      <a:pt x="615" y="196"/>
                      <a:pt x="0" y="275"/>
                    </a:cubicBezTo>
                    <a:cubicBezTo>
                      <a:pt x="27" y="537"/>
                      <a:pt x="144" y="864"/>
                      <a:pt x="471" y="981"/>
                    </a:cubicBezTo>
                    <a:cubicBezTo>
                      <a:pt x="854" y="1112"/>
                      <a:pt x="1009" y="1186"/>
                      <a:pt x="1165" y="1186"/>
                    </a:cubicBezTo>
                    <a:cubicBezTo>
                      <a:pt x="1261" y="1186"/>
                      <a:pt x="1357" y="1159"/>
                      <a:pt x="1505" y="1099"/>
                    </a:cubicBezTo>
                    <a:cubicBezTo>
                      <a:pt x="1832" y="942"/>
                      <a:pt x="1806" y="393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613225" y="4721875"/>
                <a:ext cx="3567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951" extrusionOk="0">
                    <a:moveTo>
                      <a:pt x="694" y="1"/>
                    </a:moveTo>
                    <a:lnTo>
                      <a:pt x="681" y="27"/>
                    </a:lnTo>
                    <a:cubicBezTo>
                      <a:pt x="550" y="145"/>
                      <a:pt x="0" y="747"/>
                      <a:pt x="327" y="1231"/>
                    </a:cubicBezTo>
                    <a:cubicBezTo>
                      <a:pt x="419" y="1401"/>
                      <a:pt x="497" y="1519"/>
                      <a:pt x="563" y="1597"/>
                    </a:cubicBezTo>
                    <a:cubicBezTo>
                      <a:pt x="720" y="1806"/>
                      <a:pt x="772" y="1872"/>
                      <a:pt x="1073" y="1937"/>
                    </a:cubicBezTo>
                    <a:cubicBezTo>
                      <a:pt x="1108" y="1946"/>
                      <a:pt x="1141" y="1950"/>
                      <a:pt x="1174" y="1950"/>
                    </a:cubicBezTo>
                    <a:cubicBezTo>
                      <a:pt x="1240" y="1950"/>
                      <a:pt x="1304" y="1933"/>
                      <a:pt x="1374" y="1898"/>
                    </a:cubicBezTo>
                    <a:lnTo>
                      <a:pt x="1387" y="1676"/>
                    </a:lnTo>
                    <a:cubicBezTo>
                      <a:pt x="1387" y="1676"/>
                      <a:pt x="1400" y="1087"/>
                      <a:pt x="1426" y="302"/>
                    </a:cubicBezTo>
                    <a:cubicBezTo>
                      <a:pt x="1165" y="132"/>
                      <a:pt x="864" y="1"/>
                      <a:pt x="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4503625" y="4906675"/>
                <a:ext cx="366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443" extrusionOk="0">
                    <a:moveTo>
                      <a:pt x="1042" y="1"/>
                    </a:moveTo>
                    <a:cubicBezTo>
                      <a:pt x="1031" y="1"/>
                      <a:pt x="1020" y="1"/>
                      <a:pt x="1008" y="2"/>
                    </a:cubicBezTo>
                    <a:cubicBezTo>
                      <a:pt x="1008" y="2"/>
                      <a:pt x="197" y="355"/>
                      <a:pt x="92" y="617"/>
                    </a:cubicBezTo>
                    <a:cubicBezTo>
                      <a:pt x="1" y="891"/>
                      <a:pt x="223" y="1415"/>
                      <a:pt x="734" y="1441"/>
                    </a:cubicBezTo>
                    <a:cubicBezTo>
                      <a:pt x="752" y="1442"/>
                      <a:pt x="770" y="1443"/>
                      <a:pt x="788" y="1443"/>
                    </a:cubicBezTo>
                    <a:cubicBezTo>
                      <a:pt x="1249" y="1443"/>
                      <a:pt x="1312" y="961"/>
                      <a:pt x="1388" y="721"/>
                    </a:cubicBezTo>
                    <a:cubicBezTo>
                      <a:pt x="1464" y="492"/>
                      <a:pt x="1466" y="1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4562850" y="4882875"/>
                <a:ext cx="389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86" extrusionOk="0">
                    <a:moveTo>
                      <a:pt x="784" y="0"/>
                    </a:moveTo>
                    <a:cubicBezTo>
                      <a:pt x="382" y="0"/>
                      <a:pt x="253" y="424"/>
                      <a:pt x="157" y="640"/>
                    </a:cubicBezTo>
                    <a:cubicBezTo>
                      <a:pt x="66" y="862"/>
                      <a:pt x="0" y="1372"/>
                      <a:pt x="445" y="1385"/>
                    </a:cubicBezTo>
                    <a:cubicBezTo>
                      <a:pt x="445" y="1385"/>
                      <a:pt x="1309" y="1150"/>
                      <a:pt x="1426" y="914"/>
                    </a:cubicBezTo>
                    <a:cubicBezTo>
                      <a:pt x="1557" y="653"/>
                      <a:pt x="1387" y="103"/>
                      <a:pt x="903" y="11"/>
                    </a:cubicBezTo>
                    <a:cubicBezTo>
                      <a:pt x="861" y="4"/>
                      <a:pt x="821" y="0"/>
                      <a:pt x="7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587375" y="4697725"/>
                <a:ext cx="3265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00" extrusionOk="0">
                    <a:moveTo>
                      <a:pt x="345" y="1"/>
                    </a:moveTo>
                    <a:cubicBezTo>
                      <a:pt x="258" y="1"/>
                      <a:pt x="158" y="19"/>
                      <a:pt x="66" y="38"/>
                    </a:cubicBezTo>
                    <a:cubicBezTo>
                      <a:pt x="53" y="247"/>
                      <a:pt x="14" y="496"/>
                      <a:pt x="0" y="757"/>
                    </a:cubicBezTo>
                    <a:cubicBezTo>
                      <a:pt x="158" y="993"/>
                      <a:pt x="393" y="1268"/>
                      <a:pt x="550" y="1294"/>
                    </a:cubicBezTo>
                    <a:cubicBezTo>
                      <a:pt x="572" y="1298"/>
                      <a:pt x="594" y="1300"/>
                      <a:pt x="618" y="1300"/>
                    </a:cubicBezTo>
                    <a:cubicBezTo>
                      <a:pt x="906" y="1300"/>
                      <a:pt x="1305" y="1007"/>
                      <a:pt x="1257" y="535"/>
                    </a:cubicBezTo>
                    <a:cubicBezTo>
                      <a:pt x="1204" y="25"/>
                      <a:pt x="707" y="38"/>
                      <a:pt x="445" y="12"/>
                    </a:cubicBezTo>
                    <a:cubicBezTo>
                      <a:pt x="415" y="4"/>
                      <a:pt x="381" y="1"/>
                      <a:pt x="3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612225" y="4791800"/>
                <a:ext cx="33075" cy="3162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265" extrusionOk="0">
                    <a:moveTo>
                      <a:pt x="615" y="1"/>
                    </a:moveTo>
                    <a:cubicBezTo>
                      <a:pt x="601" y="1"/>
                      <a:pt x="588" y="2"/>
                      <a:pt x="577" y="4"/>
                    </a:cubicBezTo>
                    <a:lnTo>
                      <a:pt x="550" y="4"/>
                    </a:lnTo>
                    <a:cubicBezTo>
                      <a:pt x="302" y="109"/>
                      <a:pt x="1" y="580"/>
                      <a:pt x="263" y="1011"/>
                    </a:cubicBezTo>
                    <a:cubicBezTo>
                      <a:pt x="341" y="1155"/>
                      <a:pt x="446" y="1221"/>
                      <a:pt x="550" y="1247"/>
                    </a:cubicBezTo>
                    <a:cubicBezTo>
                      <a:pt x="596" y="1259"/>
                      <a:pt x="642" y="1265"/>
                      <a:pt x="689" y="1265"/>
                    </a:cubicBezTo>
                    <a:cubicBezTo>
                      <a:pt x="883" y="1265"/>
                      <a:pt x="1078" y="1171"/>
                      <a:pt x="1205" y="1129"/>
                    </a:cubicBezTo>
                    <a:cubicBezTo>
                      <a:pt x="1231" y="1129"/>
                      <a:pt x="1257" y="1116"/>
                      <a:pt x="1270" y="1116"/>
                    </a:cubicBezTo>
                    <a:lnTo>
                      <a:pt x="1322" y="266"/>
                    </a:lnTo>
                    <a:cubicBezTo>
                      <a:pt x="1092" y="144"/>
                      <a:pt x="784" y="1"/>
                      <a:pt x="6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597525" y="5141250"/>
                <a:ext cx="265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51" extrusionOk="0">
                    <a:moveTo>
                      <a:pt x="131" y="0"/>
                    </a:moveTo>
                    <a:lnTo>
                      <a:pt x="131" y="53"/>
                    </a:lnTo>
                    <a:cubicBezTo>
                      <a:pt x="131" y="53"/>
                      <a:pt x="0" y="982"/>
                      <a:pt x="471" y="1047"/>
                    </a:cubicBezTo>
                    <a:cubicBezTo>
                      <a:pt x="493" y="1050"/>
                      <a:pt x="514" y="1051"/>
                      <a:pt x="534" y="1051"/>
                    </a:cubicBezTo>
                    <a:cubicBezTo>
                      <a:pt x="915" y="1051"/>
                      <a:pt x="1023" y="590"/>
                      <a:pt x="1060" y="118"/>
                    </a:cubicBezTo>
                    <a:cubicBezTo>
                      <a:pt x="759" y="39"/>
                      <a:pt x="445" y="13"/>
                      <a:pt x="1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546150" y="5143200"/>
                <a:ext cx="2390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96" extrusionOk="0">
                    <a:moveTo>
                      <a:pt x="956" y="1"/>
                    </a:moveTo>
                    <a:cubicBezTo>
                      <a:pt x="629" y="53"/>
                      <a:pt x="302" y="132"/>
                      <a:pt x="1" y="236"/>
                    </a:cubicBezTo>
                    <a:cubicBezTo>
                      <a:pt x="40" y="668"/>
                      <a:pt x="106" y="969"/>
                      <a:pt x="171" y="1021"/>
                    </a:cubicBezTo>
                    <a:cubicBezTo>
                      <a:pt x="252" y="1070"/>
                      <a:pt x="336" y="1096"/>
                      <a:pt x="418" y="1096"/>
                    </a:cubicBezTo>
                    <a:cubicBezTo>
                      <a:pt x="666" y="1096"/>
                      <a:pt x="894" y="853"/>
                      <a:pt x="943" y="262"/>
                    </a:cubicBezTo>
                    <a:cubicBezTo>
                      <a:pt x="943" y="197"/>
                      <a:pt x="956" y="105"/>
                      <a:pt x="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4634800" y="4589075"/>
                <a:ext cx="72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93" extrusionOk="0">
                    <a:moveTo>
                      <a:pt x="145" y="0"/>
                    </a:moveTo>
                    <a:cubicBezTo>
                      <a:pt x="66" y="0"/>
                      <a:pt x="1" y="79"/>
                      <a:pt x="1" y="197"/>
                    </a:cubicBezTo>
                    <a:cubicBezTo>
                      <a:pt x="1" y="314"/>
                      <a:pt x="66" y="393"/>
                      <a:pt x="145" y="393"/>
                    </a:cubicBezTo>
                    <a:cubicBezTo>
                      <a:pt x="223" y="393"/>
                      <a:pt x="289" y="301"/>
                      <a:pt x="289" y="197"/>
                    </a:cubicBezTo>
                    <a:cubicBezTo>
                      <a:pt x="289" y="79"/>
                      <a:pt x="223" y="0"/>
                      <a:pt x="1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4626950" y="4601175"/>
                <a:ext cx="163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28" extrusionOk="0">
                    <a:moveTo>
                      <a:pt x="328" y="1"/>
                    </a:moveTo>
                    <a:cubicBezTo>
                      <a:pt x="145" y="1"/>
                      <a:pt x="1" y="66"/>
                      <a:pt x="1" y="158"/>
                    </a:cubicBezTo>
                    <a:cubicBezTo>
                      <a:pt x="1" y="249"/>
                      <a:pt x="145" y="328"/>
                      <a:pt x="328" y="328"/>
                    </a:cubicBezTo>
                    <a:cubicBezTo>
                      <a:pt x="511" y="328"/>
                      <a:pt x="655" y="249"/>
                      <a:pt x="655" y="158"/>
                    </a:cubicBezTo>
                    <a:cubicBezTo>
                      <a:pt x="655" y="66"/>
                      <a:pt x="511" y="1"/>
                      <a:pt x="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4428725" y="5152700"/>
                <a:ext cx="21275" cy="1865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746" extrusionOk="0">
                    <a:moveTo>
                      <a:pt x="851" y="0"/>
                    </a:moveTo>
                    <a:cubicBezTo>
                      <a:pt x="576" y="0"/>
                      <a:pt x="275" y="13"/>
                      <a:pt x="0" y="52"/>
                    </a:cubicBezTo>
                    <a:cubicBezTo>
                      <a:pt x="66" y="471"/>
                      <a:pt x="184" y="746"/>
                      <a:pt x="301" y="746"/>
                    </a:cubicBezTo>
                    <a:cubicBezTo>
                      <a:pt x="668" y="746"/>
                      <a:pt x="799" y="458"/>
                      <a:pt x="8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4393075" y="5154650"/>
                <a:ext cx="2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751" extrusionOk="0">
                    <a:moveTo>
                      <a:pt x="1073" y="1"/>
                    </a:moveTo>
                    <a:cubicBezTo>
                      <a:pt x="720" y="53"/>
                      <a:pt x="367" y="105"/>
                      <a:pt x="0" y="171"/>
                    </a:cubicBezTo>
                    <a:cubicBezTo>
                      <a:pt x="53" y="432"/>
                      <a:pt x="79" y="589"/>
                      <a:pt x="131" y="629"/>
                    </a:cubicBezTo>
                    <a:cubicBezTo>
                      <a:pt x="224" y="672"/>
                      <a:pt x="437" y="751"/>
                      <a:pt x="637" y="751"/>
                    </a:cubicBezTo>
                    <a:cubicBezTo>
                      <a:pt x="860" y="751"/>
                      <a:pt x="1066" y="653"/>
                      <a:pt x="1073" y="302"/>
                    </a:cubicBez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4553675" y="4537850"/>
                <a:ext cx="366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1618" extrusionOk="0">
                    <a:moveTo>
                      <a:pt x="355" y="1"/>
                    </a:moveTo>
                    <a:cubicBezTo>
                      <a:pt x="200" y="1"/>
                      <a:pt x="171" y="139"/>
                      <a:pt x="171" y="139"/>
                    </a:cubicBezTo>
                    <a:cubicBezTo>
                      <a:pt x="171" y="139"/>
                      <a:pt x="1" y="767"/>
                      <a:pt x="1466" y="1618"/>
                    </a:cubicBezTo>
                    <a:cubicBezTo>
                      <a:pt x="1466" y="1618"/>
                      <a:pt x="1440" y="741"/>
                      <a:pt x="851" y="257"/>
                    </a:cubicBezTo>
                    <a:cubicBezTo>
                      <a:pt x="613" y="60"/>
                      <a:pt x="457" y="1"/>
                      <a:pt x="3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4648225" y="4519400"/>
                <a:ext cx="1507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70" extrusionOk="0">
                    <a:moveTo>
                      <a:pt x="471" y="0"/>
                    </a:moveTo>
                    <a:cubicBezTo>
                      <a:pt x="210" y="157"/>
                      <a:pt x="0" y="1139"/>
                      <a:pt x="0" y="1139"/>
                    </a:cubicBezTo>
                    <a:lnTo>
                      <a:pt x="196" y="1270"/>
                    </a:lnTo>
                    <a:cubicBezTo>
                      <a:pt x="602" y="524"/>
                      <a:pt x="471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4620075" y="4630550"/>
                <a:ext cx="203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51" extrusionOk="0">
                    <a:moveTo>
                      <a:pt x="425" y="1"/>
                    </a:moveTo>
                    <a:cubicBezTo>
                      <a:pt x="338" y="1"/>
                      <a:pt x="251" y="34"/>
                      <a:pt x="184" y="82"/>
                    </a:cubicBezTo>
                    <a:cubicBezTo>
                      <a:pt x="93" y="134"/>
                      <a:pt x="27" y="199"/>
                      <a:pt x="14" y="278"/>
                    </a:cubicBezTo>
                    <a:cubicBezTo>
                      <a:pt x="1" y="343"/>
                      <a:pt x="27" y="422"/>
                      <a:pt x="66" y="487"/>
                    </a:cubicBezTo>
                    <a:cubicBezTo>
                      <a:pt x="132" y="618"/>
                      <a:pt x="223" y="736"/>
                      <a:pt x="354" y="749"/>
                    </a:cubicBezTo>
                    <a:cubicBezTo>
                      <a:pt x="364" y="750"/>
                      <a:pt x="373" y="750"/>
                      <a:pt x="383" y="750"/>
                    </a:cubicBezTo>
                    <a:cubicBezTo>
                      <a:pt x="504" y="750"/>
                      <a:pt x="621" y="675"/>
                      <a:pt x="681" y="566"/>
                    </a:cubicBezTo>
                    <a:cubicBezTo>
                      <a:pt x="812" y="356"/>
                      <a:pt x="812" y="82"/>
                      <a:pt x="524" y="16"/>
                    </a:cubicBezTo>
                    <a:cubicBezTo>
                      <a:pt x="492" y="5"/>
                      <a:pt x="459" y="1"/>
                      <a:pt x="4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4591625" y="4641075"/>
                <a:ext cx="1377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381" extrusionOk="0">
                    <a:moveTo>
                      <a:pt x="459" y="1"/>
                    </a:moveTo>
                    <a:lnTo>
                      <a:pt x="1" y="14"/>
                    </a:lnTo>
                    <a:lnTo>
                      <a:pt x="1" y="380"/>
                    </a:lnTo>
                    <a:cubicBezTo>
                      <a:pt x="40" y="380"/>
                      <a:pt x="66" y="367"/>
                      <a:pt x="105" y="367"/>
                    </a:cubicBezTo>
                    <a:lnTo>
                      <a:pt x="328" y="315"/>
                    </a:lnTo>
                    <a:cubicBezTo>
                      <a:pt x="380" y="302"/>
                      <a:pt x="432" y="302"/>
                      <a:pt x="459" y="263"/>
                    </a:cubicBezTo>
                    <a:cubicBezTo>
                      <a:pt x="511" y="249"/>
                      <a:pt x="550" y="197"/>
                      <a:pt x="550" y="145"/>
                    </a:cubicBezTo>
                    <a:cubicBezTo>
                      <a:pt x="550" y="106"/>
                      <a:pt x="524" y="53"/>
                      <a:pt x="485" y="14"/>
                    </a:cubicBezTo>
                    <a:lnTo>
                      <a:pt x="4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4599800" y="4667875"/>
                <a:ext cx="239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75" extrusionOk="0">
                    <a:moveTo>
                      <a:pt x="410" y="1"/>
                    </a:moveTo>
                    <a:cubicBezTo>
                      <a:pt x="400" y="1"/>
                      <a:pt x="390" y="1"/>
                      <a:pt x="380" y="2"/>
                    </a:cubicBezTo>
                    <a:cubicBezTo>
                      <a:pt x="315" y="28"/>
                      <a:pt x="236" y="41"/>
                      <a:pt x="184" y="93"/>
                    </a:cubicBezTo>
                    <a:cubicBezTo>
                      <a:pt x="66" y="172"/>
                      <a:pt x="1" y="303"/>
                      <a:pt x="1" y="434"/>
                    </a:cubicBezTo>
                    <a:cubicBezTo>
                      <a:pt x="1" y="564"/>
                      <a:pt x="1" y="695"/>
                      <a:pt x="105" y="761"/>
                    </a:cubicBezTo>
                    <a:cubicBezTo>
                      <a:pt x="195" y="824"/>
                      <a:pt x="409" y="874"/>
                      <a:pt x="580" y="874"/>
                    </a:cubicBezTo>
                    <a:cubicBezTo>
                      <a:pt x="658" y="874"/>
                      <a:pt x="728" y="864"/>
                      <a:pt x="773" y="839"/>
                    </a:cubicBezTo>
                    <a:cubicBezTo>
                      <a:pt x="943" y="748"/>
                      <a:pt x="956" y="434"/>
                      <a:pt x="877" y="290"/>
                    </a:cubicBezTo>
                    <a:cubicBezTo>
                      <a:pt x="803" y="116"/>
                      <a:pt x="599" y="1"/>
                      <a:pt x="4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4635800" y="4675750"/>
                <a:ext cx="140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82" extrusionOk="0">
                    <a:moveTo>
                      <a:pt x="550" y="1"/>
                    </a:moveTo>
                    <a:cubicBezTo>
                      <a:pt x="523" y="1"/>
                      <a:pt x="523" y="14"/>
                      <a:pt x="510" y="14"/>
                    </a:cubicBezTo>
                    <a:cubicBezTo>
                      <a:pt x="393" y="92"/>
                      <a:pt x="314" y="197"/>
                      <a:pt x="249" y="302"/>
                    </a:cubicBezTo>
                    <a:cubicBezTo>
                      <a:pt x="196" y="367"/>
                      <a:pt x="118" y="433"/>
                      <a:pt x="52" y="498"/>
                    </a:cubicBezTo>
                    <a:cubicBezTo>
                      <a:pt x="39" y="511"/>
                      <a:pt x="39" y="524"/>
                      <a:pt x="26" y="524"/>
                    </a:cubicBezTo>
                    <a:cubicBezTo>
                      <a:pt x="0" y="537"/>
                      <a:pt x="0" y="563"/>
                      <a:pt x="0" y="577"/>
                    </a:cubicBezTo>
                    <a:lnTo>
                      <a:pt x="13" y="681"/>
                    </a:lnTo>
                    <a:cubicBezTo>
                      <a:pt x="183" y="655"/>
                      <a:pt x="366" y="616"/>
                      <a:pt x="550" y="524"/>
                    </a:cubicBezTo>
                    <a:lnTo>
                      <a:pt x="5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4625325" y="4652000"/>
                <a:ext cx="2422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059" extrusionOk="0">
                    <a:moveTo>
                      <a:pt x="672" y="0"/>
                    </a:moveTo>
                    <a:cubicBezTo>
                      <a:pt x="602" y="0"/>
                      <a:pt x="537" y="40"/>
                      <a:pt x="471" y="87"/>
                    </a:cubicBezTo>
                    <a:cubicBezTo>
                      <a:pt x="288" y="218"/>
                      <a:pt x="0" y="257"/>
                      <a:pt x="40" y="545"/>
                    </a:cubicBezTo>
                    <a:cubicBezTo>
                      <a:pt x="40" y="676"/>
                      <a:pt x="105" y="794"/>
                      <a:pt x="170" y="885"/>
                    </a:cubicBezTo>
                    <a:cubicBezTo>
                      <a:pt x="197" y="951"/>
                      <a:pt x="236" y="1003"/>
                      <a:pt x="288" y="1042"/>
                    </a:cubicBezTo>
                    <a:cubicBezTo>
                      <a:pt x="317" y="1053"/>
                      <a:pt x="347" y="1058"/>
                      <a:pt x="377" y="1058"/>
                    </a:cubicBezTo>
                    <a:cubicBezTo>
                      <a:pt x="456" y="1058"/>
                      <a:pt x="536" y="1024"/>
                      <a:pt x="602" y="977"/>
                    </a:cubicBezTo>
                    <a:cubicBezTo>
                      <a:pt x="746" y="885"/>
                      <a:pt x="916" y="781"/>
                      <a:pt x="942" y="611"/>
                    </a:cubicBezTo>
                    <a:cubicBezTo>
                      <a:pt x="969" y="480"/>
                      <a:pt x="929" y="362"/>
                      <a:pt x="903" y="257"/>
                    </a:cubicBezTo>
                    <a:cubicBezTo>
                      <a:pt x="890" y="153"/>
                      <a:pt x="838" y="61"/>
                      <a:pt x="759" y="22"/>
                    </a:cubicBezTo>
                    <a:cubicBezTo>
                      <a:pt x="729" y="7"/>
                      <a:pt x="700" y="0"/>
                      <a:pt x="6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4608625" y="4647225"/>
                <a:ext cx="113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78" extrusionOk="0">
                    <a:moveTo>
                      <a:pt x="216" y="1"/>
                    </a:moveTo>
                    <a:cubicBezTo>
                      <a:pt x="144" y="1"/>
                      <a:pt x="71" y="41"/>
                      <a:pt x="27" y="134"/>
                    </a:cubicBezTo>
                    <a:cubicBezTo>
                      <a:pt x="1" y="200"/>
                      <a:pt x="1" y="317"/>
                      <a:pt x="53" y="383"/>
                    </a:cubicBezTo>
                    <a:cubicBezTo>
                      <a:pt x="86" y="449"/>
                      <a:pt x="165" y="478"/>
                      <a:pt x="236" y="478"/>
                    </a:cubicBezTo>
                    <a:cubicBezTo>
                      <a:pt x="250" y="478"/>
                      <a:pt x="263" y="477"/>
                      <a:pt x="276" y="474"/>
                    </a:cubicBezTo>
                    <a:cubicBezTo>
                      <a:pt x="380" y="461"/>
                      <a:pt x="446" y="357"/>
                      <a:pt x="446" y="265"/>
                    </a:cubicBezTo>
                    <a:cubicBezTo>
                      <a:pt x="454" y="110"/>
                      <a:pt x="335" y="1"/>
                      <a:pt x="2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4590650" y="4657100"/>
                <a:ext cx="8525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930" extrusionOk="0">
                    <a:moveTo>
                      <a:pt x="27" y="1"/>
                    </a:moveTo>
                    <a:lnTo>
                      <a:pt x="0" y="930"/>
                    </a:lnTo>
                    <a:cubicBezTo>
                      <a:pt x="27" y="917"/>
                      <a:pt x="79" y="878"/>
                      <a:pt x="92" y="865"/>
                    </a:cubicBezTo>
                    <a:cubicBezTo>
                      <a:pt x="184" y="799"/>
                      <a:pt x="223" y="681"/>
                      <a:pt x="262" y="590"/>
                    </a:cubicBezTo>
                    <a:cubicBezTo>
                      <a:pt x="341" y="380"/>
                      <a:pt x="275" y="66"/>
                      <a:pt x="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Овальная выноска 4"/>
          <p:cNvSpPr/>
          <p:nvPr/>
        </p:nvSpPr>
        <p:spPr>
          <a:xfrm>
            <a:off x="2393796" y="250692"/>
            <a:ext cx="3119717" cy="15361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3" name="Google Shape;983;p41"/>
          <p:cNvSpPr txBox="1">
            <a:spLocks noGrp="1"/>
          </p:cNvSpPr>
          <p:nvPr>
            <p:ph type="title"/>
          </p:nvPr>
        </p:nvSpPr>
        <p:spPr>
          <a:xfrm>
            <a:off x="2482153" y="705016"/>
            <a:ext cx="31207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500" dirty="0" smtClean="0"/>
              <a:t>Շնորհակալություն</a:t>
            </a:r>
            <a:endParaRPr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>
            <a:spLocks noGrp="1"/>
          </p:cNvSpPr>
          <p:nvPr>
            <p:ph type="title"/>
          </p:nvPr>
        </p:nvSpPr>
        <p:spPr>
          <a:xfrm>
            <a:off x="3261800" y="445025"/>
            <a:ext cx="516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y-AM" b="0" dirty="0"/>
              <a:t>Հարմարվողականություն</a:t>
            </a:r>
          </a:p>
        </p:txBody>
      </p:sp>
      <p:sp>
        <p:nvSpPr>
          <p:cNvPr id="626" name="Google Shape;626;p34"/>
          <p:cNvSpPr txBox="1">
            <a:spLocks noGrp="1"/>
          </p:cNvSpPr>
          <p:nvPr>
            <p:ph type="subTitle" idx="3"/>
          </p:nvPr>
        </p:nvSpPr>
        <p:spPr>
          <a:xfrm>
            <a:off x="2334178" y="1269419"/>
            <a:ext cx="5906479" cy="2750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/>
            <a:r>
              <a:rPr lang="hy-AM" sz="1800" b="1" dirty="0" smtClean="0"/>
              <a:t>Հարմարվողականություն</a:t>
            </a:r>
            <a:r>
              <a:rPr lang="hy-AM" sz="1800" dirty="0" smtClean="0"/>
              <a:t>՝ միջավայրի </a:t>
            </a:r>
            <a:r>
              <a:rPr lang="hy-AM" sz="1800" dirty="0"/>
              <a:t>պայմաններին օրգանիզմների (անհատների, </a:t>
            </a:r>
            <a:r>
              <a:rPr lang="hy-AM" sz="1800" dirty="0">
                <a:hlinkClick r:id="rId3" tooltip="Պոպուլյացիա"/>
              </a:rPr>
              <a:t>պոպուլյացիաների</a:t>
            </a:r>
            <a:r>
              <a:rPr lang="hy-AM" sz="1800" dirty="0"/>
              <a:t> ու տեսակների) և նրանց օրգանների կառուցվածքի ու գործունեության հարմարվելու պրոցես։</a:t>
            </a:r>
            <a:endParaRPr sz="2000" dirty="0"/>
          </a:p>
        </p:txBody>
      </p:sp>
      <p:sp>
        <p:nvSpPr>
          <p:cNvPr id="627" name="Google Shape;627;p34"/>
          <p:cNvSpPr txBox="1">
            <a:spLocks noGrp="1"/>
          </p:cNvSpPr>
          <p:nvPr>
            <p:ph type="subTitle" idx="1"/>
          </p:nvPr>
        </p:nvSpPr>
        <p:spPr>
          <a:xfrm>
            <a:off x="3261800" y="198809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28" name="Google Shape;628;p34"/>
          <p:cNvSpPr txBox="1">
            <a:spLocks noGrp="1"/>
          </p:cNvSpPr>
          <p:nvPr>
            <p:ph type="subTitle" idx="2"/>
          </p:nvPr>
        </p:nvSpPr>
        <p:spPr>
          <a:xfrm>
            <a:off x="5961071" y="198809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29" name="Google Shape;629;p34"/>
          <p:cNvSpPr txBox="1">
            <a:spLocks noGrp="1"/>
          </p:cNvSpPr>
          <p:nvPr>
            <p:ph type="subTitle" idx="4"/>
          </p:nvPr>
        </p:nvSpPr>
        <p:spPr>
          <a:xfrm>
            <a:off x="3261799" y="353116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0" name="Google Shape;630;p34"/>
          <p:cNvSpPr txBox="1">
            <a:spLocks noGrp="1"/>
          </p:cNvSpPr>
          <p:nvPr>
            <p:ph type="title" idx="5"/>
          </p:nvPr>
        </p:nvSpPr>
        <p:spPr>
          <a:xfrm>
            <a:off x="3261800" y="11811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1" name="Google Shape;631;p34"/>
          <p:cNvSpPr txBox="1">
            <a:spLocks noGrp="1"/>
          </p:cNvSpPr>
          <p:nvPr>
            <p:ph type="title" idx="6"/>
          </p:nvPr>
        </p:nvSpPr>
        <p:spPr>
          <a:xfrm>
            <a:off x="5961075" y="2707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2" name="Google Shape;632;p34"/>
          <p:cNvSpPr txBox="1">
            <a:spLocks noGrp="1"/>
          </p:cNvSpPr>
          <p:nvPr>
            <p:ph type="title" idx="7"/>
          </p:nvPr>
        </p:nvSpPr>
        <p:spPr>
          <a:xfrm>
            <a:off x="5961071" y="11811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3" name="Google Shape;633;p34"/>
          <p:cNvSpPr txBox="1">
            <a:spLocks noGrp="1"/>
          </p:cNvSpPr>
          <p:nvPr>
            <p:ph type="title" idx="8"/>
          </p:nvPr>
        </p:nvSpPr>
        <p:spPr>
          <a:xfrm>
            <a:off x="3261799" y="270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4" name="Google Shape;634;p34"/>
          <p:cNvSpPr txBox="1">
            <a:spLocks noGrp="1"/>
          </p:cNvSpPr>
          <p:nvPr>
            <p:ph type="subTitle" idx="9"/>
          </p:nvPr>
        </p:nvSpPr>
        <p:spPr>
          <a:xfrm>
            <a:off x="3261800" y="16287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5" name="Google Shape;635;p34"/>
          <p:cNvSpPr txBox="1">
            <a:spLocks noGrp="1"/>
          </p:cNvSpPr>
          <p:nvPr>
            <p:ph type="subTitle" idx="13"/>
          </p:nvPr>
        </p:nvSpPr>
        <p:spPr>
          <a:xfrm>
            <a:off x="5961071" y="16287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6" name="Google Shape;636;p34"/>
          <p:cNvSpPr txBox="1">
            <a:spLocks noGrp="1"/>
          </p:cNvSpPr>
          <p:nvPr>
            <p:ph type="subTitle" idx="14"/>
          </p:nvPr>
        </p:nvSpPr>
        <p:spPr>
          <a:xfrm>
            <a:off x="3261799" y="3176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37" name="Google Shape;637;p34"/>
          <p:cNvSpPr txBox="1">
            <a:spLocks noGrp="1"/>
          </p:cNvSpPr>
          <p:nvPr>
            <p:ph type="subTitle" idx="15"/>
          </p:nvPr>
        </p:nvSpPr>
        <p:spPr>
          <a:xfrm>
            <a:off x="5961075" y="31766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grpSp>
        <p:nvGrpSpPr>
          <p:cNvPr id="638" name="Google Shape;638;p34"/>
          <p:cNvGrpSpPr/>
          <p:nvPr/>
        </p:nvGrpSpPr>
        <p:grpSpPr>
          <a:xfrm>
            <a:off x="977775" y="3066000"/>
            <a:ext cx="1181348" cy="1504188"/>
            <a:chOff x="944200" y="3040825"/>
            <a:chExt cx="1181348" cy="1504188"/>
          </a:xfrm>
        </p:grpSpPr>
        <p:sp>
          <p:nvSpPr>
            <p:cNvPr id="639" name="Google Shape;639;p34"/>
            <p:cNvSpPr/>
            <p:nvPr/>
          </p:nvSpPr>
          <p:spPr>
            <a:xfrm>
              <a:off x="944200" y="3040825"/>
              <a:ext cx="1181348" cy="1504188"/>
            </a:xfrm>
            <a:custGeom>
              <a:avLst/>
              <a:gdLst/>
              <a:ahLst/>
              <a:cxnLst/>
              <a:rect l="l" t="t" r="r" b="b"/>
              <a:pathLst>
                <a:path w="8859" h="11280" extrusionOk="0">
                  <a:moveTo>
                    <a:pt x="1060" y="1"/>
                  </a:moveTo>
                  <a:cubicBezTo>
                    <a:pt x="982" y="1"/>
                    <a:pt x="903" y="27"/>
                    <a:pt x="812" y="40"/>
                  </a:cubicBezTo>
                  <a:cubicBezTo>
                    <a:pt x="589" y="105"/>
                    <a:pt x="406" y="262"/>
                    <a:pt x="314" y="498"/>
                  </a:cubicBezTo>
                  <a:cubicBezTo>
                    <a:pt x="0" y="1218"/>
                    <a:pt x="27" y="2081"/>
                    <a:pt x="393" y="2919"/>
                  </a:cubicBezTo>
                  <a:cubicBezTo>
                    <a:pt x="445" y="3010"/>
                    <a:pt x="471" y="3115"/>
                    <a:pt x="524" y="3193"/>
                  </a:cubicBezTo>
                  <a:cubicBezTo>
                    <a:pt x="720" y="3560"/>
                    <a:pt x="969" y="3887"/>
                    <a:pt x="1230" y="4188"/>
                  </a:cubicBezTo>
                  <a:cubicBezTo>
                    <a:pt x="1126" y="4371"/>
                    <a:pt x="1060" y="4541"/>
                    <a:pt x="982" y="4685"/>
                  </a:cubicBezTo>
                  <a:cubicBezTo>
                    <a:pt x="877" y="4894"/>
                    <a:pt x="772" y="5169"/>
                    <a:pt x="746" y="5536"/>
                  </a:cubicBezTo>
                  <a:cubicBezTo>
                    <a:pt x="733" y="6085"/>
                    <a:pt x="1047" y="6635"/>
                    <a:pt x="1557" y="6962"/>
                  </a:cubicBezTo>
                  <a:cubicBezTo>
                    <a:pt x="1466" y="7237"/>
                    <a:pt x="1453" y="7524"/>
                    <a:pt x="1466" y="7773"/>
                  </a:cubicBezTo>
                  <a:cubicBezTo>
                    <a:pt x="1518" y="8179"/>
                    <a:pt x="1688" y="8558"/>
                    <a:pt x="1950" y="8859"/>
                  </a:cubicBezTo>
                  <a:cubicBezTo>
                    <a:pt x="2029" y="9186"/>
                    <a:pt x="2146" y="9605"/>
                    <a:pt x="2094" y="9775"/>
                  </a:cubicBezTo>
                  <a:cubicBezTo>
                    <a:pt x="2042" y="9945"/>
                    <a:pt x="1911" y="10325"/>
                    <a:pt x="2107" y="10717"/>
                  </a:cubicBezTo>
                  <a:cubicBezTo>
                    <a:pt x="2225" y="10966"/>
                    <a:pt x="2539" y="11280"/>
                    <a:pt x="3010" y="11280"/>
                  </a:cubicBezTo>
                  <a:cubicBezTo>
                    <a:pt x="3167" y="11280"/>
                    <a:pt x="3350" y="11240"/>
                    <a:pt x="3546" y="11162"/>
                  </a:cubicBezTo>
                  <a:cubicBezTo>
                    <a:pt x="3677" y="11110"/>
                    <a:pt x="3795" y="11031"/>
                    <a:pt x="3887" y="10953"/>
                  </a:cubicBezTo>
                  <a:cubicBezTo>
                    <a:pt x="4112" y="11126"/>
                    <a:pt x="4385" y="11188"/>
                    <a:pt x="4631" y="11188"/>
                  </a:cubicBezTo>
                  <a:cubicBezTo>
                    <a:pt x="4699" y="11188"/>
                    <a:pt x="4766" y="11184"/>
                    <a:pt x="4829" y="11175"/>
                  </a:cubicBezTo>
                  <a:cubicBezTo>
                    <a:pt x="5025" y="11162"/>
                    <a:pt x="5234" y="11162"/>
                    <a:pt x="5457" y="11162"/>
                  </a:cubicBezTo>
                  <a:cubicBezTo>
                    <a:pt x="5705" y="11162"/>
                    <a:pt x="5967" y="11162"/>
                    <a:pt x="6242" y="11149"/>
                  </a:cubicBezTo>
                  <a:cubicBezTo>
                    <a:pt x="6739" y="11110"/>
                    <a:pt x="7014" y="10900"/>
                    <a:pt x="7145" y="10691"/>
                  </a:cubicBezTo>
                  <a:cubicBezTo>
                    <a:pt x="7223" y="10639"/>
                    <a:pt x="7289" y="10573"/>
                    <a:pt x="7354" y="10508"/>
                  </a:cubicBezTo>
                  <a:cubicBezTo>
                    <a:pt x="7406" y="10508"/>
                    <a:pt x="7472" y="10508"/>
                    <a:pt x="7524" y="10495"/>
                  </a:cubicBezTo>
                  <a:cubicBezTo>
                    <a:pt x="8061" y="10403"/>
                    <a:pt x="8518" y="9997"/>
                    <a:pt x="8702" y="9461"/>
                  </a:cubicBezTo>
                  <a:cubicBezTo>
                    <a:pt x="8859" y="9016"/>
                    <a:pt x="8793" y="8493"/>
                    <a:pt x="8532" y="8074"/>
                  </a:cubicBezTo>
                  <a:cubicBezTo>
                    <a:pt x="8361" y="7773"/>
                    <a:pt x="8100" y="7590"/>
                    <a:pt x="7812" y="7524"/>
                  </a:cubicBezTo>
                  <a:cubicBezTo>
                    <a:pt x="7616" y="7171"/>
                    <a:pt x="7341" y="6831"/>
                    <a:pt x="7014" y="6530"/>
                  </a:cubicBezTo>
                  <a:cubicBezTo>
                    <a:pt x="6503" y="6111"/>
                    <a:pt x="5941" y="5941"/>
                    <a:pt x="5431" y="5797"/>
                  </a:cubicBezTo>
                  <a:cubicBezTo>
                    <a:pt x="5444" y="5745"/>
                    <a:pt x="5444" y="5693"/>
                    <a:pt x="5444" y="5653"/>
                  </a:cubicBezTo>
                  <a:lnTo>
                    <a:pt x="5444" y="5536"/>
                  </a:lnTo>
                  <a:cubicBezTo>
                    <a:pt x="5444" y="5169"/>
                    <a:pt x="5313" y="4894"/>
                    <a:pt x="5208" y="4685"/>
                  </a:cubicBezTo>
                  <a:cubicBezTo>
                    <a:pt x="5143" y="4541"/>
                    <a:pt x="5064" y="4358"/>
                    <a:pt x="4973" y="4188"/>
                  </a:cubicBezTo>
                  <a:cubicBezTo>
                    <a:pt x="5234" y="3887"/>
                    <a:pt x="5470" y="3560"/>
                    <a:pt x="5679" y="3193"/>
                  </a:cubicBezTo>
                  <a:cubicBezTo>
                    <a:pt x="6163" y="2291"/>
                    <a:pt x="6242" y="1309"/>
                    <a:pt x="5902" y="498"/>
                  </a:cubicBezTo>
                  <a:cubicBezTo>
                    <a:pt x="5810" y="289"/>
                    <a:pt x="5627" y="105"/>
                    <a:pt x="5391" y="40"/>
                  </a:cubicBezTo>
                  <a:cubicBezTo>
                    <a:pt x="5313" y="27"/>
                    <a:pt x="5234" y="1"/>
                    <a:pt x="5156" y="1"/>
                  </a:cubicBezTo>
                  <a:cubicBezTo>
                    <a:pt x="4999" y="1"/>
                    <a:pt x="4842" y="53"/>
                    <a:pt x="4711" y="132"/>
                  </a:cubicBezTo>
                  <a:cubicBezTo>
                    <a:pt x="4004" y="576"/>
                    <a:pt x="3481" y="1296"/>
                    <a:pt x="3167" y="2199"/>
                  </a:cubicBezTo>
                  <a:cubicBezTo>
                    <a:pt x="3141" y="2277"/>
                    <a:pt x="3128" y="2343"/>
                    <a:pt x="3101" y="2421"/>
                  </a:cubicBezTo>
                  <a:cubicBezTo>
                    <a:pt x="3088" y="2343"/>
                    <a:pt x="3062" y="2277"/>
                    <a:pt x="3036" y="2199"/>
                  </a:cubicBezTo>
                  <a:cubicBezTo>
                    <a:pt x="2971" y="2016"/>
                    <a:pt x="2905" y="1833"/>
                    <a:pt x="2827" y="1676"/>
                  </a:cubicBezTo>
                  <a:cubicBezTo>
                    <a:pt x="2513" y="1021"/>
                    <a:pt x="2042" y="485"/>
                    <a:pt x="1505" y="132"/>
                  </a:cubicBezTo>
                  <a:cubicBezTo>
                    <a:pt x="1374" y="53"/>
                    <a:pt x="1230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0" name="Google Shape;640;p34"/>
            <p:cNvGrpSpPr/>
            <p:nvPr/>
          </p:nvGrpSpPr>
          <p:grpSpPr>
            <a:xfrm>
              <a:off x="1001370" y="3040834"/>
              <a:ext cx="1067011" cy="1428454"/>
              <a:chOff x="1212400" y="3323100"/>
              <a:chExt cx="856074" cy="1145972"/>
            </a:xfrm>
          </p:grpSpPr>
          <p:sp>
            <p:nvSpPr>
              <p:cNvPr id="641" name="Google Shape;641;p34"/>
              <p:cNvSpPr/>
              <p:nvPr/>
            </p:nvSpPr>
            <p:spPr>
              <a:xfrm>
                <a:off x="1483694" y="4088269"/>
                <a:ext cx="386375" cy="26003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2194" extrusionOk="0">
                    <a:moveTo>
                      <a:pt x="2112" y="0"/>
                    </a:moveTo>
                    <a:cubicBezTo>
                      <a:pt x="1945" y="0"/>
                      <a:pt x="1773" y="27"/>
                      <a:pt x="1610" y="74"/>
                    </a:cubicBezTo>
                    <a:cubicBezTo>
                      <a:pt x="694" y="362"/>
                      <a:pt x="1" y="1343"/>
                      <a:pt x="760" y="1893"/>
                    </a:cubicBezTo>
                    <a:lnTo>
                      <a:pt x="904" y="1997"/>
                    </a:lnTo>
                    <a:cubicBezTo>
                      <a:pt x="917" y="1997"/>
                      <a:pt x="943" y="2010"/>
                      <a:pt x="956" y="2010"/>
                    </a:cubicBezTo>
                    <a:cubicBezTo>
                      <a:pt x="1205" y="2128"/>
                      <a:pt x="1480" y="2180"/>
                      <a:pt x="1767" y="2194"/>
                    </a:cubicBezTo>
                    <a:lnTo>
                      <a:pt x="2029" y="2194"/>
                    </a:lnTo>
                    <a:cubicBezTo>
                      <a:pt x="2422" y="2180"/>
                      <a:pt x="2880" y="2063"/>
                      <a:pt x="3102" y="1762"/>
                    </a:cubicBezTo>
                    <a:cubicBezTo>
                      <a:pt x="3259" y="1539"/>
                      <a:pt x="3246" y="1265"/>
                      <a:pt x="3233" y="1016"/>
                    </a:cubicBezTo>
                    <a:cubicBezTo>
                      <a:pt x="3141" y="636"/>
                      <a:pt x="2971" y="244"/>
                      <a:pt x="2552" y="74"/>
                    </a:cubicBezTo>
                    <a:cubicBezTo>
                      <a:pt x="2420" y="23"/>
                      <a:pt x="2268" y="0"/>
                      <a:pt x="2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4"/>
              <p:cNvSpPr/>
              <p:nvPr/>
            </p:nvSpPr>
            <p:spPr>
              <a:xfrm>
                <a:off x="1921035" y="4214374"/>
                <a:ext cx="147439" cy="16379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382" extrusionOk="0">
                    <a:moveTo>
                      <a:pt x="836" y="0"/>
                    </a:moveTo>
                    <a:cubicBezTo>
                      <a:pt x="824" y="0"/>
                      <a:pt x="811" y="1"/>
                      <a:pt x="799" y="4"/>
                    </a:cubicBezTo>
                    <a:cubicBezTo>
                      <a:pt x="694" y="4"/>
                      <a:pt x="629" y="83"/>
                      <a:pt x="563" y="148"/>
                    </a:cubicBezTo>
                    <a:cubicBezTo>
                      <a:pt x="459" y="292"/>
                      <a:pt x="328" y="423"/>
                      <a:pt x="210" y="567"/>
                    </a:cubicBezTo>
                    <a:lnTo>
                      <a:pt x="1" y="1051"/>
                    </a:lnTo>
                    <a:cubicBezTo>
                      <a:pt x="85" y="1255"/>
                      <a:pt x="322" y="1381"/>
                      <a:pt x="552" y="1381"/>
                    </a:cubicBezTo>
                    <a:cubicBezTo>
                      <a:pt x="573" y="1381"/>
                      <a:pt x="595" y="1380"/>
                      <a:pt x="616" y="1378"/>
                    </a:cubicBezTo>
                    <a:cubicBezTo>
                      <a:pt x="877" y="1339"/>
                      <a:pt x="1074" y="1143"/>
                      <a:pt x="1152" y="894"/>
                    </a:cubicBezTo>
                    <a:cubicBezTo>
                      <a:pt x="1244" y="658"/>
                      <a:pt x="1192" y="397"/>
                      <a:pt x="1061" y="174"/>
                    </a:cubicBezTo>
                    <a:cubicBezTo>
                      <a:pt x="1014" y="93"/>
                      <a:pt x="93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4"/>
              <p:cNvSpPr/>
              <p:nvPr/>
            </p:nvSpPr>
            <p:spPr>
              <a:xfrm>
                <a:off x="1386033" y="3986815"/>
                <a:ext cx="121127" cy="277692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2343" extrusionOk="0">
                    <a:moveTo>
                      <a:pt x="746" y="1"/>
                    </a:moveTo>
                    <a:cubicBezTo>
                      <a:pt x="275" y="92"/>
                      <a:pt x="1" y="825"/>
                      <a:pt x="40" y="1270"/>
                    </a:cubicBezTo>
                    <a:cubicBezTo>
                      <a:pt x="105" y="1793"/>
                      <a:pt x="524" y="2251"/>
                      <a:pt x="1021" y="2343"/>
                    </a:cubicBezTo>
                    <a:cubicBezTo>
                      <a:pt x="877" y="2291"/>
                      <a:pt x="812" y="249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1368966" y="3864383"/>
                <a:ext cx="618911" cy="604689"/>
              </a:xfrm>
              <a:custGeom>
                <a:avLst/>
                <a:gdLst/>
                <a:ahLst/>
                <a:cxnLst/>
                <a:rect l="l" t="t" r="r" b="b"/>
                <a:pathLst>
                  <a:path w="5222" h="5102" extrusionOk="0">
                    <a:moveTo>
                      <a:pt x="2107" y="0"/>
                    </a:moveTo>
                    <a:lnTo>
                      <a:pt x="2107" y="0"/>
                    </a:lnTo>
                    <a:cubicBezTo>
                      <a:pt x="2085" y="11"/>
                      <a:pt x="2065" y="26"/>
                      <a:pt x="2047" y="43"/>
                    </a:cubicBezTo>
                    <a:lnTo>
                      <a:pt x="2047" y="43"/>
                    </a:lnTo>
                    <a:lnTo>
                      <a:pt x="2107" y="0"/>
                    </a:lnTo>
                    <a:close/>
                    <a:moveTo>
                      <a:pt x="2047" y="43"/>
                    </a:moveTo>
                    <a:lnTo>
                      <a:pt x="576" y="1086"/>
                    </a:lnTo>
                    <a:cubicBezTo>
                      <a:pt x="1" y="2316"/>
                      <a:pt x="1061" y="3769"/>
                      <a:pt x="773" y="4645"/>
                    </a:cubicBezTo>
                    <a:cubicBezTo>
                      <a:pt x="747" y="4763"/>
                      <a:pt x="694" y="4881"/>
                      <a:pt x="747" y="4998"/>
                    </a:cubicBezTo>
                    <a:cubicBezTo>
                      <a:pt x="787" y="5073"/>
                      <a:pt x="845" y="5102"/>
                      <a:pt x="909" y="5102"/>
                    </a:cubicBezTo>
                    <a:cubicBezTo>
                      <a:pt x="970" y="5102"/>
                      <a:pt x="1036" y="5076"/>
                      <a:pt x="1100" y="5038"/>
                    </a:cubicBezTo>
                    <a:cubicBezTo>
                      <a:pt x="1584" y="4828"/>
                      <a:pt x="1689" y="3926"/>
                      <a:pt x="1676" y="3337"/>
                    </a:cubicBezTo>
                    <a:lnTo>
                      <a:pt x="3143" y="2752"/>
                    </a:lnTo>
                    <a:lnTo>
                      <a:pt x="3143" y="2752"/>
                    </a:lnTo>
                    <a:cubicBezTo>
                      <a:pt x="2895" y="2936"/>
                      <a:pt x="2725" y="3217"/>
                      <a:pt x="2709" y="3507"/>
                    </a:cubicBezTo>
                    <a:cubicBezTo>
                      <a:pt x="2670" y="3978"/>
                      <a:pt x="3049" y="4370"/>
                      <a:pt x="3534" y="4488"/>
                    </a:cubicBezTo>
                    <a:cubicBezTo>
                      <a:pt x="3259" y="4488"/>
                      <a:pt x="2343" y="4488"/>
                      <a:pt x="2264" y="4868"/>
                    </a:cubicBezTo>
                    <a:cubicBezTo>
                      <a:pt x="2225" y="4998"/>
                      <a:pt x="2500" y="5012"/>
                      <a:pt x="2644" y="5012"/>
                    </a:cubicBezTo>
                    <a:cubicBezTo>
                      <a:pt x="2801" y="4998"/>
                      <a:pt x="2958" y="4996"/>
                      <a:pt x="3115" y="4996"/>
                    </a:cubicBezTo>
                    <a:cubicBezTo>
                      <a:pt x="3241" y="4996"/>
                      <a:pt x="3368" y="4997"/>
                      <a:pt x="3495" y="4997"/>
                    </a:cubicBezTo>
                    <a:cubicBezTo>
                      <a:pt x="3685" y="4997"/>
                      <a:pt x="3876" y="4993"/>
                      <a:pt x="4070" y="4972"/>
                    </a:cubicBezTo>
                    <a:cubicBezTo>
                      <a:pt x="4188" y="4959"/>
                      <a:pt x="4358" y="4946"/>
                      <a:pt x="4397" y="4815"/>
                    </a:cubicBezTo>
                    <a:lnTo>
                      <a:pt x="4423" y="4750"/>
                    </a:lnTo>
                    <a:cubicBezTo>
                      <a:pt x="4947" y="4462"/>
                      <a:pt x="5221" y="3847"/>
                      <a:pt x="5169" y="3271"/>
                    </a:cubicBezTo>
                    <a:cubicBezTo>
                      <a:pt x="5130" y="2709"/>
                      <a:pt x="4803" y="2185"/>
                      <a:pt x="4345" y="1793"/>
                    </a:cubicBezTo>
                    <a:cubicBezTo>
                      <a:pt x="3887" y="1413"/>
                      <a:pt x="3324" y="1296"/>
                      <a:pt x="2735" y="1112"/>
                    </a:cubicBezTo>
                    <a:cubicBezTo>
                      <a:pt x="2500" y="1034"/>
                      <a:pt x="2212" y="968"/>
                      <a:pt x="2055" y="785"/>
                    </a:cubicBezTo>
                    <a:cubicBezTo>
                      <a:pt x="1889" y="631"/>
                      <a:pt x="1873" y="209"/>
                      <a:pt x="2047" y="4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4"/>
              <p:cNvSpPr/>
              <p:nvPr/>
            </p:nvSpPr>
            <p:spPr>
              <a:xfrm>
                <a:off x="1544258" y="3324641"/>
                <a:ext cx="218788" cy="429754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626" extrusionOk="0">
                    <a:moveTo>
                      <a:pt x="1570" y="1"/>
                    </a:moveTo>
                    <a:lnTo>
                      <a:pt x="1570" y="1"/>
                    </a:lnTo>
                    <a:cubicBezTo>
                      <a:pt x="982" y="367"/>
                      <a:pt x="589" y="995"/>
                      <a:pt x="367" y="1636"/>
                    </a:cubicBezTo>
                    <a:cubicBezTo>
                      <a:pt x="131" y="2277"/>
                      <a:pt x="66" y="2958"/>
                      <a:pt x="0" y="3625"/>
                    </a:cubicBezTo>
                    <a:cubicBezTo>
                      <a:pt x="497" y="3128"/>
                      <a:pt x="1047" y="2578"/>
                      <a:pt x="1374" y="1976"/>
                    </a:cubicBezTo>
                    <a:cubicBezTo>
                      <a:pt x="1714" y="1375"/>
                      <a:pt x="1845" y="629"/>
                      <a:pt x="15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4"/>
              <p:cNvSpPr/>
              <p:nvPr/>
            </p:nvSpPr>
            <p:spPr>
              <a:xfrm>
                <a:off x="1212400" y="3323100"/>
                <a:ext cx="152061" cy="209543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768" extrusionOk="0">
                    <a:moveTo>
                      <a:pt x="249" y="1"/>
                    </a:moveTo>
                    <a:lnTo>
                      <a:pt x="249" y="1"/>
                    </a:lnTo>
                    <a:cubicBezTo>
                      <a:pt x="0" y="550"/>
                      <a:pt x="92" y="1191"/>
                      <a:pt x="327" y="1767"/>
                    </a:cubicBezTo>
                    <a:cubicBezTo>
                      <a:pt x="445" y="1610"/>
                      <a:pt x="576" y="1505"/>
                      <a:pt x="720" y="1401"/>
                    </a:cubicBezTo>
                    <a:cubicBezTo>
                      <a:pt x="890" y="1309"/>
                      <a:pt x="1086" y="1244"/>
                      <a:pt x="1282" y="1204"/>
                    </a:cubicBezTo>
                    <a:cubicBezTo>
                      <a:pt x="1047" y="733"/>
                      <a:pt x="707" y="288"/>
                      <a:pt x="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1252697" y="3465799"/>
                <a:ext cx="176950" cy="28859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435" extrusionOk="0">
                    <a:moveTo>
                      <a:pt x="956" y="0"/>
                    </a:moveTo>
                    <a:cubicBezTo>
                      <a:pt x="759" y="40"/>
                      <a:pt x="563" y="105"/>
                      <a:pt x="406" y="197"/>
                    </a:cubicBezTo>
                    <a:cubicBezTo>
                      <a:pt x="249" y="301"/>
                      <a:pt x="105" y="406"/>
                      <a:pt x="0" y="563"/>
                    </a:cubicBezTo>
                    <a:cubicBezTo>
                      <a:pt x="40" y="642"/>
                      <a:pt x="79" y="707"/>
                      <a:pt x="118" y="772"/>
                    </a:cubicBezTo>
                    <a:cubicBezTo>
                      <a:pt x="445" y="1374"/>
                      <a:pt x="1008" y="1937"/>
                      <a:pt x="1492" y="2434"/>
                    </a:cubicBezTo>
                    <a:cubicBezTo>
                      <a:pt x="1427" y="1767"/>
                      <a:pt x="1361" y="1086"/>
                      <a:pt x="1139" y="445"/>
                    </a:cubicBezTo>
                    <a:cubicBezTo>
                      <a:pt x="1073" y="301"/>
                      <a:pt x="1021" y="144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4"/>
              <p:cNvSpPr/>
              <p:nvPr/>
            </p:nvSpPr>
            <p:spPr>
              <a:xfrm>
                <a:off x="1438775" y="3955881"/>
                <a:ext cx="183113" cy="67556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570" extrusionOk="0">
                    <a:moveTo>
                      <a:pt x="1544" y="0"/>
                    </a:moveTo>
                    <a:cubicBezTo>
                      <a:pt x="1531" y="26"/>
                      <a:pt x="1348" y="26"/>
                      <a:pt x="1322" y="39"/>
                    </a:cubicBezTo>
                    <a:cubicBezTo>
                      <a:pt x="1230" y="52"/>
                      <a:pt x="1152" y="52"/>
                      <a:pt x="1087" y="66"/>
                    </a:cubicBezTo>
                    <a:cubicBezTo>
                      <a:pt x="930" y="105"/>
                      <a:pt x="773" y="131"/>
                      <a:pt x="615" y="183"/>
                    </a:cubicBezTo>
                    <a:cubicBezTo>
                      <a:pt x="485" y="236"/>
                      <a:pt x="288" y="262"/>
                      <a:pt x="171" y="353"/>
                    </a:cubicBezTo>
                    <a:cubicBezTo>
                      <a:pt x="1" y="458"/>
                      <a:pt x="249" y="510"/>
                      <a:pt x="354" y="550"/>
                    </a:cubicBezTo>
                    <a:cubicBezTo>
                      <a:pt x="432" y="563"/>
                      <a:pt x="517" y="569"/>
                      <a:pt x="604" y="569"/>
                    </a:cubicBezTo>
                    <a:cubicBezTo>
                      <a:pt x="691" y="569"/>
                      <a:pt x="779" y="563"/>
                      <a:pt x="864" y="550"/>
                    </a:cubicBezTo>
                    <a:cubicBezTo>
                      <a:pt x="1152" y="484"/>
                      <a:pt x="1414" y="262"/>
                      <a:pt x="15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4"/>
              <p:cNvSpPr/>
              <p:nvPr/>
            </p:nvSpPr>
            <p:spPr>
              <a:xfrm>
                <a:off x="1494598" y="3713862"/>
                <a:ext cx="172210" cy="188802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593" extrusionOk="0">
                    <a:moveTo>
                      <a:pt x="759" y="1"/>
                    </a:moveTo>
                    <a:cubicBezTo>
                      <a:pt x="602" y="53"/>
                      <a:pt x="445" y="132"/>
                      <a:pt x="341" y="250"/>
                    </a:cubicBezTo>
                    <a:cubicBezTo>
                      <a:pt x="66" y="524"/>
                      <a:pt x="1" y="969"/>
                      <a:pt x="210" y="1257"/>
                    </a:cubicBezTo>
                    <a:cubicBezTo>
                      <a:pt x="357" y="1483"/>
                      <a:pt x="641" y="1592"/>
                      <a:pt x="918" y="1592"/>
                    </a:cubicBezTo>
                    <a:cubicBezTo>
                      <a:pt x="961" y="1592"/>
                      <a:pt x="1005" y="1589"/>
                      <a:pt x="1047" y="1584"/>
                    </a:cubicBezTo>
                    <a:cubicBezTo>
                      <a:pt x="1191" y="1571"/>
                      <a:pt x="1322" y="1545"/>
                      <a:pt x="1453" y="1480"/>
                    </a:cubicBezTo>
                    <a:lnTo>
                      <a:pt x="1453" y="1427"/>
                    </a:lnTo>
                    <a:cubicBezTo>
                      <a:pt x="1453" y="1244"/>
                      <a:pt x="1374" y="1061"/>
                      <a:pt x="1296" y="904"/>
                    </a:cubicBezTo>
                    <a:cubicBezTo>
                      <a:pt x="1165" y="603"/>
                      <a:pt x="1047" y="315"/>
                      <a:pt x="825" y="66"/>
                    </a:cubicBezTo>
                    <a:lnTo>
                      <a:pt x="7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>
                <a:off x="1306980" y="3676647"/>
                <a:ext cx="361486" cy="33363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2815" extrusionOk="0">
                    <a:moveTo>
                      <a:pt x="1518" y="1"/>
                    </a:moveTo>
                    <a:cubicBezTo>
                      <a:pt x="1204" y="1"/>
                      <a:pt x="838" y="158"/>
                      <a:pt x="628" y="393"/>
                    </a:cubicBezTo>
                    <a:cubicBezTo>
                      <a:pt x="419" y="642"/>
                      <a:pt x="288" y="930"/>
                      <a:pt x="157" y="1231"/>
                    </a:cubicBezTo>
                    <a:cubicBezTo>
                      <a:pt x="79" y="1401"/>
                      <a:pt x="0" y="1571"/>
                      <a:pt x="0" y="1754"/>
                    </a:cubicBezTo>
                    <a:cubicBezTo>
                      <a:pt x="0" y="2068"/>
                      <a:pt x="223" y="2356"/>
                      <a:pt x="498" y="2526"/>
                    </a:cubicBezTo>
                    <a:cubicBezTo>
                      <a:pt x="772" y="2683"/>
                      <a:pt x="1217" y="2814"/>
                      <a:pt x="1531" y="2814"/>
                    </a:cubicBezTo>
                    <a:cubicBezTo>
                      <a:pt x="1832" y="2814"/>
                      <a:pt x="2277" y="2683"/>
                      <a:pt x="2552" y="2526"/>
                    </a:cubicBezTo>
                    <a:cubicBezTo>
                      <a:pt x="2814" y="2356"/>
                      <a:pt x="3036" y="2094"/>
                      <a:pt x="3049" y="1807"/>
                    </a:cubicBezTo>
                    <a:lnTo>
                      <a:pt x="3049" y="1807"/>
                    </a:lnTo>
                    <a:cubicBezTo>
                      <a:pt x="2905" y="1859"/>
                      <a:pt x="2761" y="1898"/>
                      <a:pt x="2630" y="1924"/>
                    </a:cubicBezTo>
                    <a:cubicBezTo>
                      <a:pt x="2602" y="1927"/>
                      <a:pt x="2573" y="1928"/>
                      <a:pt x="2543" y="1928"/>
                    </a:cubicBezTo>
                    <a:cubicBezTo>
                      <a:pt x="2255" y="1928"/>
                      <a:pt x="1959" y="1811"/>
                      <a:pt x="1793" y="1597"/>
                    </a:cubicBezTo>
                    <a:cubicBezTo>
                      <a:pt x="1584" y="1296"/>
                      <a:pt x="1662" y="838"/>
                      <a:pt x="1911" y="577"/>
                    </a:cubicBezTo>
                    <a:cubicBezTo>
                      <a:pt x="2015" y="459"/>
                      <a:pt x="2172" y="380"/>
                      <a:pt x="2329" y="328"/>
                    </a:cubicBezTo>
                    <a:cubicBezTo>
                      <a:pt x="2120" y="132"/>
                      <a:pt x="1793" y="1"/>
                      <a:pt x="15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4"/>
              <p:cNvSpPr/>
              <p:nvPr/>
            </p:nvSpPr>
            <p:spPr>
              <a:xfrm>
                <a:off x="1551962" y="3814723"/>
                <a:ext cx="31171" cy="3579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132" y="0"/>
                    </a:moveTo>
                    <a:cubicBezTo>
                      <a:pt x="66" y="0"/>
                      <a:pt x="1" y="66"/>
                      <a:pt x="1" y="144"/>
                    </a:cubicBezTo>
                    <a:cubicBezTo>
                      <a:pt x="1" y="236"/>
                      <a:pt x="53" y="301"/>
                      <a:pt x="132" y="301"/>
                    </a:cubicBezTo>
                    <a:cubicBezTo>
                      <a:pt x="197" y="301"/>
                      <a:pt x="262" y="236"/>
                      <a:pt x="262" y="144"/>
                    </a:cubicBezTo>
                    <a:cubicBezTo>
                      <a:pt x="262" y="66"/>
                      <a:pt x="210" y="0"/>
                      <a:pt x="1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>
                <a:off x="1389114" y="3814723"/>
                <a:ext cx="31171" cy="3579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132" y="0"/>
                    </a:moveTo>
                    <a:cubicBezTo>
                      <a:pt x="53" y="0"/>
                      <a:pt x="1" y="66"/>
                      <a:pt x="1" y="144"/>
                    </a:cubicBezTo>
                    <a:cubicBezTo>
                      <a:pt x="1" y="236"/>
                      <a:pt x="66" y="301"/>
                      <a:pt x="132" y="301"/>
                    </a:cubicBezTo>
                    <a:cubicBezTo>
                      <a:pt x="210" y="301"/>
                      <a:pt x="263" y="236"/>
                      <a:pt x="263" y="144"/>
                    </a:cubicBezTo>
                    <a:cubicBezTo>
                      <a:pt x="263" y="66"/>
                      <a:pt x="210" y="0"/>
                      <a:pt x="1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1458923" y="3898517"/>
                <a:ext cx="48238" cy="32237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72" extrusionOk="0">
                    <a:moveTo>
                      <a:pt x="66" y="0"/>
                    </a:moveTo>
                    <a:cubicBezTo>
                      <a:pt x="14" y="0"/>
                      <a:pt x="1" y="65"/>
                      <a:pt x="27" y="92"/>
                    </a:cubicBezTo>
                    <a:lnTo>
                      <a:pt x="158" y="262"/>
                    </a:lnTo>
                    <a:cubicBezTo>
                      <a:pt x="177" y="268"/>
                      <a:pt x="194" y="272"/>
                      <a:pt x="208" y="272"/>
                    </a:cubicBezTo>
                    <a:cubicBezTo>
                      <a:pt x="223" y="272"/>
                      <a:pt x="236" y="268"/>
                      <a:pt x="249" y="262"/>
                    </a:cubicBezTo>
                    <a:lnTo>
                      <a:pt x="380" y="92"/>
                    </a:lnTo>
                    <a:cubicBezTo>
                      <a:pt x="406" y="65"/>
                      <a:pt x="380" y="0"/>
                      <a:pt x="3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title"/>
          </p:nvPr>
        </p:nvSpPr>
        <p:spPr>
          <a:xfrm>
            <a:off x="1805785" y="1745501"/>
            <a:ext cx="5604015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y-AM" b="0" dirty="0"/>
              <a:t>Պատմություն</a:t>
            </a:r>
            <a:endParaRPr dirty="0"/>
          </a:p>
        </p:txBody>
      </p:sp>
      <p:sp>
        <p:nvSpPr>
          <p:cNvPr id="659" name="Google Shape;659;p35"/>
          <p:cNvSpPr txBox="1">
            <a:spLocks noGrp="1"/>
          </p:cNvSpPr>
          <p:nvPr>
            <p:ph type="subTitle" idx="1"/>
          </p:nvPr>
        </p:nvSpPr>
        <p:spPr>
          <a:xfrm>
            <a:off x="2219238" y="240206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660" name="Google Shape;660;p35"/>
          <p:cNvSpPr/>
          <p:nvPr/>
        </p:nvSpPr>
        <p:spPr>
          <a:xfrm>
            <a:off x="2696122" y="4065655"/>
            <a:ext cx="187521" cy="168567"/>
          </a:xfrm>
          <a:custGeom>
            <a:avLst/>
            <a:gdLst/>
            <a:ahLst/>
            <a:cxnLst/>
            <a:rect l="l" t="t" r="r" b="b"/>
            <a:pathLst>
              <a:path w="1296" h="1165" extrusionOk="0">
                <a:moveTo>
                  <a:pt x="615" y="0"/>
                </a:moveTo>
                <a:cubicBezTo>
                  <a:pt x="615" y="0"/>
                  <a:pt x="580" y="62"/>
                  <a:pt x="560" y="62"/>
                </a:cubicBezTo>
                <a:cubicBezTo>
                  <a:pt x="556" y="62"/>
                  <a:pt x="552" y="59"/>
                  <a:pt x="550" y="53"/>
                </a:cubicBezTo>
                <a:cubicBezTo>
                  <a:pt x="524" y="79"/>
                  <a:pt x="511" y="105"/>
                  <a:pt x="511" y="144"/>
                </a:cubicBezTo>
                <a:cubicBezTo>
                  <a:pt x="511" y="249"/>
                  <a:pt x="563" y="367"/>
                  <a:pt x="589" y="458"/>
                </a:cubicBezTo>
                <a:cubicBezTo>
                  <a:pt x="576" y="445"/>
                  <a:pt x="497" y="406"/>
                  <a:pt x="458" y="393"/>
                </a:cubicBezTo>
                <a:lnTo>
                  <a:pt x="314" y="340"/>
                </a:lnTo>
                <a:cubicBezTo>
                  <a:pt x="301" y="339"/>
                  <a:pt x="288" y="338"/>
                  <a:pt x="275" y="338"/>
                </a:cubicBezTo>
                <a:cubicBezTo>
                  <a:pt x="191" y="338"/>
                  <a:pt x="94" y="368"/>
                  <a:pt x="26" y="380"/>
                </a:cubicBezTo>
                <a:cubicBezTo>
                  <a:pt x="0" y="497"/>
                  <a:pt x="92" y="589"/>
                  <a:pt x="183" y="641"/>
                </a:cubicBezTo>
                <a:cubicBezTo>
                  <a:pt x="239" y="669"/>
                  <a:pt x="299" y="682"/>
                  <a:pt x="357" y="682"/>
                </a:cubicBezTo>
                <a:cubicBezTo>
                  <a:pt x="407" y="682"/>
                  <a:pt x="455" y="673"/>
                  <a:pt x="497" y="654"/>
                </a:cubicBezTo>
                <a:lnTo>
                  <a:pt x="497" y="654"/>
                </a:lnTo>
                <a:cubicBezTo>
                  <a:pt x="314" y="746"/>
                  <a:pt x="210" y="968"/>
                  <a:pt x="249" y="1165"/>
                </a:cubicBezTo>
                <a:cubicBezTo>
                  <a:pt x="353" y="1139"/>
                  <a:pt x="471" y="1086"/>
                  <a:pt x="563" y="1021"/>
                </a:cubicBezTo>
                <a:cubicBezTo>
                  <a:pt x="654" y="955"/>
                  <a:pt x="733" y="838"/>
                  <a:pt x="733" y="720"/>
                </a:cubicBezTo>
                <a:cubicBezTo>
                  <a:pt x="795" y="907"/>
                  <a:pt x="989" y="1035"/>
                  <a:pt x="1188" y="1035"/>
                </a:cubicBezTo>
                <a:cubicBezTo>
                  <a:pt x="1198" y="1035"/>
                  <a:pt x="1207" y="1035"/>
                  <a:pt x="1217" y="1034"/>
                </a:cubicBezTo>
                <a:cubicBezTo>
                  <a:pt x="1230" y="838"/>
                  <a:pt x="1086" y="641"/>
                  <a:pt x="890" y="589"/>
                </a:cubicBezTo>
                <a:cubicBezTo>
                  <a:pt x="1073" y="589"/>
                  <a:pt x="1230" y="484"/>
                  <a:pt x="1296" y="314"/>
                </a:cubicBezTo>
                <a:cubicBezTo>
                  <a:pt x="1256" y="299"/>
                  <a:pt x="1212" y="291"/>
                  <a:pt x="1168" y="291"/>
                </a:cubicBezTo>
                <a:cubicBezTo>
                  <a:pt x="1023" y="291"/>
                  <a:pt x="868" y="370"/>
                  <a:pt x="798" y="511"/>
                </a:cubicBezTo>
                <a:cubicBezTo>
                  <a:pt x="811" y="327"/>
                  <a:pt x="707" y="157"/>
                  <a:pt x="6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35"/>
          <p:cNvGrpSpPr/>
          <p:nvPr/>
        </p:nvGrpSpPr>
        <p:grpSpPr>
          <a:xfrm>
            <a:off x="4996950" y="3733900"/>
            <a:ext cx="3569977" cy="1326533"/>
            <a:chOff x="4996950" y="3733900"/>
            <a:chExt cx="3569977" cy="1326533"/>
          </a:xfrm>
        </p:grpSpPr>
        <p:grpSp>
          <p:nvGrpSpPr>
            <p:cNvPr id="662" name="Google Shape;662;p35"/>
            <p:cNvGrpSpPr/>
            <p:nvPr/>
          </p:nvGrpSpPr>
          <p:grpSpPr>
            <a:xfrm>
              <a:off x="4996950" y="3733900"/>
              <a:ext cx="3569977" cy="1326533"/>
              <a:chOff x="4996950" y="3733900"/>
              <a:chExt cx="3569977" cy="1326533"/>
            </a:xfrm>
          </p:grpSpPr>
          <p:sp>
            <p:nvSpPr>
              <p:cNvPr id="663" name="Google Shape;663;p35"/>
              <p:cNvSpPr/>
              <p:nvPr/>
            </p:nvSpPr>
            <p:spPr>
              <a:xfrm>
                <a:off x="4996950" y="3733900"/>
                <a:ext cx="3569977" cy="1326533"/>
              </a:xfrm>
              <a:custGeom>
                <a:avLst/>
                <a:gdLst/>
                <a:ahLst/>
                <a:cxnLst/>
                <a:rect l="l" t="t" r="r" b="b"/>
                <a:pathLst>
                  <a:path w="29324" h="13098" extrusionOk="0">
                    <a:moveTo>
                      <a:pt x="6753" y="0"/>
                    </a:moveTo>
                    <a:cubicBezTo>
                      <a:pt x="5981" y="0"/>
                      <a:pt x="5339" y="262"/>
                      <a:pt x="4855" y="668"/>
                    </a:cubicBezTo>
                    <a:cubicBezTo>
                      <a:pt x="4685" y="550"/>
                      <a:pt x="4528" y="458"/>
                      <a:pt x="4319" y="393"/>
                    </a:cubicBezTo>
                    <a:cubicBezTo>
                      <a:pt x="4031" y="275"/>
                      <a:pt x="3730" y="210"/>
                      <a:pt x="3429" y="210"/>
                    </a:cubicBezTo>
                    <a:lnTo>
                      <a:pt x="3298" y="210"/>
                    </a:lnTo>
                    <a:cubicBezTo>
                      <a:pt x="3154" y="183"/>
                      <a:pt x="2984" y="157"/>
                      <a:pt x="2827" y="157"/>
                    </a:cubicBezTo>
                    <a:cubicBezTo>
                      <a:pt x="2186" y="157"/>
                      <a:pt x="1584" y="406"/>
                      <a:pt x="1100" y="851"/>
                    </a:cubicBezTo>
                    <a:cubicBezTo>
                      <a:pt x="289" y="1623"/>
                      <a:pt x="1" y="2905"/>
                      <a:pt x="289" y="4384"/>
                    </a:cubicBezTo>
                    <a:cubicBezTo>
                      <a:pt x="276" y="4828"/>
                      <a:pt x="380" y="5260"/>
                      <a:pt x="629" y="5679"/>
                    </a:cubicBezTo>
                    <a:cubicBezTo>
                      <a:pt x="668" y="5718"/>
                      <a:pt x="694" y="5784"/>
                      <a:pt x="747" y="5836"/>
                    </a:cubicBezTo>
                    <a:cubicBezTo>
                      <a:pt x="1479" y="7328"/>
                      <a:pt x="3063" y="8571"/>
                      <a:pt x="5784" y="9801"/>
                    </a:cubicBezTo>
                    <a:cubicBezTo>
                      <a:pt x="5876" y="9840"/>
                      <a:pt x="5981" y="9879"/>
                      <a:pt x="6072" y="9931"/>
                    </a:cubicBezTo>
                    <a:cubicBezTo>
                      <a:pt x="6098" y="9958"/>
                      <a:pt x="6098" y="9997"/>
                      <a:pt x="6111" y="10023"/>
                    </a:cubicBezTo>
                    <a:lnTo>
                      <a:pt x="6164" y="10128"/>
                    </a:lnTo>
                    <a:cubicBezTo>
                      <a:pt x="6425" y="10717"/>
                      <a:pt x="7027" y="11371"/>
                      <a:pt x="7956" y="11698"/>
                    </a:cubicBezTo>
                    <a:cubicBezTo>
                      <a:pt x="8480" y="12104"/>
                      <a:pt x="9212" y="12418"/>
                      <a:pt x="10155" y="12418"/>
                    </a:cubicBezTo>
                    <a:cubicBezTo>
                      <a:pt x="10390" y="12418"/>
                      <a:pt x="10652" y="12391"/>
                      <a:pt x="10927" y="12352"/>
                    </a:cubicBezTo>
                    <a:cubicBezTo>
                      <a:pt x="11502" y="12247"/>
                      <a:pt x="11999" y="12025"/>
                      <a:pt x="12405" y="11659"/>
                    </a:cubicBezTo>
                    <a:cubicBezTo>
                      <a:pt x="12536" y="11672"/>
                      <a:pt x="12667" y="11711"/>
                      <a:pt x="12798" y="11724"/>
                    </a:cubicBezTo>
                    <a:cubicBezTo>
                      <a:pt x="12955" y="11763"/>
                      <a:pt x="13125" y="11776"/>
                      <a:pt x="13269" y="11803"/>
                    </a:cubicBezTo>
                    <a:cubicBezTo>
                      <a:pt x="13570" y="12051"/>
                      <a:pt x="13923" y="12261"/>
                      <a:pt x="14329" y="12418"/>
                    </a:cubicBezTo>
                    <a:cubicBezTo>
                      <a:pt x="14852" y="12810"/>
                      <a:pt x="15572" y="13098"/>
                      <a:pt x="16474" y="13098"/>
                    </a:cubicBezTo>
                    <a:cubicBezTo>
                      <a:pt x="16723" y="13098"/>
                      <a:pt x="16985" y="13085"/>
                      <a:pt x="17259" y="13033"/>
                    </a:cubicBezTo>
                    <a:cubicBezTo>
                      <a:pt x="17992" y="12902"/>
                      <a:pt x="18620" y="12548"/>
                      <a:pt x="19091" y="11960"/>
                    </a:cubicBezTo>
                    <a:cubicBezTo>
                      <a:pt x="20727" y="11737"/>
                      <a:pt x="22794" y="11305"/>
                      <a:pt x="24757" y="10259"/>
                    </a:cubicBezTo>
                    <a:cubicBezTo>
                      <a:pt x="24914" y="10167"/>
                      <a:pt x="25058" y="10089"/>
                      <a:pt x="25228" y="9997"/>
                    </a:cubicBezTo>
                    <a:cubicBezTo>
                      <a:pt x="25228" y="9997"/>
                      <a:pt x="25241" y="9997"/>
                      <a:pt x="25241" y="9971"/>
                    </a:cubicBezTo>
                    <a:cubicBezTo>
                      <a:pt x="25411" y="9879"/>
                      <a:pt x="25568" y="9774"/>
                      <a:pt x="25712" y="9683"/>
                    </a:cubicBezTo>
                    <a:cubicBezTo>
                      <a:pt x="25804" y="9631"/>
                      <a:pt x="25869" y="9578"/>
                      <a:pt x="25948" y="9539"/>
                    </a:cubicBezTo>
                    <a:cubicBezTo>
                      <a:pt x="25974" y="9513"/>
                      <a:pt x="26000" y="9500"/>
                      <a:pt x="26026" y="9487"/>
                    </a:cubicBezTo>
                    <a:cubicBezTo>
                      <a:pt x="27753" y="8401"/>
                      <a:pt x="29323" y="7079"/>
                      <a:pt x="28774" y="5247"/>
                    </a:cubicBezTo>
                    <a:cubicBezTo>
                      <a:pt x="28499" y="4318"/>
                      <a:pt x="27727" y="3664"/>
                      <a:pt x="26746" y="3520"/>
                    </a:cubicBezTo>
                    <a:cubicBezTo>
                      <a:pt x="26471" y="3402"/>
                      <a:pt x="26183" y="3350"/>
                      <a:pt x="25869" y="3350"/>
                    </a:cubicBezTo>
                    <a:cubicBezTo>
                      <a:pt x="25555" y="3350"/>
                      <a:pt x="25267" y="3415"/>
                      <a:pt x="24966" y="3533"/>
                    </a:cubicBezTo>
                    <a:cubicBezTo>
                      <a:pt x="24953" y="3546"/>
                      <a:pt x="24914" y="3546"/>
                      <a:pt x="24901" y="3559"/>
                    </a:cubicBezTo>
                    <a:cubicBezTo>
                      <a:pt x="24849" y="3585"/>
                      <a:pt x="24822" y="3585"/>
                      <a:pt x="24770" y="3599"/>
                    </a:cubicBezTo>
                    <a:cubicBezTo>
                      <a:pt x="24692" y="3612"/>
                      <a:pt x="24613" y="3651"/>
                      <a:pt x="24521" y="3677"/>
                    </a:cubicBezTo>
                    <a:cubicBezTo>
                      <a:pt x="24430" y="3690"/>
                      <a:pt x="24351" y="3729"/>
                      <a:pt x="24247" y="3756"/>
                    </a:cubicBezTo>
                    <a:cubicBezTo>
                      <a:pt x="24220" y="3756"/>
                      <a:pt x="24194" y="3756"/>
                      <a:pt x="24168" y="3782"/>
                    </a:cubicBezTo>
                    <a:cubicBezTo>
                      <a:pt x="24063" y="3795"/>
                      <a:pt x="23972" y="3821"/>
                      <a:pt x="23867" y="3860"/>
                    </a:cubicBezTo>
                    <a:cubicBezTo>
                      <a:pt x="23841" y="3860"/>
                      <a:pt x="23802" y="3873"/>
                      <a:pt x="23763" y="3873"/>
                    </a:cubicBezTo>
                    <a:cubicBezTo>
                      <a:pt x="23723" y="3873"/>
                      <a:pt x="23697" y="3886"/>
                      <a:pt x="23658" y="3886"/>
                    </a:cubicBezTo>
                    <a:lnTo>
                      <a:pt x="23579" y="3886"/>
                    </a:lnTo>
                    <a:cubicBezTo>
                      <a:pt x="23501" y="3886"/>
                      <a:pt x="23409" y="3913"/>
                      <a:pt x="23331" y="3926"/>
                    </a:cubicBezTo>
                    <a:lnTo>
                      <a:pt x="23305" y="3926"/>
                    </a:lnTo>
                    <a:cubicBezTo>
                      <a:pt x="23174" y="3926"/>
                      <a:pt x="23043" y="3939"/>
                      <a:pt x="22912" y="3978"/>
                    </a:cubicBezTo>
                    <a:cubicBezTo>
                      <a:pt x="22860" y="3978"/>
                      <a:pt x="22794" y="3978"/>
                      <a:pt x="22742" y="3991"/>
                    </a:cubicBezTo>
                    <a:cubicBezTo>
                      <a:pt x="22716" y="3991"/>
                      <a:pt x="22677" y="3991"/>
                      <a:pt x="22650" y="4004"/>
                    </a:cubicBezTo>
                    <a:lnTo>
                      <a:pt x="22533" y="4004"/>
                    </a:lnTo>
                    <a:cubicBezTo>
                      <a:pt x="22428" y="4004"/>
                      <a:pt x="22323" y="4017"/>
                      <a:pt x="22219" y="4017"/>
                    </a:cubicBezTo>
                    <a:lnTo>
                      <a:pt x="22101" y="4017"/>
                    </a:lnTo>
                    <a:cubicBezTo>
                      <a:pt x="22009" y="4017"/>
                      <a:pt x="21905" y="4043"/>
                      <a:pt x="21813" y="4043"/>
                    </a:cubicBezTo>
                    <a:lnTo>
                      <a:pt x="21564" y="4043"/>
                    </a:lnTo>
                    <a:cubicBezTo>
                      <a:pt x="21538" y="4043"/>
                      <a:pt x="21499" y="4017"/>
                      <a:pt x="21486" y="4017"/>
                    </a:cubicBezTo>
                    <a:cubicBezTo>
                      <a:pt x="21420" y="4017"/>
                      <a:pt x="21342" y="4004"/>
                      <a:pt x="21276" y="4004"/>
                    </a:cubicBezTo>
                    <a:lnTo>
                      <a:pt x="21146" y="4004"/>
                    </a:lnTo>
                    <a:cubicBezTo>
                      <a:pt x="21106" y="4004"/>
                      <a:pt x="21093" y="3991"/>
                      <a:pt x="21054" y="3991"/>
                    </a:cubicBezTo>
                    <a:cubicBezTo>
                      <a:pt x="20989" y="3991"/>
                      <a:pt x="20910" y="3978"/>
                      <a:pt x="20845" y="3978"/>
                    </a:cubicBezTo>
                    <a:lnTo>
                      <a:pt x="20727" y="3978"/>
                    </a:lnTo>
                    <a:cubicBezTo>
                      <a:pt x="20714" y="3978"/>
                      <a:pt x="20688" y="3978"/>
                      <a:pt x="20661" y="3952"/>
                    </a:cubicBezTo>
                    <a:lnTo>
                      <a:pt x="20648" y="3952"/>
                    </a:lnTo>
                    <a:cubicBezTo>
                      <a:pt x="20583" y="3952"/>
                      <a:pt x="20504" y="3939"/>
                      <a:pt x="20439" y="3939"/>
                    </a:cubicBezTo>
                    <a:lnTo>
                      <a:pt x="20426" y="3939"/>
                    </a:lnTo>
                    <a:cubicBezTo>
                      <a:pt x="20334" y="3926"/>
                      <a:pt x="20243" y="3926"/>
                      <a:pt x="20164" y="3913"/>
                    </a:cubicBezTo>
                    <a:cubicBezTo>
                      <a:pt x="20112" y="3886"/>
                      <a:pt x="20060" y="3886"/>
                      <a:pt x="20007" y="3873"/>
                    </a:cubicBezTo>
                    <a:cubicBezTo>
                      <a:pt x="19903" y="3860"/>
                      <a:pt x="19785" y="3847"/>
                      <a:pt x="19667" y="3847"/>
                    </a:cubicBezTo>
                    <a:lnTo>
                      <a:pt x="19641" y="3847"/>
                    </a:lnTo>
                    <a:cubicBezTo>
                      <a:pt x="19536" y="3821"/>
                      <a:pt x="19418" y="3808"/>
                      <a:pt x="19327" y="3808"/>
                    </a:cubicBezTo>
                    <a:cubicBezTo>
                      <a:pt x="19183" y="3782"/>
                      <a:pt x="19026" y="3742"/>
                      <a:pt x="18882" y="3742"/>
                    </a:cubicBezTo>
                    <a:cubicBezTo>
                      <a:pt x="18856" y="3742"/>
                      <a:pt x="18817" y="3729"/>
                      <a:pt x="18790" y="3729"/>
                    </a:cubicBezTo>
                    <a:cubicBezTo>
                      <a:pt x="18725" y="3716"/>
                      <a:pt x="18660" y="3716"/>
                      <a:pt x="18594" y="3690"/>
                    </a:cubicBezTo>
                    <a:cubicBezTo>
                      <a:pt x="18476" y="3664"/>
                      <a:pt x="18346" y="3625"/>
                      <a:pt x="18215" y="3612"/>
                    </a:cubicBezTo>
                    <a:cubicBezTo>
                      <a:pt x="18202" y="3612"/>
                      <a:pt x="18162" y="3599"/>
                      <a:pt x="18149" y="3585"/>
                    </a:cubicBezTo>
                    <a:cubicBezTo>
                      <a:pt x="18005" y="3546"/>
                      <a:pt x="17874" y="3520"/>
                      <a:pt x="17717" y="3494"/>
                    </a:cubicBezTo>
                    <a:cubicBezTo>
                      <a:pt x="17613" y="3468"/>
                      <a:pt x="17508" y="3455"/>
                      <a:pt x="17390" y="3428"/>
                    </a:cubicBezTo>
                    <a:cubicBezTo>
                      <a:pt x="17364" y="3415"/>
                      <a:pt x="17351" y="3415"/>
                      <a:pt x="17312" y="3402"/>
                    </a:cubicBezTo>
                    <a:cubicBezTo>
                      <a:pt x="17194" y="3363"/>
                      <a:pt x="17089" y="3337"/>
                      <a:pt x="16959" y="3324"/>
                    </a:cubicBezTo>
                    <a:cubicBezTo>
                      <a:pt x="16932" y="3324"/>
                      <a:pt x="16906" y="3298"/>
                      <a:pt x="16893" y="3298"/>
                    </a:cubicBezTo>
                    <a:cubicBezTo>
                      <a:pt x="16802" y="3271"/>
                      <a:pt x="16710" y="3258"/>
                      <a:pt x="16631" y="3232"/>
                    </a:cubicBezTo>
                    <a:cubicBezTo>
                      <a:pt x="16579" y="3219"/>
                      <a:pt x="16527" y="3206"/>
                      <a:pt x="16461" y="3193"/>
                    </a:cubicBezTo>
                    <a:cubicBezTo>
                      <a:pt x="16344" y="3154"/>
                      <a:pt x="16252" y="3141"/>
                      <a:pt x="16134" y="3127"/>
                    </a:cubicBezTo>
                    <a:cubicBezTo>
                      <a:pt x="16108" y="3101"/>
                      <a:pt x="16082" y="3101"/>
                      <a:pt x="16056" y="3088"/>
                    </a:cubicBezTo>
                    <a:cubicBezTo>
                      <a:pt x="15938" y="3062"/>
                      <a:pt x="15820" y="3023"/>
                      <a:pt x="15689" y="3010"/>
                    </a:cubicBezTo>
                    <a:cubicBezTo>
                      <a:pt x="15676" y="3010"/>
                      <a:pt x="15650" y="2997"/>
                      <a:pt x="15624" y="2997"/>
                    </a:cubicBezTo>
                    <a:cubicBezTo>
                      <a:pt x="15545" y="2970"/>
                      <a:pt x="15480" y="2957"/>
                      <a:pt x="15401" y="2944"/>
                    </a:cubicBezTo>
                    <a:cubicBezTo>
                      <a:pt x="15349" y="2931"/>
                      <a:pt x="15297" y="2905"/>
                      <a:pt x="15231" y="2892"/>
                    </a:cubicBezTo>
                    <a:cubicBezTo>
                      <a:pt x="15153" y="2866"/>
                      <a:pt x="15074" y="2840"/>
                      <a:pt x="14996" y="2827"/>
                    </a:cubicBezTo>
                    <a:cubicBezTo>
                      <a:pt x="14944" y="2813"/>
                      <a:pt x="14891" y="2800"/>
                      <a:pt x="14826" y="2774"/>
                    </a:cubicBezTo>
                    <a:cubicBezTo>
                      <a:pt x="14708" y="2748"/>
                      <a:pt x="14577" y="2709"/>
                      <a:pt x="14446" y="2696"/>
                    </a:cubicBezTo>
                    <a:cubicBezTo>
                      <a:pt x="14355" y="2670"/>
                      <a:pt x="14237" y="2630"/>
                      <a:pt x="14145" y="2617"/>
                    </a:cubicBezTo>
                    <a:lnTo>
                      <a:pt x="14119" y="2617"/>
                    </a:lnTo>
                    <a:cubicBezTo>
                      <a:pt x="13988" y="2565"/>
                      <a:pt x="13844" y="2539"/>
                      <a:pt x="13700" y="2499"/>
                    </a:cubicBezTo>
                    <a:cubicBezTo>
                      <a:pt x="13570" y="2447"/>
                      <a:pt x="13439" y="2421"/>
                      <a:pt x="13308" y="2382"/>
                    </a:cubicBezTo>
                    <a:lnTo>
                      <a:pt x="13295" y="2382"/>
                    </a:lnTo>
                    <a:cubicBezTo>
                      <a:pt x="13138" y="2342"/>
                      <a:pt x="13007" y="2290"/>
                      <a:pt x="12863" y="2277"/>
                    </a:cubicBezTo>
                    <a:cubicBezTo>
                      <a:pt x="12850" y="2251"/>
                      <a:pt x="12811" y="2251"/>
                      <a:pt x="12798" y="2238"/>
                    </a:cubicBezTo>
                    <a:cubicBezTo>
                      <a:pt x="12706" y="2212"/>
                      <a:pt x="12601" y="2185"/>
                      <a:pt x="12523" y="2159"/>
                    </a:cubicBezTo>
                    <a:cubicBezTo>
                      <a:pt x="12510" y="2159"/>
                      <a:pt x="12510" y="2159"/>
                      <a:pt x="12484" y="2146"/>
                    </a:cubicBezTo>
                    <a:cubicBezTo>
                      <a:pt x="12366" y="2094"/>
                      <a:pt x="12261" y="2055"/>
                      <a:pt x="12130" y="2041"/>
                    </a:cubicBezTo>
                    <a:cubicBezTo>
                      <a:pt x="12104" y="2028"/>
                      <a:pt x="12078" y="2028"/>
                      <a:pt x="12065" y="2015"/>
                    </a:cubicBezTo>
                    <a:cubicBezTo>
                      <a:pt x="11934" y="1963"/>
                      <a:pt x="11803" y="1924"/>
                      <a:pt x="11646" y="1898"/>
                    </a:cubicBezTo>
                    <a:cubicBezTo>
                      <a:pt x="11555" y="1858"/>
                      <a:pt x="11437" y="1832"/>
                      <a:pt x="11345" y="1793"/>
                    </a:cubicBezTo>
                    <a:cubicBezTo>
                      <a:pt x="11319" y="1793"/>
                      <a:pt x="11306" y="1780"/>
                      <a:pt x="11293" y="1780"/>
                    </a:cubicBezTo>
                    <a:cubicBezTo>
                      <a:pt x="11201" y="1754"/>
                      <a:pt x="11097" y="1714"/>
                      <a:pt x="10979" y="1688"/>
                    </a:cubicBezTo>
                    <a:cubicBezTo>
                      <a:pt x="10652" y="1230"/>
                      <a:pt x="10194" y="851"/>
                      <a:pt x="9579" y="602"/>
                    </a:cubicBezTo>
                    <a:cubicBezTo>
                      <a:pt x="9226" y="471"/>
                      <a:pt x="8872" y="406"/>
                      <a:pt x="8506" y="406"/>
                    </a:cubicBezTo>
                    <a:lnTo>
                      <a:pt x="8336" y="406"/>
                    </a:lnTo>
                    <a:cubicBezTo>
                      <a:pt x="8009" y="223"/>
                      <a:pt x="7629" y="79"/>
                      <a:pt x="7197" y="26"/>
                    </a:cubicBezTo>
                    <a:cubicBezTo>
                      <a:pt x="7040" y="13"/>
                      <a:pt x="6897" y="0"/>
                      <a:pt x="67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4" name="Google Shape;664;p35"/>
              <p:cNvGrpSpPr/>
              <p:nvPr/>
            </p:nvGrpSpPr>
            <p:grpSpPr>
              <a:xfrm>
                <a:off x="5127978" y="3843537"/>
                <a:ext cx="3329599" cy="1144355"/>
                <a:chOff x="3982875" y="1927775"/>
                <a:chExt cx="616250" cy="211800"/>
              </a:xfrm>
            </p:grpSpPr>
            <p:sp>
              <p:nvSpPr>
                <p:cNvPr id="665" name="Google Shape;665;p35"/>
                <p:cNvSpPr/>
                <p:nvPr/>
              </p:nvSpPr>
              <p:spPr>
                <a:xfrm>
                  <a:off x="4567750" y="2010550"/>
                  <a:ext cx="1147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" h="559" extrusionOk="0">
                      <a:moveTo>
                        <a:pt x="115" y="0"/>
                      </a:moveTo>
                      <a:cubicBezTo>
                        <a:pt x="103" y="0"/>
                        <a:pt x="91" y="3"/>
                        <a:pt x="79" y="8"/>
                      </a:cubicBezTo>
                      <a:cubicBezTo>
                        <a:pt x="0" y="35"/>
                        <a:pt x="0" y="166"/>
                        <a:pt x="0" y="296"/>
                      </a:cubicBezTo>
                      <a:cubicBezTo>
                        <a:pt x="0" y="427"/>
                        <a:pt x="27" y="558"/>
                        <a:pt x="27" y="558"/>
                      </a:cubicBezTo>
                      <a:cubicBezTo>
                        <a:pt x="92" y="545"/>
                        <a:pt x="184" y="519"/>
                        <a:pt x="249" y="480"/>
                      </a:cubicBezTo>
                      <a:lnTo>
                        <a:pt x="341" y="427"/>
                      </a:lnTo>
                      <a:cubicBezTo>
                        <a:pt x="393" y="414"/>
                        <a:pt x="419" y="401"/>
                        <a:pt x="458" y="388"/>
                      </a:cubicBezTo>
                      <a:cubicBezTo>
                        <a:pt x="458" y="388"/>
                        <a:pt x="393" y="283"/>
                        <a:pt x="328" y="166"/>
                      </a:cubicBezTo>
                      <a:cubicBezTo>
                        <a:pt x="261" y="88"/>
                        <a:pt x="184" y="0"/>
                        <a:pt x="1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4557600" y="2013925"/>
                  <a:ext cx="10825" cy="1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554" extrusionOk="0">
                      <a:moveTo>
                        <a:pt x="120" y="0"/>
                      </a:moveTo>
                      <a:cubicBezTo>
                        <a:pt x="111" y="0"/>
                        <a:pt x="102" y="2"/>
                        <a:pt x="92" y="4"/>
                      </a:cubicBezTo>
                      <a:cubicBezTo>
                        <a:pt x="14" y="17"/>
                        <a:pt x="1" y="161"/>
                        <a:pt x="1" y="292"/>
                      </a:cubicBezTo>
                      <a:cubicBezTo>
                        <a:pt x="1" y="423"/>
                        <a:pt x="14" y="554"/>
                        <a:pt x="14" y="554"/>
                      </a:cubicBezTo>
                      <a:lnTo>
                        <a:pt x="223" y="488"/>
                      </a:lnTo>
                      <a:cubicBezTo>
                        <a:pt x="302" y="475"/>
                        <a:pt x="367" y="449"/>
                        <a:pt x="433" y="410"/>
                      </a:cubicBezTo>
                      <a:cubicBezTo>
                        <a:pt x="433" y="410"/>
                        <a:pt x="280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4546825" y="2017250"/>
                  <a:ext cx="11125" cy="1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539" extrusionOk="0">
                      <a:moveTo>
                        <a:pt x="135" y="1"/>
                      </a:moveTo>
                      <a:cubicBezTo>
                        <a:pt x="129" y="1"/>
                        <a:pt x="124" y="1"/>
                        <a:pt x="118" y="2"/>
                      </a:cubicBezTo>
                      <a:cubicBezTo>
                        <a:pt x="39" y="15"/>
                        <a:pt x="0" y="146"/>
                        <a:pt x="0" y="277"/>
                      </a:cubicBezTo>
                      <a:lnTo>
                        <a:pt x="0" y="539"/>
                      </a:lnTo>
                      <a:lnTo>
                        <a:pt x="209" y="486"/>
                      </a:lnTo>
                      <a:cubicBezTo>
                        <a:pt x="314" y="473"/>
                        <a:pt x="379" y="447"/>
                        <a:pt x="445" y="421"/>
                      </a:cubicBezTo>
                      <a:cubicBezTo>
                        <a:pt x="445" y="421"/>
                        <a:pt x="406" y="316"/>
                        <a:pt x="340" y="198"/>
                      </a:cubicBezTo>
                      <a:cubicBezTo>
                        <a:pt x="279" y="88"/>
                        <a:pt x="218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4536350" y="2019550"/>
                  <a:ext cx="10825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552" extrusionOk="0">
                      <a:moveTo>
                        <a:pt x="156" y="1"/>
                      </a:moveTo>
                      <a:cubicBezTo>
                        <a:pt x="152" y="1"/>
                        <a:pt x="148" y="1"/>
                        <a:pt x="144" y="2"/>
                      </a:cubicBezTo>
                      <a:cubicBezTo>
                        <a:pt x="66" y="28"/>
                        <a:pt x="26" y="159"/>
                        <a:pt x="13" y="290"/>
                      </a:cubicBezTo>
                      <a:cubicBezTo>
                        <a:pt x="0" y="420"/>
                        <a:pt x="13" y="551"/>
                        <a:pt x="13" y="551"/>
                      </a:cubicBezTo>
                      <a:cubicBezTo>
                        <a:pt x="157" y="512"/>
                        <a:pt x="288" y="486"/>
                        <a:pt x="432" y="447"/>
                      </a:cubicBezTo>
                      <a:cubicBezTo>
                        <a:pt x="432" y="447"/>
                        <a:pt x="406" y="329"/>
                        <a:pt x="354" y="224"/>
                      </a:cubicBezTo>
                      <a:cubicBezTo>
                        <a:pt x="304" y="113"/>
                        <a:pt x="231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4525550" y="2022175"/>
                  <a:ext cx="11150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538" extrusionOk="0">
                      <a:moveTo>
                        <a:pt x="173" y="0"/>
                      </a:moveTo>
                      <a:cubicBezTo>
                        <a:pt x="168" y="0"/>
                        <a:pt x="163" y="1"/>
                        <a:pt x="158" y="1"/>
                      </a:cubicBezTo>
                      <a:cubicBezTo>
                        <a:pt x="79" y="15"/>
                        <a:pt x="27" y="145"/>
                        <a:pt x="14" y="276"/>
                      </a:cubicBezTo>
                      <a:cubicBezTo>
                        <a:pt x="1" y="407"/>
                        <a:pt x="1" y="538"/>
                        <a:pt x="1" y="538"/>
                      </a:cubicBezTo>
                      <a:cubicBezTo>
                        <a:pt x="144" y="486"/>
                        <a:pt x="301" y="473"/>
                        <a:pt x="445" y="446"/>
                      </a:cubicBezTo>
                      <a:cubicBezTo>
                        <a:pt x="445" y="446"/>
                        <a:pt x="406" y="329"/>
                        <a:pt x="354" y="211"/>
                      </a:cubicBezTo>
                      <a:cubicBezTo>
                        <a:pt x="317" y="100"/>
                        <a:pt x="256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4515075" y="2023825"/>
                  <a:ext cx="10500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525" extrusionOk="0">
                      <a:moveTo>
                        <a:pt x="165" y="1"/>
                      </a:moveTo>
                      <a:cubicBezTo>
                        <a:pt x="163" y="1"/>
                        <a:pt x="160" y="1"/>
                        <a:pt x="158" y="1"/>
                      </a:cubicBezTo>
                      <a:cubicBezTo>
                        <a:pt x="79" y="14"/>
                        <a:pt x="27" y="132"/>
                        <a:pt x="14" y="263"/>
                      </a:cubicBezTo>
                      <a:cubicBezTo>
                        <a:pt x="1" y="393"/>
                        <a:pt x="1" y="524"/>
                        <a:pt x="1" y="524"/>
                      </a:cubicBezTo>
                      <a:cubicBezTo>
                        <a:pt x="66" y="511"/>
                        <a:pt x="145" y="511"/>
                        <a:pt x="210" y="485"/>
                      </a:cubicBezTo>
                      <a:lnTo>
                        <a:pt x="420" y="459"/>
                      </a:lnTo>
                      <a:cubicBezTo>
                        <a:pt x="420" y="459"/>
                        <a:pt x="343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4503950" y="2025150"/>
                  <a:ext cx="1115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524" extrusionOk="0">
                      <a:moveTo>
                        <a:pt x="197" y="0"/>
                      </a:moveTo>
                      <a:cubicBezTo>
                        <a:pt x="119" y="0"/>
                        <a:pt x="66" y="131"/>
                        <a:pt x="27" y="262"/>
                      </a:cubicBezTo>
                      <a:cubicBezTo>
                        <a:pt x="1" y="393"/>
                        <a:pt x="1" y="524"/>
                        <a:pt x="1" y="524"/>
                      </a:cubicBezTo>
                      <a:lnTo>
                        <a:pt x="446" y="471"/>
                      </a:lnTo>
                      <a:cubicBezTo>
                        <a:pt x="446" y="471"/>
                        <a:pt x="380" y="0"/>
                        <a:pt x="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4493175" y="2026125"/>
                  <a:ext cx="10800" cy="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524" extrusionOk="0">
                      <a:moveTo>
                        <a:pt x="203" y="0"/>
                      </a:moveTo>
                      <a:cubicBezTo>
                        <a:pt x="201" y="0"/>
                        <a:pt x="199" y="0"/>
                        <a:pt x="196" y="0"/>
                      </a:cubicBezTo>
                      <a:cubicBezTo>
                        <a:pt x="118" y="0"/>
                        <a:pt x="66" y="131"/>
                        <a:pt x="39" y="262"/>
                      </a:cubicBezTo>
                      <a:cubicBezTo>
                        <a:pt x="0" y="393"/>
                        <a:pt x="0" y="524"/>
                        <a:pt x="0" y="524"/>
                      </a:cubicBezTo>
                      <a:lnTo>
                        <a:pt x="432" y="485"/>
                      </a:lnTo>
                      <a:cubicBezTo>
                        <a:pt x="432" y="485"/>
                        <a:pt x="38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4481725" y="2026775"/>
                  <a:ext cx="11150" cy="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98" extrusionOk="0">
                      <a:moveTo>
                        <a:pt x="236" y="1"/>
                      </a:moveTo>
                      <a:cubicBezTo>
                        <a:pt x="157" y="1"/>
                        <a:pt x="92" y="131"/>
                        <a:pt x="53" y="236"/>
                      </a:cubicBezTo>
                      <a:cubicBezTo>
                        <a:pt x="26" y="367"/>
                        <a:pt x="0" y="498"/>
                        <a:pt x="0" y="498"/>
                      </a:cubicBezTo>
                      <a:lnTo>
                        <a:pt x="223" y="498"/>
                      </a:lnTo>
                      <a:lnTo>
                        <a:pt x="445" y="485"/>
                      </a:lnTo>
                      <a:cubicBezTo>
                        <a:pt x="445" y="485"/>
                        <a:pt x="419" y="1"/>
                        <a:pt x="2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5"/>
                <p:cNvSpPr/>
                <p:nvPr/>
              </p:nvSpPr>
              <p:spPr>
                <a:xfrm>
                  <a:off x="4471250" y="2027100"/>
                  <a:ext cx="10500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512" extrusionOk="0">
                      <a:moveTo>
                        <a:pt x="223" y="1"/>
                      </a:moveTo>
                      <a:cubicBezTo>
                        <a:pt x="144" y="1"/>
                        <a:pt x="79" y="118"/>
                        <a:pt x="40" y="249"/>
                      </a:cubicBezTo>
                      <a:cubicBezTo>
                        <a:pt x="14" y="380"/>
                        <a:pt x="0" y="511"/>
                        <a:pt x="0" y="511"/>
                      </a:cubicBezTo>
                      <a:lnTo>
                        <a:pt x="419" y="485"/>
                      </a:lnTo>
                      <a:cubicBezTo>
                        <a:pt x="419" y="485"/>
                        <a:pt x="393" y="1"/>
                        <a:pt x="2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5"/>
                <p:cNvSpPr/>
                <p:nvPr/>
              </p:nvSpPr>
              <p:spPr>
                <a:xfrm>
                  <a:off x="4460125" y="2027425"/>
                  <a:ext cx="11150" cy="1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504" extrusionOk="0">
                      <a:moveTo>
                        <a:pt x="242" y="1"/>
                      </a:moveTo>
                      <a:cubicBezTo>
                        <a:pt x="64" y="1"/>
                        <a:pt x="1" y="498"/>
                        <a:pt x="1" y="498"/>
                      </a:cubicBezTo>
                      <a:cubicBezTo>
                        <a:pt x="97" y="498"/>
                        <a:pt x="198" y="504"/>
                        <a:pt x="298" y="504"/>
                      </a:cubicBezTo>
                      <a:cubicBezTo>
                        <a:pt x="348" y="504"/>
                        <a:pt x="397" y="502"/>
                        <a:pt x="445" y="498"/>
                      </a:cubicBezTo>
                      <a:cubicBezTo>
                        <a:pt x="445" y="498"/>
                        <a:pt x="445" y="380"/>
                        <a:pt x="406" y="249"/>
                      </a:cubicBezTo>
                      <a:cubicBezTo>
                        <a:pt x="380" y="119"/>
                        <a:pt x="341" y="1"/>
                        <a:pt x="249" y="1"/>
                      </a:cubicBezTo>
                      <a:cubicBezTo>
                        <a:pt x="247" y="1"/>
                        <a:pt x="245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4449000" y="2027100"/>
                  <a:ext cx="11150" cy="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512" extrusionOk="0">
                      <a:moveTo>
                        <a:pt x="256" y="0"/>
                      </a:moveTo>
                      <a:cubicBezTo>
                        <a:pt x="90" y="0"/>
                        <a:pt x="1" y="485"/>
                        <a:pt x="1" y="485"/>
                      </a:cubicBezTo>
                      <a:lnTo>
                        <a:pt x="446" y="511"/>
                      </a:lnTo>
                      <a:cubicBezTo>
                        <a:pt x="446" y="511"/>
                        <a:pt x="446" y="14"/>
                        <a:pt x="262" y="1"/>
                      </a:cubicBezTo>
                      <a:cubicBezTo>
                        <a:pt x="260" y="1"/>
                        <a:pt x="25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4437875" y="2026750"/>
                  <a:ext cx="11150" cy="1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499" extrusionOk="0">
                      <a:moveTo>
                        <a:pt x="275" y="1"/>
                      </a:moveTo>
                      <a:cubicBezTo>
                        <a:pt x="100" y="1"/>
                        <a:pt x="1" y="473"/>
                        <a:pt x="1" y="473"/>
                      </a:cubicBezTo>
                      <a:cubicBezTo>
                        <a:pt x="158" y="486"/>
                        <a:pt x="302" y="499"/>
                        <a:pt x="446" y="499"/>
                      </a:cubicBezTo>
                      <a:cubicBezTo>
                        <a:pt x="446" y="499"/>
                        <a:pt x="446" y="394"/>
                        <a:pt x="433" y="263"/>
                      </a:cubicBezTo>
                      <a:cubicBezTo>
                        <a:pt x="420" y="146"/>
                        <a:pt x="367" y="15"/>
                        <a:pt x="289" y="2"/>
                      </a:cubicBezTo>
                      <a:cubicBezTo>
                        <a:pt x="284" y="1"/>
                        <a:pt x="279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5"/>
                <p:cNvSpPr/>
                <p:nvPr/>
              </p:nvSpPr>
              <p:spPr>
                <a:xfrm>
                  <a:off x="4427425" y="2026125"/>
                  <a:ext cx="11125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511" extrusionOk="0">
                      <a:moveTo>
                        <a:pt x="268" y="0"/>
                      </a:moveTo>
                      <a:cubicBezTo>
                        <a:pt x="102" y="0"/>
                        <a:pt x="0" y="472"/>
                        <a:pt x="0" y="472"/>
                      </a:cubicBezTo>
                      <a:lnTo>
                        <a:pt x="432" y="511"/>
                      </a:lnTo>
                      <a:cubicBezTo>
                        <a:pt x="432" y="511"/>
                        <a:pt x="445" y="27"/>
                        <a:pt x="275" y="0"/>
                      </a:cubicBezTo>
                      <a:cubicBezTo>
                        <a:pt x="273" y="0"/>
                        <a:pt x="270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5"/>
                <p:cNvSpPr/>
                <p:nvPr/>
              </p:nvSpPr>
              <p:spPr>
                <a:xfrm>
                  <a:off x="4416950" y="2025425"/>
                  <a:ext cx="1082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526" extrusionOk="0">
                      <a:moveTo>
                        <a:pt x="268" y="0"/>
                      </a:moveTo>
                      <a:cubicBezTo>
                        <a:pt x="97" y="0"/>
                        <a:pt x="0" y="473"/>
                        <a:pt x="0" y="473"/>
                      </a:cubicBezTo>
                      <a:lnTo>
                        <a:pt x="210" y="500"/>
                      </a:lnTo>
                      <a:lnTo>
                        <a:pt x="328" y="526"/>
                      </a:lnTo>
                      <a:lnTo>
                        <a:pt x="419" y="513"/>
                      </a:lnTo>
                      <a:cubicBezTo>
                        <a:pt x="419" y="513"/>
                        <a:pt x="432" y="395"/>
                        <a:pt x="419" y="264"/>
                      </a:cubicBezTo>
                      <a:cubicBezTo>
                        <a:pt x="406" y="133"/>
                        <a:pt x="367" y="15"/>
                        <a:pt x="288" y="2"/>
                      </a:cubicBezTo>
                      <a:cubicBezTo>
                        <a:pt x="282" y="1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4405500" y="2023775"/>
                  <a:ext cx="1212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527" extrusionOk="0">
                      <a:moveTo>
                        <a:pt x="282" y="1"/>
                      </a:moveTo>
                      <a:cubicBezTo>
                        <a:pt x="122" y="1"/>
                        <a:pt x="0" y="461"/>
                        <a:pt x="0" y="461"/>
                      </a:cubicBezTo>
                      <a:lnTo>
                        <a:pt x="432" y="526"/>
                      </a:lnTo>
                      <a:cubicBezTo>
                        <a:pt x="432" y="526"/>
                        <a:pt x="485" y="29"/>
                        <a:pt x="301" y="3"/>
                      </a:cubicBezTo>
                      <a:cubicBezTo>
                        <a:pt x="295" y="1"/>
                        <a:pt x="289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4395025" y="2022500"/>
                  <a:ext cx="11800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525" extrusionOk="0">
                      <a:moveTo>
                        <a:pt x="301" y="1"/>
                      </a:moveTo>
                      <a:cubicBezTo>
                        <a:pt x="137" y="1"/>
                        <a:pt x="1" y="460"/>
                        <a:pt x="1" y="460"/>
                      </a:cubicBezTo>
                      <a:lnTo>
                        <a:pt x="210" y="499"/>
                      </a:lnTo>
                      <a:cubicBezTo>
                        <a:pt x="289" y="512"/>
                        <a:pt x="341" y="512"/>
                        <a:pt x="433" y="525"/>
                      </a:cubicBezTo>
                      <a:cubicBezTo>
                        <a:pt x="433" y="525"/>
                        <a:pt x="472" y="54"/>
                        <a:pt x="315" y="2"/>
                      </a:cubicBezTo>
                      <a:cubicBezTo>
                        <a:pt x="310" y="1"/>
                        <a:pt x="306" y="1"/>
                        <a:pt x="3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4384225" y="2020800"/>
                  <a:ext cx="1215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528" extrusionOk="0">
                      <a:moveTo>
                        <a:pt x="303" y="0"/>
                      </a:moveTo>
                      <a:cubicBezTo>
                        <a:pt x="143" y="0"/>
                        <a:pt x="1" y="462"/>
                        <a:pt x="1" y="462"/>
                      </a:cubicBezTo>
                      <a:lnTo>
                        <a:pt x="420" y="528"/>
                      </a:lnTo>
                      <a:cubicBezTo>
                        <a:pt x="420" y="528"/>
                        <a:pt x="485" y="56"/>
                        <a:pt x="328" y="4"/>
                      </a:cubicBezTo>
                      <a:cubicBezTo>
                        <a:pt x="320" y="2"/>
                        <a:pt x="312" y="0"/>
                        <a:pt x="30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4373450" y="2019225"/>
                  <a:ext cx="1277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26" extrusionOk="0">
                      <a:moveTo>
                        <a:pt x="315" y="1"/>
                      </a:moveTo>
                      <a:cubicBezTo>
                        <a:pt x="241" y="1"/>
                        <a:pt x="167" y="112"/>
                        <a:pt x="105" y="211"/>
                      </a:cubicBezTo>
                      <a:cubicBezTo>
                        <a:pt x="39" y="329"/>
                        <a:pt x="0" y="460"/>
                        <a:pt x="0" y="460"/>
                      </a:cubicBezTo>
                      <a:cubicBezTo>
                        <a:pt x="131" y="473"/>
                        <a:pt x="275" y="499"/>
                        <a:pt x="432" y="525"/>
                      </a:cubicBezTo>
                      <a:cubicBezTo>
                        <a:pt x="432" y="525"/>
                        <a:pt x="510" y="54"/>
                        <a:pt x="327" y="2"/>
                      </a:cubicBezTo>
                      <a:cubicBezTo>
                        <a:pt x="323" y="1"/>
                        <a:pt x="319" y="1"/>
                        <a:pt x="31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5"/>
                <p:cNvSpPr/>
                <p:nvPr/>
              </p:nvSpPr>
              <p:spPr>
                <a:xfrm>
                  <a:off x="4362650" y="2017200"/>
                  <a:ext cx="127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28" extrusionOk="0">
                      <a:moveTo>
                        <a:pt x="328" y="0"/>
                      </a:moveTo>
                      <a:cubicBezTo>
                        <a:pt x="166" y="0"/>
                        <a:pt x="0" y="449"/>
                        <a:pt x="0" y="449"/>
                      </a:cubicBezTo>
                      <a:lnTo>
                        <a:pt x="432" y="528"/>
                      </a:lnTo>
                      <a:cubicBezTo>
                        <a:pt x="432" y="528"/>
                        <a:pt x="511" y="57"/>
                        <a:pt x="354" y="4"/>
                      </a:cubicBezTo>
                      <a:cubicBezTo>
                        <a:pt x="345" y="2"/>
                        <a:pt x="337" y="0"/>
                        <a:pt x="3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5"/>
                <p:cNvSpPr/>
                <p:nvPr/>
              </p:nvSpPr>
              <p:spPr>
                <a:xfrm>
                  <a:off x="4352175" y="2014625"/>
                  <a:ext cx="1312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6" extrusionOk="0">
                      <a:moveTo>
                        <a:pt x="322" y="0"/>
                      </a:moveTo>
                      <a:cubicBezTo>
                        <a:pt x="170" y="0"/>
                        <a:pt x="1" y="447"/>
                        <a:pt x="1" y="447"/>
                      </a:cubicBezTo>
                      <a:lnTo>
                        <a:pt x="419" y="526"/>
                      </a:lnTo>
                      <a:cubicBezTo>
                        <a:pt x="419" y="526"/>
                        <a:pt x="524" y="55"/>
                        <a:pt x="341" y="3"/>
                      </a:cubicBezTo>
                      <a:cubicBezTo>
                        <a:pt x="335" y="1"/>
                        <a:pt x="329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4341050" y="2012625"/>
                  <a:ext cx="1312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8" extrusionOk="0">
                      <a:moveTo>
                        <a:pt x="341" y="0"/>
                      </a:moveTo>
                      <a:cubicBezTo>
                        <a:pt x="177" y="0"/>
                        <a:pt x="1" y="436"/>
                        <a:pt x="1" y="436"/>
                      </a:cubicBezTo>
                      <a:lnTo>
                        <a:pt x="210" y="475"/>
                      </a:lnTo>
                      <a:lnTo>
                        <a:pt x="433" y="527"/>
                      </a:lnTo>
                      <a:cubicBezTo>
                        <a:pt x="433" y="527"/>
                        <a:pt x="524" y="56"/>
                        <a:pt x="367" y="4"/>
                      </a:cubicBezTo>
                      <a:cubicBezTo>
                        <a:pt x="358" y="1"/>
                        <a:pt x="350" y="0"/>
                        <a:pt x="3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4330925" y="2010325"/>
                  <a:ext cx="1342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28" extrusionOk="0">
                      <a:moveTo>
                        <a:pt x="340" y="0"/>
                      </a:moveTo>
                      <a:cubicBezTo>
                        <a:pt x="176" y="0"/>
                        <a:pt x="0" y="423"/>
                        <a:pt x="0" y="423"/>
                      </a:cubicBezTo>
                      <a:lnTo>
                        <a:pt x="432" y="528"/>
                      </a:lnTo>
                      <a:cubicBezTo>
                        <a:pt x="432" y="528"/>
                        <a:pt x="537" y="44"/>
                        <a:pt x="367" y="4"/>
                      </a:cubicBezTo>
                      <a:cubicBezTo>
                        <a:pt x="358" y="2"/>
                        <a:pt x="349" y="0"/>
                        <a:pt x="34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4320450" y="2007700"/>
                  <a:ext cx="134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29" extrusionOk="0">
                      <a:moveTo>
                        <a:pt x="329" y="1"/>
                      </a:moveTo>
                      <a:cubicBezTo>
                        <a:pt x="177" y="1"/>
                        <a:pt x="0" y="437"/>
                        <a:pt x="0" y="437"/>
                      </a:cubicBezTo>
                      <a:lnTo>
                        <a:pt x="419" y="528"/>
                      </a:lnTo>
                      <a:cubicBezTo>
                        <a:pt x="419" y="528"/>
                        <a:pt x="537" y="57"/>
                        <a:pt x="354" y="5"/>
                      </a:cubicBezTo>
                      <a:cubicBezTo>
                        <a:pt x="346" y="2"/>
                        <a:pt x="338" y="1"/>
                        <a:pt x="32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5"/>
                <p:cNvSpPr/>
                <p:nvPr/>
              </p:nvSpPr>
              <p:spPr>
                <a:xfrm>
                  <a:off x="4309650" y="2004800"/>
                  <a:ext cx="13450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527" extrusionOk="0">
                      <a:moveTo>
                        <a:pt x="347" y="1"/>
                      </a:moveTo>
                      <a:cubicBezTo>
                        <a:pt x="182" y="1"/>
                        <a:pt x="1" y="435"/>
                        <a:pt x="1" y="435"/>
                      </a:cubicBezTo>
                      <a:lnTo>
                        <a:pt x="432" y="526"/>
                      </a:lnTo>
                      <a:cubicBezTo>
                        <a:pt x="432" y="526"/>
                        <a:pt x="537" y="55"/>
                        <a:pt x="367" y="3"/>
                      </a:cubicBezTo>
                      <a:cubicBezTo>
                        <a:pt x="360" y="1"/>
                        <a:pt x="353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5"/>
                <p:cNvSpPr/>
                <p:nvPr/>
              </p:nvSpPr>
              <p:spPr>
                <a:xfrm>
                  <a:off x="4299525" y="2002475"/>
                  <a:ext cx="1342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28" extrusionOk="0">
                      <a:moveTo>
                        <a:pt x="328" y="0"/>
                      </a:moveTo>
                      <a:cubicBezTo>
                        <a:pt x="176" y="0"/>
                        <a:pt x="0" y="423"/>
                        <a:pt x="0" y="423"/>
                      </a:cubicBezTo>
                      <a:lnTo>
                        <a:pt x="419" y="528"/>
                      </a:lnTo>
                      <a:cubicBezTo>
                        <a:pt x="419" y="528"/>
                        <a:pt x="537" y="57"/>
                        <a:pt x="353" y="4"/>
                      </a:cubicBezTo>
                      <a:cubicBezTo>
                        <a:pt x="345" y="2"/>
                        <a:pt x="337" y="0"/>
                        <a:pt x="3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4288725" y="1999900"/>
                  <a:ext cx="13750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" h="527" extrusionOk="0">
                      <a:moveTo>
                        <a:pt x="346" y="0"/>
                      </a:moveTo>
                      <a:cubicBezTo>
                        <a:pt x="181" y="0"/>
                        <a:pt x="0" y="434"/>
                        <a:pt x="0" y="434"/>
                      </a:cubicBezTo>
                      <a:lnTo>
                        <a:pt x="432" y="526"/>
                      </a:lnTo>
                      <a:cubicBezTo>
                        <a:pt x="432" y="526"/>
                        <a:pt x="550" y="55"/>
                        <a:pt x="367" y="3"/>
                      </a:cubicBezTo>
                      <a:cubicBezTo>
                        <a:pt x="360" y="1"/>
                        <a:pt x="353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5"/>
                <p:cNvSpPr/>
                <p:nvPr/>
              </p:nvSpPr>
              <p:spPr>
                <a:xfrm>
                  <a:off x="4278575" y="1997225"/>
                  <a:ext cx="131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529" extrusionOk="0">
                      <a:moveTo>
                        <a:pt x="340" y="1"/>
                      </a:moveTo>
                      <a:cubicBezTo>
                        <a:pt x="177" y="1"/>
                        <a:pt x="1" y="424"/>
                        <a:pt x="1" y="424"/>
                      </a:cubicBezTo>
                      <a:lnTo>
                        <a:pt x="406" y="528"/>
                      </a:lnTo>
                      <a:cubicBezTo>
                        <a:pt x="406" y="528"/>
                        <a:pt x="524" y="44"/>
                        <a:pt x="367" y="5"/>
                      </a:cubicBezTo>
                      <a:cubicBezTo>
                        <a:pt x="358" y="2"/>
                        <a:pt x="349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5"/>
                <p:cNvSpPr/>
                <p:nvPr/>
              </p:nvSpPr>
              <p:spPr>
                <a:xfrm>
                  <a:off x="4268450" y="1994300"/>
                  <a:ext cx="13100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528" extrusionOk="0">
                      <a:moveTo>
                        <a:pt x="328" y="0"/>
                      </a:moveTo>
                      <a:cubicBezTo>
                        <a:pt x="176" y="0"/>
                        <a:pt x="0" y="423"/>
                        <a:pt x="0" y="423"/>
                      </a:cubicBezTo>
                      <a:lnTo>
                        <a:pt x="406" y="528"/>
                      </a:lnTo>
                      <a:cubicBezTo>
                        <a:pt x="406" y="528"/>
                        <a:pt x="523" y="57"/>
                        <a:pt x="353" y="4"/>
                      </a:cubicBezTo>
                      <a:cubicBezTo>
                        <a:pt x="345" y="2"/>
                        <a:pt x="337" y="0"/>
                        <a:pt x="32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5"/>
                <p:cNvSpPr/>
                <p:nvPr/>
              </p:nvSpPr>
              <p:spPr>
                <a:xfrm>
                  <a:off x="4257650" y="1991625"/>
                  <a:ext cx="13100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530" extrusionOk="0">
                      <a:moveTo>
                        <a:pt x="335" y="1"/>
                      </a:moveTo>
                      <a:cubicBezTo>
                        <a:pt x="173" y="1"/>
                        <a:pt x="0" y="438"/>
                        <a:pt x="0" y="438"/>
                      </a:cubicBezTo>
                      <a:lnTo>
                        <a:pt x="419" y="530"/>
                      </a:lnTo>
                      <a:cubicBezTo>
                        <a:pt x="419" y="530"/>
                        <a:pt x="524" y="59"/>
                        <a:pt x="367" y="7"/>
                      </a:cubicBezTo>
                      <a:cubicBezTo>
                        <a:pt x="356" y="3"/>
                        <a:pt x="346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5"/>
                <p:cNvSpPr/>
                <p:nvPr/>
              </p:nvSpPr>
              <p:spPr>
                <a:xfrm>
                  <a:off x="4247500" y="1989000"/>
                  <a:ext cx="1310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531" extrusionOk="0">
                      <a:moveTo>
                        <a:pt x="334" y="1"/>
                      </a:moveTo>
                      <a:cubicBezTo>
                        <a:pt x="172" y="1"/>
                        <a:pt x="1" y="413"/>
                        <a:pt x="1" y="413"/>
                      </a:cubicBezTo>
                      <a:lnTo>
                        <a:pt x="406" y="530"/>
                      </a:lnTo>
                      <a:cubicBezTo>
                        <a:pt x="406" y="530"/>
                        <a:pt x="524" y="46"/>
                        <a:pt x="367" y="7"/>
                      </a:cubicBezTo>
                      <a:cubicBezTo>
                        <a:pt x="356" y="3"/>
                        <a:pt x="345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5"/>
                <p:cNvSpPr/>
                <p:nvPr/>
              </p:nvSpPr>
              <p:spPr>
                <a:xfrm>
                  <a:off x="4236375" y="1986050"/>
                  <a:ext cx="1377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531" extrusionOk="0">
                      <a:moveTo>
                        <a:pt x="349" y="1"/>
                      </a:moveTo>
                      <a:cubicBezTo>
                        <a:pt x="195" y="1"/>
                        <a:pt x="1" y="413"/>
                        <a:pt x="1" y="413"/>
                      </a:cubicBezTo>
                      <a:lnTo>
                        <a:pt x="433" y="531"/>
                      </a:lnTo>
                      <a:cubicBezTo>
                        <a:pt x="433" y="531"/>
                        <a:pt x="550" y="59"/>
                        <a:pt x="380" y="7"/>
                      </a:cubicBezTo>
                      <a:cubicBezTo>
                        <a:pt x="370" y="3"/>
                        <a:pt x="360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5"/>
                <p:cNvSpPr/>
                <p:nvPr/>
              </p:nvSpPr>
              <p:spPr>
                <a:xfrm>
                  <a:off x="4226250" y="1983125"/>
                  <a:ext cx="1342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30" extrusionOk="0">
                      <a:moveTo>
                        <a:pt x="346" y="0"/>
                      </a:moveTo>
                      <a:cubicBezTo>
                        <a:pt x="183" y="0"/>
                        <a:pt x="0" y="412"/>
                        <a:pt x="0" y="412"/>
                      </a:cubicBezTo>
                      <a:lnTo>
                        <a:pt x="432" y="530"/>
                      </a:lnTo>
                      <a:cubicBezTo>
                        <a:pt x="432" y="530"/>
                        <a:pt x="537" y="59"/>
                        <a:pt x="380" y="6"/>
                      </a:cubicBezTo>
                      <a:cubicBezTo>
                        <a:pt x="369" y="2"/>
                        <a:pt x="357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5"/>
                <p:cNvSpPr/>
                <p:nvPr/>
              </p:nvSpPr>
              <p:spPr>
                <a:xfrm>
                  <a:off x="4215450" y="1980175"/>
                  <a:ext cx="1407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31" extrusionOk="0">
                      <a:moveTo>
                        <a:pt x="349" y="1"/>
                      </a:moveTo>
                      <a:cubicBezTo>
                        <a:pt x="196" y="1"/>
                        <a:pt x="0" y="425"/>
                        <a:pt x="0" y="425"/>
                      </a:cubicBezTo>
                      <a:lnTo>
                        <a:pt x="432" y="530"/>
                      </a:lnTo>
                      <a:cubicBezTo>
                        <a:pt x="432" y="530"/>
                        <a:pt x="563" y="59"/>
                        <a:pt x="380" y="7"/>
                      </a:cubicBezTo>
                      <a:cubicBezTo>
                        <a:pt x="370" y="2"/>
                        <a:pt x="360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5"/>
                <p:cNvSpPr/>
                <p:nvPr/>
              </p:nvSpPr>
              <p:spPr>
                <a:xfrm>
                  <a:off x="4205950" y="1977550"/>
                  <a:ext cx="13450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531" extrusionOk="0">
                      <a:moveTo>
                        <a:pt x="336" y="1"/>
                      </a:moveTo>
                      <a:cubicBezTo>
                        <a:pt x="184" y="1"/>
                        <a:pt x="1" y="413"/>
                        <a:pt x="1" y="413"/>
                      </a:cubicBezTo>
                      <a:lnTo>
                        <a:pt x="407" y="530"/>
                      </a:lnTo>
                      <a:cubicBezTo>
                        <a:pt x="407" y="530"/>
                        <a:pt x="537" y="46"/>
                        <a:pt x="367" y="7"/>
                      </a:cubicBezTo>
                      <a:cubicBezTo>
                        <a:pt x="357" y="3"/>
                        <a:pt x="347" y="1"/>
                        <a:pt x="33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5"/>
                <p:cNvSpPr/>
                <p:nvPr/>
              </p:nvSpPr>
              <p:spPr>
                <a:xfrm>
                  <a:off x="4195175" y="1974275"/>
                  <a:ext cx="13425" cy="1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31" extrusionOk="0">
                      <a:moveTo>
                        <a:pt x="346" y="1"/>
                      </a:moveTo>
                      <a:cubicBezTo>
                        <a:pt x="183" y="1"/>
                        <a:pt x="0" y="413"/>
                        <a:pt x="0" y="413"/>
                      </a:cubicBezTo>
                      <a:lnTo>
                        <a:pt x="406" y="530"/>
                      </a:lnTo>
                      <a:cubicBezTo>
                        <a:pt x="406" y="530"/>
                        <a:pt x="537" y="46"/>
                        <a:pt x="380" y="7"/>
                      </a:cubicBezTo>
                      <a:cubicBezTo>
                        <a:pt x="368" y="3"/>
                        <a:pt x="35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5"/>
                <p:cNvSpPr/>
                <p:nvPr/>
              </p:nvSpPr>
              <p:spPr>
                <a:xfrm>
                  <a:off x="4185025" y="1971350"/>
                  <a:ext cx="1342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530" extrusionOk="0">
                      <a:moveTo>
                        <a:pt x="346" y="0"/>
                      </a:moveTo>
                      <a:cubicBezTo>
                        <a:pt x="184" y="0"/>
                        <a:pt x="0" y="412"/>
                        <a:pt x="0" y="412"/>
                      </a:cubicBezTo>
                      <a:lnTo>
                        <a:pt x="406" y="530"/>
                      </a:lnTo>
                      <a:cubicBezTo>
                        <a:pt x="406" y="530"/>
                        <a:pt x="537" y="59"/>
                        <a:pt x="380" y="6"/>
                      </a:cubicBezTo>
                      <a:cubicBezTo>
                        <a:pt x="369" y="2"/>
                        <a:pt x="358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5"/>
                <p:cNvSpPr/>
                <p:nvPr/>
              </p:nvSpPr>
              <p:spPr>
                <a:xfrm>
                  <a:off x="4174225" y="1968075"/>
                  <a:ext cx="14100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530" extrusionOk="0">
                      <a:moveTo>
                        <a:pt x="361" y="0"/>
                      </a:moveTo>
                      <a:cubicBezTo>
                        <a:pt x="206" y="0"/>
                        <a:pt x="1" y="399"/>
                        <a:pt x="1" y="399"/>
                      </a:cubicBezTo>
                      <a:lnTo>
                        <a:pt x="432" y="530"/>
                      </a:lnTo>
                      <a:cubicBezTo>
                        <a:pt x="432" y="530"/>
                        <a:pt x="563" y="72"/>
                        <a:pt x="393" y="6"/>
                      </a:cubicBezTo>
                      <a:cubicBezTo>
                        <a:pt x="383" y="2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5"/>
                <p:cNvSpPr/>
                <p:nvPr/>
              </p:nvSpPr>
              <p:spPr>
                <a:xfrm>
                  <a:off x="4164100" y="1964750"/>
                  <a:ext cx="14075" cy="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533" extrusionOk="0">
                      <a:moveTo>
                        <a:pt x="356" y="0"/>
                      </a:moveTo>
                      <a:cubicBezTo>
                        <a:pt x="284" y="0"/>
                        <a:pt x="198" y="88"/>
                        <a:pt x="131" y="166"/>
                      </a:cubicBezTo>
                      <a:cubicBezTo>
                        <a:pt x="52" y="283"/>
                        <a:pt x="0" y="401"/>
                        <a:pt x="0" y="401"/>
                      </a:cubicBezTo>
                      <a:cubicBezTo>
                        <a:pt x="131" y="427"/>
                        <a:pt x="275" y="480"/>
                        <a:pt x="406" y="532"/>
                      </a:cubicBezTo>
                      <a:cubicBezTo>
                        <a:pt x="406" y="532"/>
                        <a:pt x="563" y="74"/>
                        <a:pt x="393" y="9"/>
                      </a:cubicBezTo>
                      <a:cubicBezTo>
                        <a:pt x="381" y="3"/>
                        <a:pt x="369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5"/>
                <p:cNvSpPr/>
                <p:nvPr/>
              </p:nvSpPr>
              <p:spPr>
                <a:xfrm>
                  <a:off x="4153950" y="1961150"/>
                  <a:ext cx="13750" cy="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" h="533" extrusionOk="0">
                      <a:moveTo>
                        <a:pt x="370" y="0"/>
                      </a:moveTo>
                      <a:cubicBezTo>
                        <a:pt x="297" y="0"/>
                        <a:pt x="211" y="88"/>
                        <a:pt x="144" y="166"/>
                      </a:cubicBezTo>
                      <a:cubicBezTo>
                        <a:pt x="66" y="270"/>
                        <a:pt x="0" y="375"/>
                        <a:pt x="0" y="375"/>
                      </a:cubicBezTo>
                      <a:cubicBezTo>
                        <a:pt x="131" y="441"/>
                        <a:pt x="262" y="480"/>
                        <a:pt x="406" y="532"/>
                      </a:cubicBezTo>
                      <a:cubicBezTo>
                        <a:pt x="406" y="532"/>
                        <a:pt x="550" y="74"/>
                        <a:pt x="406" y="9"/>
                      </a:cubicBezTo>
                      <a:cubicBezTo>
                        <a:pt x="394" y="3"/>
                        <a:pt x="382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5"/>
                <p:cNvSpPr/>
                <p:nvPr/>
              </p:nvSpPr>
              <p:spPr>
                <a:xfrm>
                  <a:off x="4128675" y="2011000"/>
                  <a:ext cx="61925" cy="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965" extrusionOk="0">
                      <a:moveTo>
                        <a:pt x="1970" y="1"/>
                      </a:moveTo>
                      <a:cubicBezTo>
                        <a:pt x="1642" y="1"/>
                        <a:pt x="1291" y="428"/>
                        <a:pt x="1299" y="710"/>
                      </a:cubicBezTo>
                      <a:cubicBezTo>
                        <a:pt x="1299" y="1168"/>
                        <a:pt x="998" y="2921"/>
                        <a:pt x="881" y="3092"/>
                      </a:cubicBezTo>
                      <a:cubicBezTo>
                        <a:pt x="829" y="3159"/>
                        <a:pt x="767" y="3183"/>
                        <a:pt x="702" y="3183"/>
                      </a:cubicBezTo>
                      <a:cubicBezTo>
                        <a:pt x="603" y="3183"/>
                        <a:pt x="497" y="3126"/>
                        <a:pt x="410" y="3078"/>
                      </a:cubicBezTo>
                      <a:cubicBezTo>
                        <a:pt x="386" y="3067"/>
                        <a:pt x="367" y="3062"/>
                        <a:pt x="352" y="3062"/>
                      </a:cubicBezTo>
                      <a:cubicBezTo>
                        <a:pt x="267" y="3062"/>
                        <a:pt x="305" y="3222"/>
                        <a:pt x="305" y="3222"/>
                      </a:cubicBezTo>
                      <a:cubicBezTo>
                        <a:pt x="282" y="3215"/>
                        <a:pt x="263" y="3211"/>
                        <a:pt x="248" y="3211"/>
                      </a:cubicBezTo>
                      <a:cubicBezTo>
                        <a:pt x="132" y="3211"/>
                        <a:pt x="213" y="3406"/>
                        <a:pt x="213" y="3406"/>
                      </a:cubicBezTo>
                      <a:cubicBezTo>
                        <a:pt x="196" y="3404"/>
                        <a:pt x="181" y="3403"/>
                        <a:pt x="167" y="3403"/>
                      </a:cubicBezTo>
                      <a:cubicBezTo>
                        <a:pt x="1" y="3403"/>
                        <a:pt x="56" y="3536"/>
                        <a:pt x="56" y="3536"/>
                      </a:cubicBezTo>
                      <a:cubicBezTo>
                        <a:pt x="56" y="3536"/>
                        <a:pt x="251" y="3965"/>
                        <a:pt x="1002" y="3965"/>
                      </a:cubicBezTo>
                      <a:cubicBezTo>
                        <a:pt x="1121" y="3965"/>
                        <a:pt x="1255" y="3954"/>
                        <a:pt x="1404" y="3929"/>
                      </a:cubicBezTo>
                      <a:cubicBezTo>
                        <a:pt x="2477" y="3746"/>
                        <a:pt x="2464" y="632"/>
                        <a:pt x="2464" y="632"/>
                      </a:cubicBezTo>
                      <a:cubicBezTo>
                        <a:pt x="2369" y="165"/>
                        <a:pt x="2173" y="1"/>
                        <a:pt x="19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4287075" y="2027775"/>
                  <a:ext cx="61850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3984" extrusionOk="0">
                      <a:moveTo>
                        <a:pt x="1954" y="0"/>
                      </a:moveTo>
                      <a:cubicBezTo>
                        <a:pt x="1618" y="0"/>
                        <a:pt x="1257" y="425"/>
                        <a:pt x="1257" y="706"/>
                      </a:cubicBezTo>
                      <a:cubicBezTo>
                        <a:pt x="1257" y="1164"/>
                        <a:pt x="982" y="2931"/>
                        <a:pt x="864" y="3114"/>
                      </a:cubicBezTo>
                      <a:cubicBezTo>
                        <a:pt x="812" y="3177"/>
                        <a:pt x="749" y="3200"/>
                        <a:pt x="684" y="3200"/>
                      </a:cubicBezTo>
                      <a:cubicBezTo>
                        <a:pt x="585" y="3200"/>
                        <a:pt x="480" y="3148"/>
                        <a:pt x="393" y="3101"/>
                      </a:cubicBezTo>
                      <a:cubicBezTo>
                        <a:pt x="370" y="3086"/>
                        <a:pt x="352" y="3080"/>
                        <a:pt x="338" y="3080"/>
                      </a:cubicBezTo>
                      <a:cubicBezTo>
                        <a:pt x="265" y="3080"/>
                        <a:pt x="302" y="3245"/>
                        <a:pt x="302" y="3245"/>
                      </a:cubicBezTo>
                      <a:cubicBezTo>
                        <a:pt x="279" y="3237"/>
                        <a:pt x="260" y="3234"/>
                        <a:pt x="244" y="3234"/>
                      </a:cubicBezTo>
                      <a:cubicBezTo>
                        <a:pt x="126" y="3234"/>
                        <a:pt x="197" y="3428"/>
                        <a:pt x="197" y="3428"/>
                      </a:cubicBezTo>
                      <a:cubicBezTo>
                        <a:pt x="175" y="3424"/>
                        <a:pt x="157" y="3422"/>
                        <a:pt x="141" y="3422"/>
                      </a:cubicBezTo>
                      <a:cubicBezTo>
                        <a:pt x="1" y="3422"/>
                        <a:pt x="53" y="3559"/>
                        <a:pt x="53" y="3559"/>
                      </a:cubicBezTo>
                      <a:cubicBezTo>
                        <a:pt x="53" y="3559"/>
                        <a:pt x="251" y="3983"/>
                        <a:pt x="1006" y="3983"/>
                      </a:cubicBezTo>
                      <a:cubicBezTo>
                        <a:pt x="1120" y="3983"/>
                        <a:pt x="1247" y="3974"/>
                        <a:pt x="1388" y="3951"/>
                      </a:cubicBezTo>
                      <a:cubicBezTo>
                        <a:pt x="2474" y="3768"/>
                        <a:pt x="2461" y="641"/>
                        <a:pt x="2461" y="641"/>
                      </a:cubicBezTo>
                      <a:cubicBezTo>
                        <a:pt x="2365" y="167"/>
                        <a:pt x="2164" y="0"/>
                        <a:pt x="19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3982875" y="1927775"/>
                  <a:ext cx="616250" cy="14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0" h="5914" extrusionOk="0">
                      <a:moveTo>
                        <a:pt x="4373" y="0"/>
                      </a:moveTo>
                      <a:cubicBezTo>
                        <a:pt x="3697" y="0"/>
                        <a:pt x="3651" y="781"/>
                        <a:pt x="3651" y="781"/>
                      </a:cubicBezTo>
                      <a:lnTo>
                        <a:pt x="1269" y="585"/>
                      </a:lnTo>
                      <a:cubicBezTo>
                        <a:pt x="1269" y="585"/>
                        <a:pt x="1243" y="284"/>
                        <a:pt x="1086" y="232"/>
                      </a:cubicBezTo>
                      <a:cubicBezTo>
                        <a:pt x="1070" y="225"/>
                        <a:pt x="1053" y="222"/>
                        <a:pt x="1037" y="222"/>
                      </a:cubicBezTo>
                      <a:cubicBezTo>
                        <a:pt x="887" y="222"/>
                        <a:pt x="759" y="467"/>
                        <a:pt x="759" y="467"/>
                      </a:cubicBezTo>
                      <a:cubicBezTo>
                        <a:pt x="759" y="467"/>
                        <a:pt x="603" y="180"/>
                        <a:pt x="439" y="180"/>
                      </a:cubicBezTo>
                      <a:cubicBezTo>
                        <a:pt x="401" y="180"/>
                        <a:pt x="364" y="195"/>
                        <a:pt x="327" y="232"/>
                      </a:cubicBezTo>
                      <a:cubicBezTo>
                        <a:pt x="131" y="402"/>
                        <a:pt x="0" y="1095"/>
                        <a:pt x="288" y="2037"/>
                      </a:cubicBezTo>
                      <a:cubicBezTo>
                        <a:pt x="2277" y="2822"/>
                        <a:pt x="3795" y="2914"/>
                        <a:pt x="3795" y="2914"/>
                      </a:cubicBezTo>
                      <a:cubicBezTo>
                        <a:pt x="3795" y="2914"/>
                        <a:pt x="3860" y="3189"/>
                        <a:pt x="4213" y="3411"/>
                      </a:cubicBezTo>
                      <a:cubicBezTo>
                        <a:pt x="5483" y="4262"/>
                        <a:pt x="10141" y="5609"/>
                        <a:pt x="14524" y="5871"/>
                      </a:cubicBezTo>
                      <a:cubicBezTo>
                        <a:pt x="15003" y="5901"/>
                        <a:pt x="15483" y="5914"/>
                        <a:pt x="15957" y="5914"/>
                      </a:cubicBezTo>
                      <a:cubicBezTo>
                        <a:pt x="18615" y="5914"/>
                        <a:pt x="21098" y="5498"/>
                        <a:pt x="22375" y="5243"/>
                      </a:cubicBezTo>
                      <a:cubicBezTo>
                        <a:pt x="23835" y="4306"/>
                        <a:pt x="24650" y="3448"/>
                        <a:pt x="23958" y="3448"/>
                      </a:cubicBezTo>
                      <a:cubicBezTo>
                        <a:pt x="23905" y="3448"/>
                        <a:pt x="23845" y="3453"/>
                        <a:pt x="23775" y="3463"/>
                      </a:cubicBezTo>
                      <a:cubicBezTo>
                        <a:pt x="23685" y="3475"/>
                        <a:pt x="21917" y="4173"/>
                        <a:pt x="19349" y="4173"/>
                      </a:cubicBezTo>
                      <a:cubicBezTo>
                        <a:pt x="18910" y="4173"/>
                        <a:pt x="18447" y="4152"/>
                        <a:pt x="17965" y="4105"/>
                      </a:cubicBezTo>
                      <a:cubicBezTo>
                        <a:pt x="14655" y="3777"/>
                        <a:pt x="8675" y="2548"/>
                        <a:pt x="6830" y="1396"/>
                      </a:cubicBezTo>
                      <a:cubicBezTo>
                        <a:pt x="6830" y="1396"/>
                        <a:pt x="7000" y="703"/>
                        <a:pt x="6372" y="454"/>
                      </a:cubicBezTo>
                      <a:cubicBezTo>
                        <a:pt x="6292" y="423"/>
                        <a:pt x="6213" y="409"/>
                        <a:pt x="6137" y="409"/>
                      </a:cubicBezTo>
                      <a:cubicBezTo>
                        <a:pt x="5611" y="409"/>
                        <a:pt x="5221" y="1069"/>
                        <a:pt x="5221" y="1069"/>
                      </a:cubicBezTo>
                      <a:cubicBezTo>
                        <a:pt x="5221" y="1069"/>
                        <a:pt x="5299" y="127"/>
                        <a:pt x="4501" y="9"/>
                      </a:cubicBezTo>
                      <a:cubicBezTo>
                        <a:pt x="4456" y="3"/>
                        <a:pt x="4414" y="0"/>
                        <a:pt x="43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3990075" y="1979350"/>
                  <a:ext cx="312725" cy="13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9" h="5339" extrusionOk="0">
                      <a:moveTo>
                        <a:pt x="0" y="0"/>
                      </a:moveTo>
                      <a:cubicBezTo>
                        <a:pt x="0" y="13"/>
                        <a:pt x="13" y="40"/>
                        <a:pt x="13" y="66"/>
                      </a:cubicBezTo>
                      <a:cubicBezTo>
                        <a:pt x="327" y="1060"/>
                        <a:pt x="1452" y="2107"/>
                        <a:pt x="4069" y="3298"/>
                      </a:cubicBezTo>
                      <a:cubicBezTo>
                        <a:pt x="5993" y="4187"/>
                        <a:pt x="9578" y="5064"/>
                        <a:pt x="12509" y="5339"/>
                      </a:cubicBezTo>
                      <a:cubicBezTo>
                        <a:pt x="11907" y="5208"/>
                        <a:pt x="11279" y="5143"/>
                        <a:pt x="10703" y="4946"/>
                      </a:cubicBezTo>
                      <a:cubicBezTo>
                        <a:pt x="7092" y="4030"/>
                        <a:pt x="3481" y="2709"/>
                        <a:pt x="798" y="275"/>
                      </a:cubicBezTo>
                      <a:cubicBezTo>
                        <a:pt x="537" y="197"/>
                        <a:pt x="275" y="92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4009700" y="1986225"/>
                  <a:ext cx="531900" cy="1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6" h="516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682" y="2434"/>
                        <a:pt x="6294" y="3755"/>
                        <a:pt x="9905" y="4671"/>
                      </a:cubicBezTo>
                      <a:cubicBezTo>
                        <a:pt x="10507" y="4868"/>
                        <a:pt x="11122" y="4933"/>
                        <a:pt x="11724" y="5064"/>
                      </a:cubicBezTo>
                      <a:cubicBezTo>
                        <a:pt x="12350" y="5127"/>
                        <a:pt x="12942" y="5162"/>
                        <a:pt x="13484" y="5162"/>
                      </a:cubicBezTo>
                      <a:cubicBezTo>
                        <a:pt x="13836" y="5162"/>
                        <a:pt x="14167" y="5147"/>
                        <a:pt x="14472" y="5116"/>
                      </a:cubicBezTo>
                      <a:cubicBezTo>
                        <a:pt x="16055" y="4959"/>
                        <a:pt x="18476" y="4593"/>
                        <a:pt x="20582" y="3350"/>
                      </a:cubicBezTo>
                      <a:cubicBezTo>
                        <a:pt x="20831" y="3206"/>
                        <a:pt x="21066" y="3062"/>
                        <a:pt x="21276" y="2931"/>
                      </a:cubicBezTo>
                      <a:lnTo>
                        <a:pt x="21276" y="2931"/>
                      </a:lnTo>
                      <a:cubicBezTo>
                        <a:pt x="19999" y="3175"/>
                        <a:pt x="17508" y="3589"/>
                        <a:pt x="14856" y="3589"/>
                      </a:cubicBezTo>
                      <a:cubicBezTo>
                        <a:pt x="14382" y="3589"/>
                        <a:pt x="13903" y="3576"/>
                        <a:pt x="13425" y="3546"/>
                      </a:cubicBezTo>
                      <a:cubicBezTo>
                        <a:pt x="9068" y="3284"/>
                        <a:pt x="4410" y="1950"/>
                        <a:pt x="3140" y="1099"/>
                      </a:cubicBezTo>
                      <a:cubicBezTo>
                        <a:pt x="2787" y="851"/>
                        <a:pt x="2722" y="589"/>
                        <a:pt x="2722" y="589"/>
                      </a:cubicBezTo>
                      <a:cubicBezTo>
                        <a:pt x="2722" y="589"/>
                        <a:pt x="1596" y="51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5"/>
                <p:cNvSpPr/>
                <p:nvPr/>
              </p:nvSpPr>
              <p:spPr>
                <a:xfrm>
                  <a:off x="4062350" y="1999625"/>
                  <a:ext cx="12800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19" extrusionOk="0">
                      <a:moveTo>
                        <a:pt x="14" y="1"/>
                      </a:moveTo>
                      <a:cubicBezTo>
                        <a:pt x="14" y="1"/>
                        <a:pt x="1" y="432"/>
                        <a:pt x="197" y="511"/>
                      </a:cubicBezTo>
                      <a:cubicBezTo>
                        <a:pt x="209" y="516"/>
                        <a:pt x="221" y="519"/>
                        <a:pt x="233" y="519"/>
                      </a:cubicBezTo>
                      <a:cubicBezTo>
                        <a:pt x="397" y="519"/>
                        <a:pt x="511" y="40"/>
                        <a:pt x="511" y="4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5"/>
                <p:cNvSpPr/>
                <p:nvPr/>
              </p:nvSpPr>
              <p:spPr>
                <a:xfrm>
                  <a:off x="4047975" y="1998000"/>
                  <a:ext cx="12775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19" extrusionOk="0">
                      <a:moveTo>
                        <a:pt x="13" y="0"/>
                      </a:moveTo>
                      <a:cubicBezTo>
                        <a:pt x="13" y="0"/>
                        <a:pt x="0" y="432"/>
                        <a:pt x="196" y="510"/>
                      </a:cubicBezTo>
                      <a:cubicBezTo>
                        <a:pt x="209" y="516"/>
                        <a:pt x="220" y="518"/>
                        <a:pt x="232" y="518"/>
                      </a:cubicBezTo>
                      <a:cubicBezTo>
                        <a:pt x="396" y="518"/>
                        <a:pt x="510" y="39"/>
                        <a:pt x="510" y="39"/>
                      </a:cubicBez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4036175" y="1995050"/>
                  <a:ext cx="12800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" h="519" extrusionOk="0">
                      <a:moveTo>
                        <a:pt x="14" y="0"/>
                      </a:moveTo>
                      <a:lnTo>
                        <a:pt x="14" y="0"/>
                      </a:lnTo>
                      <a:cubicBezTo>
                        <a:pt x="14" y="0"/>
                        <a:pt x="1" y="432"/>
                        <a:pt x="197" y="511"/>
                      </a:cubicBezTo>
                      <a:cubicBezTo>
                        <a:pt x="209" y="516"/>
                        <a:pt x="221" y="518"/>
                        <a:pt x="233" y="518"/>
                      </a:cubicBezTo>
                      <a:cubicBezTo>
                        <a:pt x="397" y="518"/>
                        <a:pt x="511" y="40"/>
                        <a:pt x="511" y="40"/>
                      </a:cubicBez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5"/>
                <p:cNvSpPr/>
                <p:nvPr/>
              </p:nvSpPr>
              <p:spPr>
                <a:xfrm>
                  <a:off x="4023100" y="1990800"/>
                  <a:ext cx="12775" cy="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74" extrusionOk="0">
                      <a:moveTo>
                        <a:pt x="27" y="0"/>
                      </a:moveTo>
                      <a:lnTo>
                        <a:pt x="27" y="0"/>
                      </a:lnTo>
                      <a:cubicBezTo>
                        <a:pt x="27" y="0"/>
                        <a:pt x="1" y="484"/>
                        <a:pt x="197" y="563"/>
                      </a:cubicBezTo>
                      <a:cubicBezTo>
                        <a:pt x="211" y="570"/>
                        <a:pt x="224" y="573"/>
                        <a:pt x="237" y="573"/>
                      </a:cubicBezTo>
                      <a:cubicBezTo>
                        <a:pt x="399" y="573"/>
                        <a:pt x="511" y="92"/>
                        <a:pt x="511" y="92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>
                  <a:off x="4010025" y="1986875"/>
                  <a:ext cx="12775" cy="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84" extrusionOk="0">
                      <a:moveTo>
                        <a:pt x="26" y="0"/>
                      </a:moveTo>
                      <a:cubicBezTo>
                        <a:pt x="26" y="0"/>
                        <a:pt x="0" y="498"/>
                        <a:pt x="196" y="576"/>
                      </a:cubicBezTo>
                      <a:cubicBezTo>
                        <a:pt x="209" y="581"/>
                        <a:pt x="221" y="584"/>
                        <a:pt x="232" y="584"/>
                      </a:cubicBezTo>
                      <a:cubicBezTo>
                        <a:pt x="397" y="584"/>
                        <a:pt x="511" y="105"/>
                        <a:pt x="511" y="105"/>
                      </a:cubicBez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>
                  <a:off x="3997600" y="1983600"/>
                  <a:ext cx="12775" cy="1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84" extrusionOk="0">
                      <a:moveTo>
                        <a:pt x="39" y="0"/>
                      </a:moveTo>
                      <a:cubicBezTo>
                        <a:pt x="39" y="1"/>
                        <a:pt x="0" y="498"/>
                        <a:pt x="196" y="576"/>
                      </a:cubicBezTo>
                      <a:cubicBezTo>
                        <a:pt x="208" y="581"/>
                        <a:pt x="220" y="584"/>
                        <a:pt x="232" y="584"/>
                      </a:cubicBezTo>
                      <a:cubicBezTo>
                        <a:pt x="396" y="584"/>
                        <a:pt x="510" y="105"/>
                        <a:pt x="510" y="105"/>
                      </a:cubicBez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5"/>
                <p:cNvSpPr/>
                <p:nvPr/>
              </p:nvSpPr>
              <p:spPr>
                <a:xfrm>
                  <a:off x="3988100" y="1979400"/>
                  <a:ext cx="107000" cy="2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908" extrusionOk="0">
                      <a:moveTo>
                        <a:pt x="61" y="1"/>
                      </a:moveTo>
                      <a:cubicBezTo>
                        <a:pt x="40" y="1"/>
                        <a:pt x="27" y="19"/>
                        <a:pt x="27" y="38"/>
                      </a:cubicBezTo>
                      <a:cubicBezTo>
                        <a:pt x="1" y="77"/>
                        <a:pt x="27" y="103"/>
                        <a:pt x="53" y="103"/>
                      </a:cubicBezTo>
                      <a:cubicBezTo>
                        <a:pt x="171" y="142"/>
                        <a:pt x="2264" y="797"/>
                        <a:pt x="3232" y="888"/>
                      </a:cubicBezTo>
                      <a:cubicBezTo>
                        <a:pt x="3304" y="901"/>
                        <a:pt x="3370" y="908"/>
                        <a:pt x="3429" y="908"/>
                      </a:cubicBezTo>
                      <a:cubicBezTo>
                        <a:pt x="3488" y="908"/>
                        <a:pt x="3540" y="901"/>
                        <a:pt x="3586" y="888"/>
                      </a:cubicBezTo>
                      <a:cubicBezTo>
                        <a:pt x="4279" y="797"/>
                        <a:pt x="4279" y="221"/>
                        <a:pt x="4279" y="221"/>
                      </a:cubicBezTo>
                      <a:cubicBezTo>
                        <a:pt x="4279" y="195"/>
                        <a:pt x="4240" y="168"/>
                        <a:pt x="4227" y="168"/>
                      </a:cubicBezTo>
                      <a:cubicBezTo>
                        <a:pt x="4188" y="168"/>
                        <a:pt x="4175" y="208"/>
                        <a:pt x="4175" y="221"/>
                      </a:cubicBezTo>
                      <a:cubicBezTo>
                        <a:pt x="4175" y="234"/>
                        <a:pt x="4175" y="692"/>
                        <a:pt x="3573" y="797"/>
                      </a:cubicBezTo>
                      <a:cubicBezTo>
                        <a:pt x="3541" y="801"/>
                        <a:pt x="3504" y="803"/>
                        <a:pt x="3462" y="803"/>
                      </a:cubicBezTo>
                      <a:cubicBezTo>
                        <a:pt x="2659" y="803"/>
                        <a:pt x="117" y="11"/>
                        <a:pt x="92" y="11"/>
                      </a:cubicBezTo>
                      <a:cubicBezTo>
                        <a:pt x="81" y="4"/>
                        <a:pt x="70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5"/>
                <p:cNvSpPr/>
                <p:nvPr/>
              </p:nvSpPr>
              <p:spPr>
                <a:xfrm>
                  <a:off x="4124825" y="1953175"/>
                  <a:ext cx="9200" cy="1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525" extrusionOk="0">
                      <a:moveTo>
                        <a:pt x="210" y="1"/>
                      </a:moveTo>
                      <a:cubicBezTo>
                        <a:pt x="119" y="1"/>
                        <a:pt x="40" y="105"/>
                        <a:pt x="14" y="236"/>
                      </a:cubicBezTo>
                      <a:cubicBezTo>
                        <a:pt x="1" y="380"/>
                        <a:pt x="66" y="498"/>
                        <a:pt x="145" y="524"/>
                      </a:cubicBezTo>
                      <a:cubicBezTo>
                        <a:pt x="150" y="525"/>
                        <a:pt x="154" y="525"/>
                        <a:pt x="159" y="525"/>
                      </a:cubicBezTo>
                      <a:cubicBezTo>
                        <a:pt x="246" y="525"/>
                        <a:pt x="329" y="412"/>
                        <a:pt x="341" y="275"/>
                      </a:cubicBezTo>
                      <a:cubicBezTo>
                        <a:pt x="367" y="131"/>
                        <a:pt x="302" y="14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5"/>
                <p:cNvSpPr/>
                <p:nvPr/>
              </p:nvSpPr>
              <p:spPr>
                <a:xfrm>
                  <a:off x="4085900" y="1942375"/>
                  <a:ext cx="9200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" h="526" extrusionOk="0">
                      <a:moveTo>
                        <a:pt x="223" y="1"/>
                      </a:moveTo>
                      <a:cubicBezTo>
                        <a:pt x="132" y="1"/>
                        <a:pt x="40" y="105"/>
                        <a:pt x="27" y="249"/>
                      </a:cubicBezTo>
                      <a:cubicBezTo>
                        <a:pt x="1" y="393"/>
                        <a:pt x="66" y="511"/>
                        <a:pt x="158" y="524"/>
                      </a:cubicBezTo>
                      <a:cubicBezTo>
                        <a:pt x="162" y="525"/>
                        <a:pt x="167" y="525"/>
                        <a:pt x="171" y="525"/>
                      </a:cubicBezTo>
                      <a:cubicBezTo>
                        <a:pt x="246" y="525"/>
                        <a:pt x="329" y="424"/>
                        <a:pt x="354" y="276"/>
                      </a:cubicBezTo>
                      <a:cubicBezTo>
                        <a:pt x="367" y="132"/>
                        <a:pt x="302" y="14"/>
                        <a:pt x="22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5"/>
                <p:cNvSpPr/>
                <p:nvPr/>
              </p:nvSpPr>
              <p:spPr>
                <a:xfrm>
                  <a:off x="3997075" y="1946050"/>
                  <a:ext cx="12500" cy="1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59" extrusionOk="0">
                      <a:moveTo>
                        <a:pt x="359" y="1"/>
                      </a:moveTo>
                      <a:cubicBezTo>
                        <a:pt x="233" y="1"/>
                        <a:pt x="0" y="434"/>
                        <a:pt x="243" y="456"/>
                      </a:cubicBezTo>
                      <a:cubicBezTo>
                        <a:pt x="250" y="457"/>
                        <a:pt x="256" y="458"/>
                        <a:pt x="263" y="458"/>
                      </a:cubicBezTo>
                      <a:cubicBezTo>
                        <a:pt x="366" y="458"/>
                        <a:pt x="500" y="271"/>
                        <a:pt x="414" y="50"/>
                      </a:cubicBezTo>
                      <a:cubicBezTo>
                        <a:pt x="401" y="16"/>
                        <a:pt x="382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5"/>
                <p:cNvSpPr/>
                <p:nvPr/>
              </p:nvSpPr>
              <p:spPr>
                <a:xfrm>
                  <a:off x="3988425" y="1944725"/>
                  <a:ext cx="10775" cy="1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471" extrusionOk="0">
                      <a:moveTo>
                        <a:pt x="178" y="1"/>
                      </a:moveTo>
                      <a:cubicBezTo>
                        <a:pt x="161" y="1"/>
                        <a:pt x="145" y="12"/>
                        <a:pt x="131" y="38"/>
                      </a:cubicBezTo>
                      <a:cubicBezTo>
                        <a:pt x="1" y="234"/>
                        <a:pt x="92" y="443"/>
                        <a:pt x="210" y="469"/>
                      </a:cubicBezTo>
                      <a:cubicBezTo>
                        <a:pt x="215" y="470"/>
                        <a:pt x="220" y="470"/>
                        <a:pt x="225" y="470"/>
                      </a:cubicBezTo>
                      <a:cubicBezTo>
                        <a:pt x="431" y="470"/>
                        <a:pt x="287" y="1"/>
                        <a:pt x="1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5"/>
                <p:cNvSpPr/>
                <p:nvPr/>
              </p:nvSpPr>
              <p:spPr>
                <a:xfrm>
                  <a:off x="4113050" y="1991375"/>
                  <a:ext cx="40925" cy="1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7" h="731" extrusionOk="0">
                      <a:moveTo>
                        <a:pt x="898" y="0"/>
                      </a:moveTo>
                      <a:cubicBezTo>
                        <a:pt x="861" y="0"/>
                        <a:pt x="824" y="1"/>
                        <a:pt x="786" y="4"/>
                      </a:cubicBezTo>
                      <a:cubicBezTo>
                        <a:pt x="341" y="43"/>
                        <a:pt x="1" y="239"/>
                        <a:pt x="14" y="435"/>
                      </a:cubicBezTo>
                      <a:cubicBezTo>
                        <a:pt x="25" y="608"/>
                        <a:pt x="321" y="730"/>
                        <a:pt x="695" y="730"/>
                      </a:cubicBezTo>
                      <a:cubicBezTo>
                        <a:pt x="746" y="730"/>
                        <a:pt x="798" y="728"/>
                        <a:pt x="851" y="723"/>
                      </a:cubicBezTo>
                      <a:cubicBezTo>
                        <a:pt x="1296" y="697"/>
                        <a:pt x="1636" y="501"/>
                        <a:pt x="1623" y="304"/>
                      </a:cubicBezTo>
                      <a:cubicBezTo>
                        <a:pt x="1599" y="125"/>
                        <a:pt x="1291" y="0"/>
                        <a:pt x="89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5"/>
                <p:cNvSpPr/>
                <p:nvPr/>
              </p:nvSpPr>
              <p:spPr>
                <a:xfrm>
                  <a:off x="4310225" y="2040350"/>
                  <a:ext cx="61925" cy="9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7" h="3969" extrusionOk="0">
                      <a:moveTo>
                        <a:pt x="1957" y="0"/>
                      </a:moveTo>
                      <a:cubicBezTo>
                        <a:pt x="1622" y="0"/>
                        <a:pt x="1265" y="419"/>
                        <a:pt x="1273" y="701"/>
                      </a:cubicBezTo>
                      <a:cubicBezTo>
                        <a:pt x="1273" y="1159"/>
                        <a:pt x="998" y="2925"/>
                        <a:pt x="881" y="3095"/>
                      </a:cubicBezTo>
                      <a:cubicBezTo>
                        <a:pt x="829" y="3162"/>
                        <a:pt x="767" y="3187"/>
                        <a:pt x="702" y="3187"/>
                      </a:cubicBezTo>
                      <a:cubicBezTo>
                        <a:pt x="603" y="3187"/>
                        <a:pt x="497" y="3130"/>
                        <a:pt x="409" y="3082"/>
                      </a:cubicBezTo>
                      <a:cubicBezTo>
                        <a:pt x="386" y="3070"/>
                        <a:pt x="367" y="3065"/>
                        <a:pt x="352" y="3065"/>
                      </a:cubicBezTo>
                      <a:cubicBezTo>
                        <a:pt x="267" y="3065"/>
                        <a:pt x="305" y="3226"/>
                        <a:pt x="305" y="3226"/>
                      </a:cubicBezTo>
                      <a:cubicBezTo>
                        <a:pt x="282" y="3218"/>
                        <a:pt x="263" y="3215"/>
                        <a:pt x="247" y="3215"/>
                      </a:cubicBezTo>
                      <a:cubicBezTo>
                        <a:pt x="129" y="3215"/>
                        <a:pt x="200" y="3409"/>
                        <a:pt x="200" y="3409"/>
                      </a:cubicBezTo>
                      <a:cubicBezTo>
                        <a:pt x="184" y="3407"/>
                        <a:pt x="170" y="3406"/>
                        <a:pt x="157" y="3406"/>
                      </a:cubicBezTo>
                      <a:cubicBezTo>
                        <a:pt x="0" y="3406"/>
                        <a:pt x="56" y="3540"/>
                        <a:pt x="56" y="3540"/>
                      </a:cubicBezTo>
                      <a:cubicBezTo>
                        <a:pt x="56" y="3540"/>
                        <a:pt x="251" y="3969"/>
                        <a:pt x="1002" y="3969"/>
                      </a:cubicBezTo>
                      <a:cubicBezTo>
                        <a:pt x="1121" y="3969"/>
                        <a:pt x="1255" y="3958"/>
                        <a:pt x="1404" y="3933"/>
                      </a:cubicBezTo>
                      <a:cubicBezTo>
                        <a:pt x="2477" y="3749"/>
                        <a:pt x="2464" y="635"/>
                        <a:pt x="2464" y="635"/>
                      </a:cubicBezTo>
                      <a:cubicBezTo>
                        <a:pt x="2368" y="166"/>
                        <a:pt x="2167" y="0"/>
                        <a:pt x="19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5"/>
                <p:cNvSpPr/>
                <p:nvPr/>
              </p:nvSpPr>
              <p:spPr>
                <a:xfrm>
                  <a:off x="4062025" y="1960375"/>
                  <a:ext cx="9850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15" extrusionOk="0">
                      <a:moveTo>
                        <a:pt x="302" y="0"/>
                      </a:moveTo>
                      <a:cubicBezTo>
                        <a:pt x="262" y="0"/>
                        <a:pt x="92" y="0"/>
                        <a:pt x="40" y="66"/>
                      </a:cubicBezTo>
                      <a:cubicBezTo>
                        <a:pt x="1" y="131"/>
                        <a:pt x="66" y="236"/>
                        <a:pt x="92" y="275"/>
                      </a:cubicBezTo>
                      <a:cubicBezTo>
                        <a:pt x="112" y="308"/>
                        <a:pt x="171" y="314"/>
                        <a:pt x="221" y="314"/>
                      </a:cubicBezTo>
                      <a:cubicBezTo>
                        <a:pt x="255" y="314"/>
                        <a:pt x="285" y="312"/>
                        <a:pt x="298" y="312"/>
                      </a:cubicBezTo>
                      <a:cubicBezTo>
                        <a:pt x="304" y="312"/>
                        <a:pt x="306" y="312"/>
                        <a:pt x="302" y="314"/>
                      </a:cubicBezTo>
                      <a:cubicBezTo>
                        <a:pt x="354" y="301"/>
                        <a:pt x="393" y="236"/>
                        <a:pt x="367" y="210"/>
                      </a:cubicBezTo>
                      <a:cubicBezTo>
                        <a:pt x="354" y="197"/>
                        <a:pt x="354" y="0"/>
                        <a:pt x="3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5"/>
                <p:cNvSpPr/>
                <p:nvPr/>
              </p:nvSpPr>
              <p:spPr>
                <a:xfrm>
                  <a:off x="4069550" y="1954050"/>
                  <a:ext cx="4925" cy="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29" extrusionOk="0">
                      <a:moveTo>
                        <a:pt x="124" y="0"/>
                      </a:moveTo>
                      <a:cubicBezTo>
                        <a:pt x="85" y="0"/>
                        <a:pt x="27" y="18"/>
                        <a:pt x="27" y="18"/>
                      </a:cubicBezTo>
                      <a:cubicBezTo>
                        <a:pt x="1" y="44"/>
                        <a:pt x="53" y="83"/>
                        <a:pt x="66" y="110"/>
                      </a:cubicBezTo>
                      <a:cubicBezTo>
                        <a:pt x="85" y="119"/>
                        <a:pt x="129" y="128"/>
                        <a:pt x="158" y="128"/>
                      </a:cubicBezTo>
                      <a:cubicBezTo>
                        <a:pt x="171" y="128"/>
                        <a:pt x="180" y="126"/>
                        <a:pt x="184" y="123"/>
                      </a:cubicBezTo>
                      <a:cubicBezTo>
                        <a:pt x="197" y="96"/>
                        <a:pt x="184" y="70"/>
                        <a:pt x="158" y="18"/>
                      </a:cubicBezTo>
                      <a:cubicBezTo>
                        <a:pt x="158" y="5"/>
                        <a:pt x="143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5"/>
                <p:cNvSpPr/>
                <p:nvPr/>
              </p:nvSpPr>
              <p:spPr>
                <a:xfrm>
                  <a:off x="4056150" y="1955225"/>
                  <a:ext cx="4275" cy="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3" extrusionOk="0">
                      <a:moveTo>
                        <a:pt x="108" y="0"/>
                      </a:moveTo>
                      <a:cubicBezTo>
                        <a:pt x="95" y="0"/>
                        <a:pt x="79" y="4"/>
                        <a:pt x="52" y="10"/>
                      </a:cubicBezTo>
                      <a:cubicBezTo>
                        <a:pt x="0" y="10"/>
                        <a:pt x="52" y="89"/>
                        <a:pt x="52" y="89"/>
                      </a:cubicBezTo>
                      <a:cubicBezTo>
                        <a:pt x="61" y="114"/>
                        <a:pt x="85" y="123"/>
                        <a:pt x="105" y="123"/>
                      </a:cubicBezTo>
                      <a:cubicBezTo>
                        <a:pt x="116" y="123"/>
                        <a:pt x="126" y="120"/>
                        <a:pt x="131" y="115"/>
                      </a:cubicBezTo>
                      <a:cubicBezTo>
                        <a:pt x="144" y="89"/>
                        <a:pt x="170" y="23"/>
                        <a:pt x="144" y="10"/>
                      </a:cubicBezTo>
                      <a:cubicBezTo>
                        <a:pt x="131" y="4"/>
                        <a:pt x="121" y="0"/>
                        <a:pt x="1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5"/>
                <p:cNvSpPr/>
                <p:nvPr/>
              </p:nvSpPr>
              <p:spPr>
                <a:xfrm>
                  <a:off x="4062025" y="1953175"/>
                  <a:ext cx="6900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202" extrusionOk="0">
                      <a:moveTo>
                        <a:pt x="171" y="1"/>
                      </a:moveTo>
                      <a:cubicBezTo>
                        <a:pt x="132" y="1"/>
                        <a:pt x="27" y="92"/>
                        <a:pt x="27" y="92"/>
                      </a:cubicBezTo>
                      <a:cubicBezTo>
                        <a:pt x="1" y="158"/>
                        <a:pt x="79" y="197"/>
                        <a:pt x="105" y="197"/>
                      </a:cubicBezTo>
                      <a:cubicBezTo>
                        <a:pt x="126" y="197"/>
                        <a:pt x="149" y="201"/>
                        <a:pt x="172" y="201"/>
                      </a:cubicBezTo>
                      <a:cubicBezTo>
                        <a:pt x="206" y="201"/>
                        <a:pt x="239" y="192"/>
                        <a:pt x="262" y="145"/>
                      </a:cubicBezTo>
                      <a:cubicBezTo>
                        <a:pt x="275" y="66"/>
                        <a:pt x="223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5"/>
                <p:cNvSpPr/>
                <p:nvPr/>
              </p:nvSpPr>
              <p:spPr>
                <a:xfrm>
                  <a:off x="4055475" y="1960350"/>
                  <a:ext cx="6575" cy="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198" extrusionOk="0">
                      <a:moveTo>
                        <a:pt x="110" y="1"/>
                      </a:moveTo>
                      <a:cubicBezTo>
                        <a:pt x="70" y="1"/>
                        <a:pt x="24" y="8"/>
                        <a:pt x="14" y="67"/>
                      </a:cubicBezTo>
                      <a:cubicBezTo>
                        <a:pt x="1" y="145"/>
                        <a:pt x="66" y="198"/>
                        <a:pt x="106" y="198"/>
                      </a:cubicBezTo>
                      <a:cubicBezTo>
                        <a:pt x="158" y="198"/>
                        <a:pt x="237" y="80"/>
                        <a:pt x="237" y="80"/>
                      </a:cubicBezTo>
                      <a:cubicBezTo>
                        <a:pt x="263" y="15"/>
                        <a:pt x="171" y="1"/>
                        <a:pt x="145" y="1"/>
                      </a:cubicBezTo>
                      <a:cubicBezTo>
                        <a:pt x="135" y="1"/>
                        <a:pt x="123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35"/>
                <p:cNvSpPr/>
                <p:nvPr/>
              </p:nvSpPr>
              <p:spPr>
                <a:xfrm>
                  <a:off x="4044375" y="1956775"/>
                  <a:ext cx="9825" cy="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" h="315" extrusionOk="0">
                      <a:moveTo>
                        <a:pt x="314" y="1"/>
                      </a:moveTo>
                      <a:cubicBezTo>
                        <a:pt x="262" y="1"/>
                        <a:pt x="92" y="1"/>
                        <a:pt x="52" y="66"/>
                      </a:cubicBezTo>
                      <a:cubicBezTo>
                        <a:pt x="0" y="131"/>
                        <a:pt x="66" y="223"/>
                        <a:pt x="92" y="275"/>
                      </a:cubicBezTo>
                      <a:cubicBezTo>
                        <a:pt x="111" y="301"/>
                        <a:pt x="170" y="305"/>
                        <a:pt x="223" y="305"/>
                      </a:cubicBezTo>
                      <a:cubicBezTo>
                        <a:pt x="240" y="305"/>
                        <a:pt x="257" y="304"/>
                        <a:pt x="271" y="304"/>
                      </a:cubicBezTo>
                      <a:cubicBezTo>
                        <a:pt x="300" y="304"/>
                        <a:pt x="318" y="306"/>
                        <a:pt x="314" y="315"/>
                      </a:cubicBezTo>
                      <a:cubicBezTo>
                        <a:pt x="353" y="288"/>
                        <a:pt x="393" y="223"/>
                        <a:pt x="380" y="210"/>
                      </a:cubicBezTo>
                      <a:cubicBezTo>
                        <a:pt x="353" y="197"/>
                        <a:pt x="353" y="1"/>
                        <a:pt x="3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5"/>
                <p:cNvSpPr/>
                <p:nvPr/>
              </p:nvSpPr>
              <p:spPr>
                <a:xfrm>
                  <a:off x="4050575" y="1951300"/>
                  <a:ext cx="42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7" extrusionOk="0">
                      <a:moveTo>
                        <a:pt x="111" y="0"/>
                      </a:moveTo>
                      <a:cubicBezTo>
                        <a:pt x="72" y="0"/>
                        <a:pt x="14" y="23"/>
                        <a:pt x="14" y="23"/>
                      </a:cubicBezTo>
                      <a:cubicBezTo>
                        <a:pt x="1" y="36"/>
                        <a:pt x="40" y="89"/>
                        <a:pt x="66" y="102"/>
                      </a:cubicBezTo>
                      <a:cubicBezTo>
                        <a:pt x="75" y="111"/>
                        <a:pt x="115" y="126"/>
                        <a:pt x="144" y="126"/>
                      </a:cubicBezTo>
                      <a:cubicBezTo>
                        <a:pt x="156" y="126"/>
                        <a:pt x="167" y="123"/>
                        <a:pt x="171" y="115"/>
                      </a:cubicBezTo>
                      <a:cubicBezTo>
                        <a:pt x="171" y="89"/>
                        <a:pt x="171" y="76"/>
                        <a:pt x="145" y="23"/>
                      </a:cubicBezTo>
                      <a:cubicBezTo>
                        <a:pt x="145" y="6"/>
                        <a:pt x="130" y="0"/>
                        <a:pt x="1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5"/>
                <p:cNvSpPr/>
                <p:nvPr/>
              </p:nvSpPr>
              <p:spPr>
                <a:xfrm>
                  <a:off x="4035850" y="1953250"/>
                  <a:ext cx="4275" cy="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1" extrusionOk="0">
                      <a:moveTo>
                        <a:pt x="97" y="1"/>
                      </a:moveTo>
                      <a:cubicBezTo>
                        <a:pt x="83" y="1"/>
                        <a:pt x="66" y="4"/>
                        <a:pt x="40" y="11"/>
                      </a:cubicBezTo>
                      <a:cubicBezTo>
                        <a:pt x="1" y="11"/>
                        <a:pt x="40" y="89"/>
                        <a:pt x="40" y="89"/>
                      </a:cubicBezTo>
                      <a:cubicBezTo>
                        <a:pt x="55" y="111"/>
                        <a:pt x="73" y="121"/>
                        <a:pt x="91" y="121"/>
                      </a:cubicBezTo>
                      <a:cubicBezTo>
                        <a:pt x="106" y="121"/>
                        <a:pt x="120" y="114"/>
                        <a:pt x="132" y="102"/>
                      </a:cubicBezTo>
                      <a:cubicBezTo>
                        <a:pt x="145" y="89"/>
                        <a:pt x="171" y="11"/>
                        <a:pt x="145" y="11"/>
                      </a:cubicBezTo>
                      <a:cubicBezTo>
                        <a:pt x="125" y="4"/>
                        <a:pt x="112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5"/>
                <p:cNvSpPr/>
                <p:nvPr/>
              </p:nvSpPr>
              <p:spPr>
                <a:xfrm>
                  <a:off x="4073475" y="1960450"/>
                  <a:ext cx="4275" cy="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24" extrusionOk="0">
                      <a:moveTo>
                        <a:pt x="97" y="1"/>
                      </a:moveTo>
                      <a:cubicBezTo>
                        <a:pt x="82" y="1"/>
                        <a:pt x="66" y="4"/>
                        <a:pt x="40" y="11"/>
                      </a:cubicBezTo>
                      <a:cubicBezTo>
                        <a:pt x="1" y="11"/>
                        <a:pt x="40" y="89"/>
                        <a:pt x="40" y="89"/>
                      </a:cubicBezTo>
                      <a:cubicBezTo>
                        <a:pt x="56" y="114"/>
                        <a:pt x="78" y="123"/>
                        <a:pt x="99" y="123"/>
                      </a:cubicBezTo>
                      <a:cubicBezTo>
                        <a:pt x="111" y="123"/>
                        <a:pt x="122" y="120"/>
                        <a:pt x="131" y="115"/>
                      </a:cubicBezTo>
                      <a:cubicBezTo>
                        <a:pt x="145" y="115"/>
                        <a:pt x="171" y="37"/>
                        <a:pt x="145" y="11"/>
                      </a:cubicBezTo>
                      <a:cubicBezTo>
                        <a:pt x="125" y="4"/>
                        <a:pt x="112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5"/>
                <p:cNvSpPr/>
                <p:nvPr/>
              </p:nvSpPr>
              <p:spPr>
                <a:xfrm>
                  <a:off x="4025400" y="1951050"/>
                  <a:ext cx="4600" cy="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21" extrusionOk="0">
                      <a:moveTo>
                        <a:pt x="110" y="1"/>
                      </a:moveTo>
                      <a:cubicBezTo>
                        <a:pt x="95" y="1"/>
                        <a:pt x="79" y="7"/>
                        <a:pt x="53" y="20"/>
                      </a:cubicBezTo>
                      <a:cubicBezTo>
                        <a:pt x="0" y="20"/>
                        <a:pt x="53" y="99"/>
                        <a:pt x="53" y="99"/>
                      </a:cubicBezTo>
                      <a:cubicBezTo>
                        <a:pt x="60" y="114"/>
                        <a:pt x="81" y="120"/>
                        <a:pt x="100" y="120"/>
                      </a:cubicBezTo>
                      <a:cubicBezTo>
                        <a:pt x="113" y="120"/>
                        <a:pt x="126" y="117"/>
                        <a:pt x="131" y="112"/>
                      </a:cubicBezTo>
                      <a:cubicBezTo>
                        <a:pt x="157" y="99"/>
                        <a:pt x="183" y="20"/>
                        <a:pt x="157" y="20"/>
                      </a:cubicBezTo>
                      <a:cubicBezTo>
                        <a:pt x="138" y="7"/>
                        <a:pt x="125" y="1"/>
                        <a:pt x="1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5"/>
                <p:cNvSpPr/>
                <p:nvPr/>
              </p:nvSpPr>
              <p:spPr>
                <a:xfrm>
                  <a:off x="4042725" y="1950225"/>
                  <a:ext cx="5600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04" extrusionOk="0">
                      <a:moveTo>
                        <a:pt x="92" y="1"/>
                      </a:moveTo>
                      <a:cubicBezTo>
                        <a:pt x="53" y="14"/>
                        <a:pt x="1" y="145"/>
                        <a:pt x="1" y="145"/>
                      </a:cubicBezTo>
                      <a:cubicBezTo>
                        <a:pt x="1" y="190"/>
                        <a:pt x="38" y="204"/>
                        <a:pt x="74" y="204"/>
                      </a:cubicBezTo>
                      <a:cubicBezTo>
                        <a:pt x="90" y="204"/>
                        <a:pt x="106" y="201"/>
                        <a:pt x="118" y="197"/>
                      </a:cubicBezTo>
                      <a:cubicBezTo>
                        <a:pt x="158" y="197"/>
                        <a:pt x="223" y="184"/>
                        <a:pt x="223" y="92"/>
                      </a:cubicBezTo>
                      <a:cubicBezTo>
                        <a:pt x="223" y="27"/>
                        <a:pt x="132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5"/>
                <p:cNvSpPr/>
                <p:nvPr/>
              </p:nvSpPr>
              <p:spPr>
                <a:xfrm>
                  <a:off x="4029650" y="1953750"/>
                  <a:ext cx="5575" cy="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207" extrusionOk="0">
                      <a:moveTo>
                        <a:pt x="113" y="1"/>
                      </a:moveTo>
                      <a:cubicBezTo>
                        <a:pt x="105" y="1"/>
                        <a:pt x="98" y="2"/>
                        <a:pt x="92" y="4"/>
                      </a:cubicBezTo>
                      <a:cubicBezTo>
                        <a:pt x="53" y="17"/>
                        <a:pt x="0" y="148"/>
                        <a:pt x="0" y="148"/>
                      </a:cubicBezTo>
                      <a:cubicBezTo>
                        <a:pt x="0" y="193"/>
                        <a:pt x="38" y="207"/>
                        <a:pt x="74" y="207"/>
                      </a:cubicBezTo>
                      <a:cubicBezTo>
                        <a:pt x="90" y="207"/>
                        <a:pt x="106" y="204"/>
                        <a:pt x="118" y="200"/>
                      </a:cubicBezTo>
                      <a:cubicBezTo>
                        <a:pt x="157" y="200"/>
                        <a:pt x="223" y="187"/>
                        <a:pt x="223" y="108"/>
                      </a:cubicBezTo>
                      <a:cubicBezTo>
                        <a:pt x="212" y="31"/>
                        <a:pt x="154" y="1"/>
                        <a:pt x="1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5"/>
                <p:cNvSpPr/>
                <p:nvPr/>
              </p:nvSpPr>
              <p:spPr>
                <a:xfrm>
                  <a:off x="4036850" y="1956500"/>
                  <a:ext cx="5900" cy="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4" extrusionOk="0">
                      <a:moveTo>
                        <a:pt x="187" y="1"/>
                      </a:moveTo>
                      <a:cubicBezTo>
                        <a:pt x="156" y="1"/>
                        <a:pt x="120" y="17"/>
                        <a:pt x="105" y="25"/>
                      </a:cubicBezTo>
                      <a:cubicBezTo>
                        <a:pt x="66" y="38"/>
                        <a:pt x="0" y="90"/>
                        <a:pt x="39" y="155"/>
                      </a:cubicBezTo>
                      <a:cubicBezTo>
                        <a:pt x="56" y="205"/>
                        <a:pt x="104" y="223"/>
                        <a:pt x="144" y="223"/>
                      </a:cubicBezTo>
                      <a:cubicBezTo>
                        <a:pt x="167" y="223"/>
                        <a:pt x="187" y="217"/>
                        <a:pt x="196" y="208"/>
                      </a:cubicBezTo>
                      <a:cubicBezTo>
                        <a:pt x="236" y="195"/>
                        <a:pt x="236" y="38"/>
                        <a:pt x="236" y="38"/>
                      </a:cubicBezTo>
                      <a:cubicBezTo>
                        <a:pt x="230" y="10"/>
                        <a:pt x="210" y="1"/>
                        <a:pt x="1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5"/>
                <p:cNvSpPr/>
                <p:nvPr/>
              </p:nvSpPr>
              <p:spPr>
                <a:xfrm>
                  <a:off x="4330600" y="2025325"/>
                  <a:ext cx="15725" cy="1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530" extrusionOk="0">
                      <a:moveTo>
                        <a:pt x="319" y="0"/>
                      </a:moveTo>
                      <a:cubicBezTo>
                        <a:pt x="226" y="0"/>
                        <a:pt x="131" y="25"/>
                        <a:pt x="131" y="32"/>
                      </a:cubicBezTo>
                      <a:cubicBezTo>
                        <a:pt x="39" y="46"/>
                        <a:pt x="0" y="150"/>
                        <a:pt x="26" y="176"/>
                      </a:cubicBezTo>
                      <a:cubicBezTo>
                        <a:pt x="66" y="216"/>
                        <a:pt x="66" y="530"/>
                        <a:pt x="144" y="530"/>
                      </a:cubicBezTo>
                      <a:cubicBezTo>
                        <a:pt x="223" y="530"/>
                        <a:pt x="510" y="530"/>
                        <a:pt x="576" y="412"/>
                      </a:cubicBezTo>
                      <a:cubicBezTo>
                        <a:pt x="628" y="294"/>
                        <a:pt x="550" y="137"/>
                        <a:pt x="484" y="59"/>
                      </a:cubicBezTo>
                      <a:cubicBezTo>
                        <a:pt x="456" y="14"/>
                        <a:pt x="388" y="0"/>
                        <a:pt x="3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5"/>
                <p:cNvSpPr/>
                <p:nvPr/>
              </p:nvSpPr>
              <p:spPr>
                <a:xfrm>
                  <a:off x="4326350" y="2042950"/>
                  <a:ext cx="7875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04" extrusionOk="0">
                      <a:moveTo>
                        <a:pt x="77" y="1"/>
                      </a:moveTo>
                      <a:cubicBezTo>
                        <a:pt x="52" y="1"/>
                        <a:pt x="31" y="7"/>
                        <a:pt x="26" y="21"/>
                      </a:cubicBezTo>
                      <a:cubicBezTo>
                        <a:pt x="0" y="47"/>
                        <a:pt x="26" y="99"/>
                        <a:pt x="39" y="178"/>
                      </a:cubicBezTo>
                      <a:cubicBezTo>
                        <a:pt x="47" y="197"/>
                        <a:pt x="69" y="204"/>
                        <a:pt x="97" y="204"/>
                      </a:cubicBezTo>
                      <a:cubicBezTo>
                        <a:pt x="164" y="204"/>
                        <a:pt x="262" y="165"/>
                        <a:pt x="262" y="165"/>
                      </a:cubicBezTo>
                      <a:cubicBezTo>
                        <a:pt x="314" y="152"/>
                        <a:pt x="236" y="47"/>
                        <a:pt x="196" y="34"/>
                      </a:cubicBezTo>
                      <a:cubicBezTo>
                        <a:pt x="180" y="17"/>
                        <a:pt x="121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5"/>
                <p:cNvSpPr/>
                <p:nvPr/>
              </p:nvSpPr>
              <p:spPr>
                <a:xfrm>
                  <a:off x="4349225" y="2041325"/>
                  <a:ext cx="6575" cy="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03" extrusionOk="0">
                      <a:moveTo>
                        <a:pt x="120" y="1"/>
                      </a:moveTo>
                      <a:cubicBezTo>
                        <a:pt x="101" y="1"/>
                        <a:pt x="81" y="6"/>
                        <a:pt x="66" y="21"/>
                      </a:cubicBezTo>
                      <a:cubicBezTo>
                        <a:pt x="40" y="47"/>
                        <a:pt x="1" y="164"/>
                        <a:pt x="53" y="178"/>
                      </a:cubicBezTo>
                      <a:cubicBezTo>
                        <a:pt x="65" y="195"/>
                        <a:pt x="80" y="202"/>
                        <a:pt x="99" y="202"/>
                      </a:cubicBezTo>
                      <a:cubicBezTo>
                        <a:pt x="123" y="202"/>
                        <a:pt x="154" y="192"/>
                        <a:pt x="197" y="178"/>
                      </a:cubicBezTo>
                      <a:cubicBezTo>
                        <a:pt x="263" y="164"/>
                        <a:pt x="197" y="34"/>
                        <a:pt x="197" y="34"/>
                      </a:cubicBezTo>
                      <a:cubicBezTo>
                        <a:pt x="189" y="17"/>
                        <a:pt x="154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5"/>
                <p:cNvSpPr/>
                <p:nvPr/>
              </p:nvSpPr>
              <p:spPr>
                <a:xfrm>
                  <a:off x="4335175" y="2041900"/>
                  <a:ext cx="11150" cy="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326" extrusionOk="0">
                      <a:moveTo>
                        <a:pt x="167" y="0"/>
                      </a:moveTo>
                      <a:cubicBezTo>
                        <a:pt x="118" y="0"/>
                        <a:pt x="69" y="16"/>
                        <a:pt x="40" y="89"/>
                      </a:cubicBezTo>
                      <a:cubicBezTo>
                        <a:pt x="0" y="220"/>
                        <a:pt x="105" y="325"/>
                        <a:pt x="170" y="325"/>
                      </a:cubicBezTo>
                      <a:cubicBezTo>
                        <a:pt x="173" y="325"/>
                        <a:pt x="176" y="325"/>
                        <a:pt x="179" y="325"/>
                      </a:cubicBezTo>
                      <a:cubicBezTo>
                        <a:pt x="249" y="325"/>
                        <a:pt x="406" y="181"/>
                        <a:pt x="406" y="181"/>
                      </a:cubicBezTo>
                      <a:cubicBezTo>
                        <a:pt x="445" y="76"/>
                        <a:pt x="340" y="11"/>
                        <a:pt x="275" y="11"/>
                      </a:cubicBezTo>
                      <a:cubicBezTo>
                        <a:pt x="246" y="11"/>
                        <a:pt x="207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5"/>
                <p:cNvSpPr/>
                <p:nvPr/>
              </p:nvSpPr>
              <p:spPr>
                <a:xfrm>
                  <a:off x="4346300" y="2030350"/>
                  <a:ext cx="11125" cy="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30" extrusionOk="0">
                      <a:moveTo>
                        <a:pt x="286" y="0"/>
                      </a:moveTo>
                      <a:cubicBezTo>
                        <a:pt x="282" y="0"/>
                        <a:pt x="278" y="1"/>
                        <a:pt x="275" y="2"/>
                      </a:cubicBezTo>
                      <a:cubicBezTo>
                        <a:pt x="210" y="2"/>
                        <a:pt x="53" y="185"/>
                        <a:pt x="53" y="185"/>
                      </a:cubicBezTo>
                      <a:cubicBezTo>
                        <a:pt x="0" y="289"/>
                        <a:pt x="144" y="329"/>
                        <a:pt x="210" y="329"/>
                      </a:cubicBezTo>
                      <a:cubicBezTo>
                        <a:pt x="220" y="329"/>
                        <a:pt x="233" y="329"/>
                        <a:pt x="246" y="329"/>
                      </a:cubicBezTo>
                      <a:cubicBezTo>
                        <a:pt x="312" y="329"/>
                        <a:pt x="399" y="320"/>
                        <a:pt x="432" y="211"/>
                      </a:cubicBezTo>
                      <a:cubicBezTo>
                        <a:pt x="444" y="88"/>
                        <a:pt x="342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5"/>
                <p:cNvSpPr/>
                <p:nvPr/>
              </p:nvSpPr>
              <p:spPr>
                <a:xfrm>
                  <a:off x="4358725" y="2031700"/>
                  <a:ext cx="16050" cy="1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511" extrusionOk="0">
                      <a:moveTo>
                        <a:pt x="355" y="1"/>
                      </a:moveTo>
                      <a:cubicBezTo>
                        <a:pt x="254" y="1"/>
                        <a:pt x="131" y="26"/>
                        <a:pt x="131" y="26"/>
                      </a:cubicBezTo>
                      <a:cubicBezTo>
                        <a:pt x="53" y="39"/>
                        <a:pt x="0" y="144"/>
                        <a:pt x="27" y="170"/>
                      </a:cubicBezTo>
                      <a:cubicBezTo>
                        <a:pt x="66" y="209"/>
                        <a:pt x="66" y="510"/>
                        <a:pt x="144" y="510"/>
                      </a:cubicBezTo>
                      <a:cubicBezTo>
                        <a:pt x="223" y="510"/>
                        <a:pt x="511" y="510"/>
                        <a:pt x="576" y="406"/>
                      </a:cubicBezTo>
                      <a:cubicBezTo>
                        <a:pt x="642" y="288"/>
                        <a:pt x="550" y="131"/>
                        <a:pt x="485" y="39"/>
                      </a:cubicBezTo>
                      <a:cubicBezTo>
                        <a:pt x="470" y="10"/>
                        <a:pt x="416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5"/>
                <p:cNvSpPr/>
                <p:nvPr/>
              </p:nvSpPr>
              <p:spPr>
                <a:xfrm>
                  <a:off x="4358075" y="2047875"/>
                  <a:ext cx="7550" cy="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204" extrusionOk="0">
                      <a:moveTo>
                        <a:pt x="65" y="0"/>
                      </a:moveTo>
                      <a:cubicBezTo>
                        <a:pt x="39" y="0"/>
                        <a:pt x="18" y="6"/>
                        <a:pt x="13" y="20"/>
                      </a:cubicBezTo>
                      <a:cubicBezTo>
                        <a:pt x="0" y="46"/>
                        <a:pt x="13" y="86"/>
                        <a:pt x="26" y="177"/>
                      </a:cubicBezTo>
                      <a:cubicBezTo>
                        <a:pt x="38" y="196"/>
                        <a:pt x="63" y="203"/>
                        <a:pt x="93" y="203"/>
                      </a:cubicBezTo>
                      <a:cubicBezTo>
                        <a:pt x="164" y="203"/>
                        <a:pt x="262" y="164"/>
                        <a:pt x="262" y="164"/>
                      </a:cubicBezTo>
                      <a:cubicBezTo>
                        <a:pt x="301" y="151"/>
                        <a:pt x="223" y="46"/>
                        <a:pt x="196" y="33"/>
                      </a:cubicBezTo>
                      <a:cubicBezTo>
                        <a:pt x="172" y="17"/>
                        <a:pt x="110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5"/>
                <p:cNvSpPr/>
                <p:nvPr/>
              </p:nvSpPr>
              <p:spPr>
                <a:xfrm>
                  <a:off x="4381950" y="2045075"/>
                  <a:ext cx="6575" cy="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00" extrusionOk="0">
                      <a:moveTo>
                        <a:pt x="122" y="0"/>
                      </a:moveTo>
                      <a:cubicBezTo>
                        <a:pt x="102" y="0"/>
                        <a:pt x="81" y="4"/>
                        <a:pt x="66" y="14"/>
                      </a:cubicBezTo>
                      <a:cubicBezTo>
                        <a:pt x="53" y="54"/>
                        <a:pt x="0" y="158"/>
                        <a:pt x="53" y="185"/>
                      </a:cubicBezTo>
                      <a:cubicBezTo>
                        <a:pt x="64" y="196"/>
                        <a:pt x="77" y="200"/>
                        <a:pt x="95" y="200"/>
                      </a:cubicBezTo>
                      <a:cubicBezTo>
                        <a:pt x="119" y="200"/>
                        <a:pt x="151" y="192"/>
                        <a:pt x="197" y="185"/>
                      </a:cubicBezTo>
                      <a:cubicBezTo>
                        <a:pt x="262" y="158"/>
                        <a:pt x="197" y="28"/>
                        <a:pt x="197" y="28"/>
                      </a:cubicBezTo>
                      <a:cubicBezTo>
                        <a:pt x="189" y="11"/>
                        <a:pt x="155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5"/>
                <p:cNvSpPr/>
                <p:nvPr/>
              </p:nvSpPr>
              <p:spPr>
                <a:xfrm>
                  <a:off x="4320775" y="2032725"/>
                  <a:ext cx="6575" cy="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203" extrusionOk="0">
                      <a:moveTo>
                        <a:pt x="123" y="1"/>
                      </a:moveTo>
                      <a:cubicBezTo>
                        <a:pt x="99" y="1"/>
                        <a:pt x="77" y="8"/>
                        <a:pt x="66" y="24"/>
                      </a:cubicBezTo>
                      <a:cubicBezTo>
                        <a:pt x="40" y="37"/>
                        <a:pt x="1" y="168"/>
                        <a:pt x="40" y="181"/>
                      </a:cubicBezTo>
                      <a:cubicBezTo>
                        <a:pt x="55" y="197"/>
                        <a:pt x="69" y="202"/>
                        <a:pt x="85" y="202"/>
                      </a:cubicBezTo>
                      <a:cubicBezTo>
                        <a:pt x="110" y="202"/>
                        <a:pt x="141" y="189"/>
                        <a:pt x="197" y="181"/>
                      </a:cubicBezTo>
                      <a:cubicBezTo>
                        <a:pt x="262" y="168"/>
                        <a:pt x="197" y="37"/>
                        <a:pt x="197" y="37"/>
                      </a:cubicBezTo>
                      <a:cubicBezTo>
                        <a:pt x="189" y="15"/>
                        <a:pt x="155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5"/>
                <p:cNvSpPr/>
                <p:nvPr/>
              </p:nvSpPr>
              <p:spPr>
                <a:xfrm>
                  <a:off x="4398950" y="2048350"/>
                  <a:ext cx="6250" cy="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200" extrusionOk="0">
                      <a:moveTo>
                        <a:pt x="113" y="0"/>
                      </a:moveTo>
                      <a:cubicBezTo>
                        <a:pt x="94" y="0"/>
                        <a:pt x="76" y="4"/>
                        <a:pt x="66" y="14"/>
                      </a:cubicBezTo>
                      <a:cubicBezTo>
                        <a:pt x="40" y="27"/>
                        <a:pt x="1" y="158"/>
                        <a:pt x="40" y="184"/>
                      </a:cubicBezTo>
                      <a:cubicBezTo>
                        <a:pt x="57" y="195"/>
                        <a:pt x="71" y="200"/>
                        <a:pt x="88" y="200"/>
                      </a:cubicBezTo>
                      <a:cubicBezTo>
                        <a:pt x="111" y="200"/>
                        <a:pt x="139" y="192"/>
                        <a:pt x="184" y="184"/>
                      </a:cubicBezTo>
                      <a:cubicBezTo>
                        <a:pt x="249" y="158"/>
                        <a:pt x="184" y="27"/>
                        <a:pt x="184" y="27"/>
                      </a:cubicBezTo>
                      <a:cubicBezTo>
                        <a:pt x="176" y="11"/>
                        <a:pt x="143" y="0"/>
                        <a:pt x="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5"/>
                <p:cNvSpPr/>
                <p:nvPr/>
              </p:nvSpPr>
              <p:spPr>
                <a:xfrm>
                  <a:off x="4368200" y="2045600"/>
                  <a:ext cx="97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362" extrusionOk="0">
                      <a:moveTo>
                        <a:pt x="255" y="1"/>
                      </a:moveTo>
                      <a:cubicBezTo>
                        <a:pt x="234" y="1"/>
                        <a:pt x="213" y="3"/>
                        <a:pt x="197" y="7"/>
                      </a:cubicBezTo>
                      <a:cubicBezTo>
                        <a:pt x="132" y="46"/>
                        <a:pt x="1" y="59"/>
                        <a:pt x="14" y="190"/>
                      </a:cubicBezTo>
                      <a:cubicBezTo>
                        <a:pt x="26" y="308"/>
                        <a:pt x="154" y="362"/>
                        <a:pt x="208" y="362"/>
                      </a:cubicBezTo>
                      <a:cubicBezTo>
                        <a:pt x="214" y="362"/>
                        <a:pt x="219" y="361"/>
                        <a:pt x="223" y="360"/>
                      </a:cubicBezTo>
                      <a:cubicBezTo>
                        <a:pt x="289" y="321"/>
                        <a:pt x="380" y="111"/>
                        <a:pt x="380" y="111"/>
                      </a:cubicBezTo>
                      <a:cubicBezTo>
                        <a:pt x="390" y="23"/>
                        <a:pt x="319" y="1"/>
                        <a:pt x="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5"/>
                <p:cNvSpPr/>
                <p:nvPr/>
              </p:nvSpPr>
              <p:spPr>
                <a:xfrm>
                  <a:off x="4389800" y="2040050"/>
                  <a:ext cx="9750" cy="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358" extrusionOk="0">
                      <a:moveTo>
                        <a:pt x="258" y="0"/>
                      </a:moveTo>
                      <a:cubicBezTo>
                        <a:pt x="235" y="0"/>
                        <a:pt x="214" y="3"/>
                        <a:pt x="197" y="6"/>
                      </a:cubicBezTo>
                      <a:cubicBezTo>
                        <a:pt x="131" y="32"/>
                        <a:pt x="0" y="58"/>
                        <a:pt x="13" y="189"/>
                      </a:cubicBezTo>
                      <a:cubicBezTo>
                        <a:pt x="35" y="295"/>
                        <a:pt x="124" y="358"/>
                        <a:pt x="192" y="358"/>
                      </a:cubicBezTo>
                      <a:cubicBezTo>
                        <a:pt x="208" y="358"/>
                        <a:pt x="223" y="354"/>
                        <a:pt x="236" y="346"/>
                      </a:cubicBezTo>
                      <a:cubicBezTo>
                        <a:pt x="301" y="320"/>
                        <a:pt x="380" y="98"/>
                        <a:pt x="380" y="98"/>
                      </a:cubicBezTo>
                      <a:cubicBezTo>
                        <a:pt x="390" y="20"/>
                        <a:pt x="321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5"/>
                <p:cNvSpPr/>
                <p:nvPr/>
              </p:nvSpPr>
              <p:spPr>
                <a:xfrm>
                  <a:off x="4377700" y="2034950"/>
                  <a:ext cx="9175" cy="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376" extrusionOk="0">
                      <a:moveTo>
                        <a:pt x="147" y="1"/>
                      </a:moveTo>
                      <a:cubicBezTo>
                        <a:pt x="112" y="1"/>
                        <a:pt x="79" y="9"/>
                        <a:pt x="53" y="27"/>
                      </a:cubicBezTo>
                      <a:cubicBezTo>
                        <a:pt x="13" y="79"/>
                        <a:pt x="0" y="302"/>
                        <a:pt x="0" y="302"/>
                      </a:cubicBezTo>
                      <a:cubicBezTo>
                        <a:pt x="13" y="358"/>
                        <a:pt x="49" y="375"/>
                        <a:pt x="90" y="375"/>
                      </a:cubicBezTo>
                      <a:cubicBezTo>
                        <a:pt x="134" y="375"/>
                        <a:pt x="182" y="355"/>
                        <a:pt x="210" y="341"/>
                      </a:cubicBezTo>
                      <a:cubicBezTo>
                        <a:pt x="262" y="289"/>
                        <a:pt x="367" y="223"/>
                        <a:pt x="327" y="105"/>
                      </a:cubicBezTo>
                      <a:cubicBezTo>
                        <a:pt x="293" y="36"/>
                        <a:pt x="217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9" name="Google Shape;749;p35"/>
            <p:cNvSpPr/>
            <p:nvPr/>
          </p:nvSpPr>
          <p:spPr>
            <a:xfrm>
              <a:off x="6068136" y="4445601"/>
              <a:ext cx="334581" cy="535572"/>
            </a:xfrm>
            <a:custGeom>
              <a:avLst/>
              <a:gdLst/>
              <a:ahLst/>
              <a:cxnLst/>
              <a:rect l="l" t="t" r="r" b="b"/>
              <a:pathLst>
                <a:path w="2477" h="3965" extrusionOk="0">
                  <a:moveTo>
                    <a:pt x="1970" y="1"/>
                  </a:moveTo>
                  <a:cubicBezTo>
                    <a:pt x="1642" y="1"/>
                    <a:pt x="1291" y="428"/>
                    <a:pt x="1299" y="710"/>
                  </a:cubicBezTo>
                  <a:cubicBezTo>
                    <a:pt x="1299" y="1168"/>
                    <a:pt x="998" y="2921"/>
                    <a:pt x="881" y="3092"/>
                  </a:cubicBezTo>
                  <a:cubicBezTo>
                    <a:pt x="829" y="3159"/>
                    <a:pt x="767" y="3183"/>
                    <a:pt x="702" y="3183"/>
                  </a:cubicBezTo>
                  <a:cubicBezTo>
                    <a:pt x="603" y="3183"/>
                    <a:pt x="497" y="3126"/>
                    <a:pt x="410" y="3078"/>
                  </a:cubicBezTo>
                  <a:cubicBezTo>
                    <a:pt x="386" y="3067"/>
                    <a:pt x="367" y="3062"/>
                    <a:pt x="352" y="3062"/>
                  </a:cubicBezTo>
                  <a:cubicBezTo>
                    <a:pt x="267" y="3062"/>
                    <a:pt x="305" y="3222"/>
                    <a:pt x="305" y="3222"/>
                  </a:cubicBezTo>
                  <a:cubicBezTo>
                    <a:pt x="282" y="3215"/>
                    <a:pt x="263" y="3211"/>
                    <a:pt x="248" y="3211"/>
                  </a:cubicBezTo>
                  <a:cubicBezTo>
                    <a:pt x="132" y="3211"/>
                    <a:pt x="213" y="3406"/>
                    <a:pt x="213" y="3406"/>
                  </a:cubicBezTo>
                  <a:cubicBezTo>
                    <a:pt x="196" y="3404"/>
                    <a:pt x="181" y="3403"/>
                    <a:pt x="167" y="3403"/>
                  </a:cubicBezTo>
                  <a:cubicBezTo>
                    <a:pt x="1" y="3403"/>
                    <a:pt x="56" y="3536"/>
                    <a:pt x="56" y="3536"/>
                  </a:cubicBezTo>
                  <a:cubicBezTo>
                    <a:pt x="56" y="3536"/>
                    <a:pt x="251" y="3965"/>
                    <a:pt x="1002" y="3965"/>
                  </a:cubicBezTo>
                  <a:cubicBezTo>
                    <a:pt x="1121" y="3965"/>
                    <a:pt x="1255" y="3954"/>
                    <a:pt x="1404" y="3929"/>
                  </a:cubicBezTo>
                  <a:cubicBezTo>
                    <a:pt x="2477" y="3746"/>
                    <a:pt x="2464" y="632"/>
                    <a:pt x="2464" y="632"/>
                  </a:cubicBezTo>
                  <a:cubicBezTo>
                    <a:pt x="2369" y="165"/>
                    <a:pt x="2173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>
            <a:spLocks noGrp="1"/>
          </p:cNvSpPr>
          <p:nvPr>
            <p:ph type="title"/>
          </p:nvPr>
        </p:nvSpPr>
        <p:spPr>
          <a:xfrm>
            <a:off x="225885" y="1409785"/>
            <a:ext cx="7466213" cy="2053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y-AM" sz="1800" dirty="0"/>
              <a:t>Յուրաքանչյուր հարմարվողականություն ադապտացիոգենեզի պատմական փուլ է, որը ձևավորվում է որոշակի բիոտոպում և համապատասխանում բիոցենոզին։ Այն վաղուց հայտնի է կենսաբաններին։ 18-րդ դարում դեիստները այն համարում էին նախասկզբնական նպատակահարմարություն, սակայն 19-րդ դարի կեսերին Չարլզ Դարվինի էվոլյուցիոն ուսմունքը հերքեց այս տեսակետը։</a:t>
            </a:r>
            <a:endParaRPr sz="1800" dirty="0"/>
          </a:p>
        </p:txBody>
      </p:sp>
      <p:sp>
        <p:nvSpPr>
          <p:cNvPr id="755" name="Google Shape;755;p36"/>
          <p:cNvSpPr txBox="1">
            <a:spLocks noGrp="1"/>
          </p:cNvSpPr>
          <p:nvPr>
            <p:ph type="title" idx="2"/>
          </p:nvPr>
        </p:nvSpPr>
        <p:spPr>
          <a:xfrm>
            <a:off x="1274375" y="8417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sp>
        <p:nvSpPr>
          <p:cNvPr id="756" name="Google Shape;756;p36"/>
          <p:cNvSpPr txBox="1">
            <a:spLocks noGrp="1"/>
          </p:cNvSpPr>
          <p:nvPr>
            <p:ph type="subTitle" idx="1"/>
          </p:nvPr>
        </p:nvSpPr>
        <p:spPr>
          <a:xfrm>
            <a:off x="1274375" y="34764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 </a:t>
            </a:r>
            <a:endParaRPr dirty="0"/>
          </a:p>
        </p:txBody>
      </p:sp>
      <p:grpSp>
        <p:nvGrpSpPr>
          <p:cNvPr id="757" name="Google Shape;757;p36"/>
          <p:cNvGrpSpPr/>
          <p:nvPr/>
        </p:nvGrpSpPr>
        <p:grpSpPr>
          <a:xfrm>
            <a:off x="7440503" y="295290"/>
            <a:ext cx="1260503" cy="1835618"/>
            <a:chOff x="5524450" y="1453226"/>
            <a:chExt cx="1260503" cy="1835618"/>
          </a:xfrm>
        </p:grpSpPr>
        <p:sp>
          <p:nvSpPr>
            <p:cNvPr id="758" name="Google Shape;758;p36"/>
            <p:cNvSpPr/>
            <p:nvPr/>
          </p:nvSpPr>
          <p:spPr>
            <a:xfrm>
              <a:off x="5524450" y="1453226"/>
              <a:ext cx="1260503" cy="1835618"/>
            </a:xfrm>
            <a:custGeom>
              <a:avLst/>
              <a:gdLst/>
              <a:ahLst/>
              <a:cxnLst/>
              <a:rect l="l" t="t" r="r" b="b"/>
              <a:pathLst>
                <a:path w="7250" h="9697" extrusionOk="0">
                  <a:moveTo>
                    <a:pt x="2787" y="1"/>
                  </a:moveTo>
                  <a:cubicBezTo>
                    <a:pt x="2578" y="1"/>
                    <a:pt x="1636" y="79"/>
                    <a:pt x="1387" y="1610"/>
                  </a:cubicBezTo>
                  <a:cubicBezTo>
                    <a:pt x="1296" y="1715"/>
                    <a:pt x="1204" y="1846"/>
                    <a:pt x="1152" y="2003"/>
                  </a:cubicBezTo>
                  <a:cubicBezTo>
                    <a:pt x="825" y="2068"/>
                    <a:pt x="510" y="2238"/>
                    <a:pt x="288" y="2552"/>
                  </a:cubicBezTo>
                  <a:cubicBezTo>
                    <a:pt x="210" y="2670"/>
                    <a:pt x="144" y="2775"/>
                    <a:pt x="118" y="2932"/>
                  </a:cubicBezTo>
                  <a:cubicBezTo>
                    <a:pt x="0" y="3298"/>
                    <a:pt x="53" y="3730"/>
                    <a:pt x="275" y="4070"/>
                  </a:cubicBezTo>
                  <a:cubicBezTo>
                    <a:pt x="380" y="4214"/>
                    <a:pt x="484" y="4332"/>
                    <a:pt x="615" y="4437"/>
                  </a:cubicBezTo>
                  <a:cubicBezTo>
                    <a:pt x="615" y="4855"/>
                    <a:pt x="785" y="5274"/>
                    <a:pt x="1060" y="5627"/>
                  </a:cubicBezTo>
                  <a:lnTo>
                    <a:pt x="1021" y="5680"/>
                  </a:lnTo>
                  <a:cubicBezTo>
                    <a:pt x="916" y="5810"/>
                    <a:pt x="772" y="5967"/>
                    <a:pt x="667" y="6216"/>
                  </a:cubicBezTo>
                  <a:cubicBezTo>
                    <a:pt x="667" y="6229"/>
                    <a:pt x="654" y="6242"/>
                    <a:pt x="654" y="6268"/>
                  </a:cubicBezTo>
                  <a:cubicBezTo>
                    <a:pt x="602" y="6360"/>
                    <a:pt x="589" y="6478"/>
                    <a:pt x="576" y="6595"/>
                  </a:cubicBezTo>
                  <a:cubicBezTo>
                    <a:pt x="537" y="6870"/>
                    <a:pt x="589" y="7145"/>
                    <a:pt x="720" y="7459"/>
                  </a:cubicBezTo>
                  <a:cubicBezTo>
                    <a:pt x="877" y="7839"/>
                    <a:pt x="1112" y="8179"/>
                    <a:pt x="1413" y="8453"/>
                  </a:cubicBezTo>
                  <a:lnTo>
                    <a:pt x="1413" y="8467"/>
                  </a:lnTo>
                  <a:cubicBezTo>
                    <a:pt x="1322" y="9108"/>
                    <a:pt x="1740" y="9383"/>
                    <a:pt x="1845" y="9448"/>
                  </a:cubicBezTo>
                  <a:cubicBezTo>
                    <a:pt x="2002" y="9540"/>
                    <a:pt x="2146" y="9579"/>
                    <a:pt x="2303" y="9579"/>
                  </a:cubicBezTo>
                  <a:cubicBezTo>
                    <a:pt x="2473" y="9579"/>
                    <a:pt x="2617" y="9553"/>
                    <a:pt x="2761" y="9474"/>
                  </a:cubicBezTo>
                  <a:cubicBezTo>
                    <a:pt x="2905" y="9409"/>
                    <a:pt x="3049" y="9291"/>
                    <a:pt x="3167" y="9173"/>
                  </a:cubicBezTo>
                  <a:cubicBezTo>
                    <a:pt x="3232" y="9278"/>
                    <a:pt x="3297" y="9356"/>
                    <a:pt x="3376" y="9422"/>
                  </a:cubicBezTo>
                  <a:cubicBezTo>
                    <a:pt x="3612" y="9644"/>
                    <a:pt x="3873" y="9697"/>
                    <a:pt x="4056" y="9697"/>
                  </a:cubicBezTo>
                  <a:cubicBezTo>
                    <a:pt x="4122" y="9697"/>
                    <a:pt x="4187" y="9697"/>
                    <a:pt x="4266" y="9683"/>
                  </a:cubicBezTo>
                  <a:cubicBezTo>
                    <a:pt x="4423" y="9644"/>
                    <a:pt x="4881" y="9487"/>
                    <a:pt x="4985" y="8846"/>
                  </a:cubicBezTo>
                  <a:lnTo>
                    <a:pt x="4985" y="8833"/>
                  </a:lnTo>
                  <a:cubicBezTo>
                    <a:pt x="5352" y="8650"/>
                    <a:pt x="5679" y="8388"/>
                    <a:pt x="5954" y="8074"/>
                  </a:cubicBezTo>
                  <a:cubicBezTo>
                    <a:pt x="6163" y="7812"/>
                    <a:pt x="6294" y="7577"/>
                    <a:pt x="6346" y="7289"/>
                  </a:cubicBezTo>
                  <a:lnTo>
                    <a:pt x="6346" y="7276"/>
                  </a:lnTo>
                  <a:cubicBezTo>
                    <a:pt x="6477" y="7197"/>
                    <a:pt x="6608" y="7093"/>
                    <a:pt x="6713" y="6962"/>
                  </a:cubicBezTo>
                  <a:cubicBezTo>
                    <a:pt x="6935" y="6674"/>
                    <a:pt x="7157" y="6138"/>
                    <a:pt x="6922" y="5156"/>
                  </a:cubicBezTo>
                  <a:cubicBezTo>
                    <a:pt x="6804" y="4698"/>
                    <a:pt x="6608" y="4266"/>
                    <a:pt x="6294" y="3874"/>
                  </a:cubicBezTo>
                  <a:cubicBezTo>
                    <a:pt x="6608" y="3756"/>
                    <a:pt x="6870" y="3534"/>
                    <a:pt x="7014" y="3207"/>
                  </a:cubicBezTo>
                  <a:cubicBezTo>
                    <a:pt x="7249" y="2683"/>
                    <a:pt x="7144" y="2029"/>
                    <a:pt x="6752" y="1610"/>
                  </a:cubicBezTo>
                  <a:cubicBezTo>
                    <a:pt x="6477" y="1296"/>
                    <a:pt x="6111" y="1126"/>
                    <a:pt x="5731" y="1126"/>
                  </a:cubicBezTo>
                  <a:lnTo>
                    <a:pt x="5613" y="1126"/>
                  </a:lnTo>
                  <a:cubicBezTo>
                    <a:pt x="5430" y="969"/>
                    <a:pt x="5234" y="825"/>
                    <a:pt x="4985" y="694"/>
                  </a:cubicBezTo>
                  <a:cubicBezTo>
                    <a:pt x="4684" y="511"/>
                    <a:pt x="4449" y="380"/>
                    <a:pt x="4174" y="380"/>
                  </a:cubicBezTo>
                  <a:cubicBezTo>
                    <a:pt x="4109" y="380"/>
                    <a:pt x="4043" y="380"/>
                    <a:pt x="3991" y="393"/>
                  </a:cubicBezTo>
                  <a:cubicBezTo>
                    <a:pt x="3939" y="393"/>
                    <a:pt x="3912" y="380"/>
                    <a:pt x="3860" y="380"/>
                  </a:cubicBezTo>
                  <a:cubicBezTo>
                    <a:pt x="3769" y="380"/>
                    <a:pt x="3677" y="393"/>
                    <a:pt x="3598" y="406"/>
                  </a:cubicBezTo>
                  <a:cubicBezTo>
                    <a:pt x="3520" y="276"/>
                    <a:pt x="3376" y="171"/>
                    <a:pt x="3193" y="79"/>
                  </a:cubicBezTo>
                  <a:cubicBezTo>
                    <a:pt x="3062" y="40"/>
                    <a:pt x="2931" y="1"/>
                    <a:pt x="2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36"/>
            <p:cNvGrpSpPr/>
            <p:nvPr/>
          </p:nvGrpSpPr>
          <p:grpSpPr>
            <a:xfrm>
              <a:off x="5611338" y="1528042"/>
              <a:ext cx="1079691" cy="1686001"/>
              <a:chOff x="5938285" y="1332025"/>
              <a:chExt cx="640652" cy="1000356"/>
            </a:xfrm>
          </p:grpSpPr>
          <p:sp>
            <p:nvSpPr>
              <p:cNvPr id="760" name="Google Shape;760;p36"/>
              <p:cNvSpPr/>
              <p:nvPr/>
            </p:nvSpPr>
            <p:spPr>
              <a:xfrm>
                <a:off x="5938285" y="1621413"/>
                <a:ext cx="66713" cy="78471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32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1" y="289"/>
                      <a:pt x="184" y="590"/>
                      <a:pt x="380" y="629"/>
                    </a:cubicBezTo>
                    <a:cubicBezTo>
                      <a:pt x="393" y="631"/>
                      <a:pt x="405" y="631"/>
                      <a:pt x="416" y="631"/>
                    </a:cubicBezTo>
                    <a:cubicBezTo>
                      <a:pt x="589" y="631"/>
                      <a:pt x="584" y="449"/>
                      <a:pt x="498" y="302"/>
                    </a:cubicBezTo>
                    <a:cubicBezTo>
                      <a:pt x="446" y="236"/>
                      <a:pt x="446" y="132"/>
                      <a:pt x="472" y="92"/>
                    </a:cubicBezTo>
                    <a:cubicBezTo>
                      <a:pt x="341" y="66"/>
                      <a:pt x="210" y="40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5993785" y="1628512"/>
                <a:ext cx="216195" cy="30320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442" extrusionOk="0">
                    <a:moveTo>
                      <a:pt x="590" y="0"/>
                    </a:moveTo>
                    <a:cubicBezTo>
                      <a:pt x="485" y="39"/>
                      <a:pt x="367" y="39"/>
                      <a:pt x="263" y="39"/>
                    </a:cubicBezTo>
                    <a:cubicBezTo>
                      <a:pt x="341" y="157"/>
                      <a:pt x="341" y="406"/>
                      <a:pt x="197" y="838"/>
                    </a:cubicBezTo>
                    <a:cubicBezTo>
                      <a:pt x="1" y="1387"/>
                      <a:pt x="263" y="1884"/>
                      <a:pt x="864" y="2277"/>
                    </a:cubicBezTo>
                    <a:cubicBezTo>
                      <a:pt x="1049" y="2400"/>
                      <a:pt x="1220" y="2442"/>
                      <a:pt x="1368" y="2442"/>
                    </a:cubicBezTo>
                    <a:cubicBezTo>
                      <a:pt x="1695" y="2442"/>
                      <a:pt x="1911" y="2238"/>
                      <a:pt x="1911" y="2238"/>
                    </a:cubicBezTo>
                    <a:lnTo>
                      <a:pt x="1728" y="2055"/>
                    </a:lnTo>
                    <a:cubicBezTo>
                      <a:pt x="1673" y="2073"/>
                      <a:pt x="1615" y="2082"/>
                      <a:pt x="1556" y="2082"/>
                    </a:cubicBezTo>
                    <a:cubicBezTo>
                      <a:pt x="1204" y="2082"/>
                      <a:pt x="801" y="1785"/>
                      <a:pt x="655" y="1583"/>
                    </a:cubicBezTo>
                    <a:cubicBezTo>
                      <a:pt x="472" y="1361"/>
                      <a:pt x="524" y="982"/>
                      <a:pt x="603" y="681"/>
                    </a:cubicBezTo>
                    <a:cubicBezTo>
                      <a:pt x="681" y="484"/>
                      <a:pt x="694" y="249"/>
                      <a:pt x="5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946520" y="1575497"/>
                <a:ext cx="113977" cy="59598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480" extrusionOk="0">
                    <a:moveTo>
                      <a:pt x="485" y="0"/>
                    </a:moveTo>
                    <a:cubicBezTo>
                      <a:pt x="337" y="0"/>
                      <a:pt x="187" y="82"/>
                      <a:pt x="66" y="244"/>
                    </a:cubicBezTo>
                    <a:cubicBezTo>
                      <a:pt x="39" y="296"/>
                      <a:pt x="26" y="336"/>
                      <a:pt x="0" y="375"/>
                    </a:cubicBezTo>
                    <a:cubicBezTo>
                      <a:pt x="131" y="414"/>
                      <a:pt x="262" y="440"/>
                      <a:pt x="393" y="466"/>
                    </a:cubicBezTo>
                    <a:cubicBezTo>
                      <a:pt x="421" y="420"/>
                      <a:pt x="462" y="380"/>
                      <a:pt x="512" y="380"/>
                    </a:cubicBezTo>
                    <a:cubicBezTo>
                      <a:pt x="532" y="380"/>
                      <a:pt x="554" y="386"/>
                      <a:pt x="576" y="401"/>
                    </a:cubicBezTo>
                    <a:cubicBezTo>
                      <a:pt x="615" y="414"/>
                      <a:pt x="654" y="440"/>
                      <a:pt x="681" y="480"/>
                    </a:cubicBezTo>
                    <a:cubicBezTo>
                      <a:pt x="785" y="480"/>
                      <a:pt x="890" y="466"/>
                      <a:pt x="1008" y="440"/>
                    </a:cubicBezTo>
                    <a:cubicBezTo>
                      <a:pt x="968" y="362"/>
                      <a:pt x="942" y="283"/>
                      <a:pt x="877" y="218"/>
                    </a:cubicBezTo>
                    <a:cubicBezTo>
                      <a:pt x="763" y="72"/>
                      <a:pt x="624" y="0"/>
                      <a:pt x="4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6263125" y="1814996"/>
                <a:ext cx="210202" cy="51738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4167" extrusionOk="0">
                    <a:moveTo>
                      <a:pt x="962" y="1"/>
                    </a:moveTo>
                    <a:cubicBezTo>
                      <a:pt x="852" y="1"/>
                      <a:pt x="632" y="377"/>
                      <a:pt x="550" y="448"/>
                    </a:cubicBezTo>
                    <a:cubicBezTo>
                      <a:pt x="275" y="696"/>
                      <a:pt x="314" y="1154"/>
                      <a:pt x="354" y="1508"/>
                    </a:cubicBezTo>
                    <a:cubicBezTo>
                      <a:pt x="354" y="1573"/>
                      <a:pt x="380" y="1639"/>
                      <a:pt x="406" y="1691"/>
                    </a:cubicBezTo>
                    <a:cubicBezTo>
                      <a:pt x="471" y="1848"/>
                      <a:pt x="576" y="2005"/>
                      <a:pt x="707" y="2136"/>
                    </a:cubicBezTo>
                    <a:cubicBezTo>
                      <a:pt x="772" y="2201"/>
                      <a:pt x="798" y="2293"/>
                      <a:pt x="798" y="2397"/>
                    </a:cubicBezTo>
                    <a:cubicBezTo>
                      <a:pt x="798" y="2489"/>
                      <a:pt x="746" y="2594"/>
                      <a:pt x="668" y="2659"/>
                    </a:cubicBezTo>
                    <a:cubicBezTo>
                      <a:pt x="524" y="2790"/>
                      <a:pt x="341" y="2934"/>
                      <a:pt x="210" y="3052"/>
                    </a:cubicBezTo>
                    <a:cubicBezTo>
                      <a:pt x="118" y="3130"/>
                      <a:pt x="13" y="3222"/>
                      <a:pt x="0" y="3340"/>
                    </a:cubicBezTo>
                    <a:cubicBezTo>
                      <a:pt x="0" y="3457"/>
                      <a:pt x="13" y="3536"/>
                      <a:pt x="26" y="3588"/>
                    </a:cubicBezTo>
                    <a:cubicBezTo>
                      <a:pt x="53" y="3784"/>
                      <a:pt x="157" y="4007"/>
                      <a:pt x="275" y="4112"/>
                    </a:cubicBezTo>
                    <a:cubicBezTo>
                      <a:pt x="309" y="4134"/>
                      <a:pt x="343" y="4166"/>
                      <a:pt x="385" y="4166"/>
                    </a:cubicBezTo>
                    <a:cubicBezTo>
                      <a:pt x="392" y="4166"/>
                      <a:pt x="399" y="4166"/>
                      <a:pt x="406" y="4164"/>
                    </a:cubicBezTo>
                    <a:cubicBezTo>
                      <a:pt x="471" y="4138"/>
                      <a:pt x="484" y="4059"/>
                      <a:pt x="511" y="3994"/>
                    </a:cubicBezTo>
                    <a:cubicBezTo>
                      <a:pt x="524" y="3915"/>
                      <a:pt x="550" y="3732"/>
                      <a:pt x="576" y="3562"/>
                    </a:cubicBezTo>
                    <a:cubicBezTo>
                      <a:pt x="668" y="3523"/>
                      <a:pt x="733" y="3470"/>
                      <a:pt x="720" y="3470"/>
                    </a:cubicBezTo>
                    <a:cubicBezTo>
                      <a:pt x="1073" y="3340"/>
                      <a:pt x="1387" y="3104"/>
                      <a:pt x="1636" y="2829"/>
                    </a:cubicBezTo>
                    <a:cubicBezTo>
                      <a:pt x="1727" y="2711"/>
                      <a:pt x="1819" y="2581"/>
                      <a:pt x="1845" y="2424"/>
                    </a:cubicBezTo>
                    <a:cubicBezTo>
                      <a:pt x="1858" y="2371"/>
                      <a:pt x="1858" y="2319"/>
                      <a:pt x="1845" y="2280"/>
                    </a:cubicBezTo>
                    <a:lnTo>
                      <a:pt x="1845" y="2227"/>
                    </a:lnTo>
                    <a:cubicBezTo>
                      <a:pt x="1832" y="2096"/>
                      <a:pt x="1780" y="1979"/>
                      <a:pt x="1754" y="1874"/>
                    </a:cubicBezTo>
                    <a:cubicBezTo>
                      <a:pt x="1597" y="1521"/>
                      <a:pt x="1466" y="1167"/>
                      <a:pt x="1322" y="827"/>
                    </a:cubicBezTo>
                    <a:cubicBezTo>
                      <a:pt x="1296" y="723"/>
                      <a:pt x="1060" y="81"/>
                      <a:pt x="995" y="16"/>
                    </a:cubicBezTo>
                    <a:cubicBezTo>
                      <a:pt x="985" y="5"/>
                      <a:pt x="974" y="1"/>
                      <a:pt x="9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6002718" y="1845166"/>
                <a:ext cx="208732" cy="471942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801" extrusionOk="0">
                    <a:moveTo>
                      <a:pt x="1280" y="0"/>
                    </a:moveTo>
                    <a:cubicBezTo>
                      <a:pt x="1254" y="0"/>
                      <a:pt x="1229" y="7"/>
                      <a:pt x="1204" y="22"/>
                    </a:cubicBezTo>
                    <a:cubicBezTo>
                      <a:pt x="1126" y="74"/>
                      <a:pt x="1047" y="270"/>
                      <a:pt x="982" y="336"/>
                    </a:cubicBezTo>
                    <a:cubicBezTo>
                      <a:pt x="733" y="624"/>
                      <a:pt x="511" y="924"/>
                      <a:pt x="262" y="1199"/>
                    </a:cubicBezTo>
                    <a:cubicBezTo>
                      <a:pt x="184" y="1291"/>
                      <a:pt x="92" y="1396"/>
                      <a:pt x="53" y="1513"/>
                    </a:cubicBezTo>
                    <a:cubicBezTo>
                      <a:pt x="53" y="1526"/>
                      <a:pt x="27" y="1539"/>
                      <a:pt x="27" y="1553"/>
                    </a:cubicBezTo>
                    <a:cubicBezTo>
                      <a:pt x="14" y="1605"/>
                      <a:pt x="0" y="1644"/>
                      <a:pt x="0" y="1710"/>
                    </a:cubicBezTo>
                    <a:cubicBezTo>
                      <a:pt x="0" y="1867"/>
                      <a:pt x="53" y="2037"/>
                      <a:pt x="92" y="2168"/>
                    </a:cubicBezTo>
                    <a:cubicBezTo>
                      <a:pt x="249" y="2508"/>
                      <a:pt x="485" y="2822"/>
                      <a:pt x="785" y="3044"/>
                    </a:cubicBezTo>
                    <a:cubicBezTo>
                      <a:pt x="785" y="3044"/>
                      <a:pt x="838" y="3110"/>
                      <a:pt x="903" y="3175"/>
                    </a:cubicBezTo>
                    <a:cubicBezTo>
                      <a:pt x="864" y="3345"/>
                      <a:pt x="851" y="3502"/>
                      <a:pt x="838" y="3607"/>
                    </a:cubicBezTo>
                    <a:cubicBezTo>
                      <a:pt x="812" y="3672"/>
                      <a:pt x="812" y="3751"/>
                      <a:pt x="877" y="3790"/>
                    </a:cubicBezTo>
                    <a:cubicBezTo>
                      <a:pt x="892" y="3798"/>
                      <a:pt x="908" y="3801"/>
                      <a:pt x="923" y="3801"/>
                    </a:cubicBezTo>
                    <a:cubicBezTo>
                      <a:pt x="960" y="3801"/>
                      <a:pt x="997" y="3782"/>
                      <a:pt x="1034" y="3764"/>
                    </a:cubicBezTo>
                    <a:cubicBezTo>
                      <a:pt x="1178" y="3698"/>
                      <a:pt x="1335" y="3528"/>
                      <a:pt x="1427" y="3319"/>
                    </a:cubicBezTo>
                    <a:cubicBezTo>
                      <a:pt x="1453" y="3280"/>
                      <a:pt x="1492" y="3214"/>
                      <a:pt x="1492" y="3110"/>
                    </a:cubicBezTo>
                    <a:cubicBezTo>
                      <a:pt x="1505" y="2979"/>
                      <a:pt x="1440" y="2874"/>
                      <a:pt x="1374" y="2769"/>
                    </a:cubicBezTo>
                    <a:cubicBezTo>
                      <a:pt x="1296" y="2625"/>
                      <a:pt x="1165" y="2442"/>
                      <a:pt x="1047" y="2259"/>
                    </a:cubicBezTo>
                    <a:cubicBezTo>
                      <a:pt x="929" y="2076"/>
                      <a:pt x="995" y="1853"/>
                      <a:pt x="1178" y="1749"/>
                    </a:cubicBezTo>
                    <a:cubicBezTo>
                      <a:pt x="1191" y="1736"/>
                      <a:pt x="1217" y="1736"/>
                      <a:pt x="1243" y="1723"/>
                    </a:cubicBezTo>
                    <a:cubicBezTo>
                      <a:pt x="1374" y="1644"/>
                      <a:pt x="1505" y="1539"/>
                      <a:pt x="1597" y="1422"/>
                    </a:cubicBezTo>
                    <a:cubicBezTo>
                      <a:pt x="1636" y="1382"/>
                      <a:pt x="1662" y="1330"/>
                      <a:pt x="1701" y="1265"/>
                    </a:cubicBezTo>
                    <a:cubicBezTo>
                      <a:pt x="1845" y="924"/>
                      <a:pt x="1715" y="532"/>
                      <a:pt x="1531" y="205"/>
                    </a:cubicBezTo>
                    <a:cubicBezTo>
                      <a:pt x="1499" y="120"/>
                      <a:pt x="1390" y="0"/>
                      <a:pt x="1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6379929" y="2041086"/>
                <a:ext cx="1696" cy="12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14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6162073" y="1650408"/>
                <a:ext cx="232364" cy="128384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1034" extrusionOk="0">
                    <a:moveTo>
                      <a:pt x="131" y="0"/>
                    </a:moveTo>
                    <a:cubicBezTo>
                      <a:pt x="131" y="0"/>
                      <a:pt x="92" y="170"/>
                      <a:pt x="0" y="432"/>
                    </a:cubicBezTo>
                    <a:cubicBezTo>
                      <a:pt x="629" y="772"/>
                      <a:pt x="1296" y="982"/>
                      <a:pt x="2002" y="1034"/>
                    </a:cubicBezTo>
                    <a:cubicBezTo>
                      <a:pt x="2055" y="628"/>
                      <a:pt x="2055" y="314"/>
                      <a:pt x="2029" y="314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6113642" y="1701641"/>
                <a:ext cx="273862" cy="339833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737" extrusionOk="0">
                    <a:moveTo>
                      <a:pt x="406" y="0"/>
                    </a:moveTo>
                    <a:cubicBezTo>
                      <a:pt x="223" y="589"/>
                      <a:pt x="1" y="1636"/>
                      <a:pt x="276" y="2094"/>
                    </a:cubicBezTo>
                    <a:cubicBezTo>
                      <a:pt x="531" y="2514"/>
                      <a:pt x="838" y="2737"/>
                      <a:pt x="1177" y="2737"/>
                    </a:cubicBezTo>
                    <a:cubicBezTo>
                      <a:pt x="1377" y="2737"/>
                      <a:pt x="1588" y="2659"/>
                      <a:pt x="1806" y="2499"/>
                    </a:cubicBezTo>
                    <a:cubicBezTo>
                      <a:pt x="2186" y="2224"/>
                      <a:pt x="2356" y="1282"/>
                      <a:pt x="2421" y="602"/>
                    </a:cubicBezTo>
                    <a:cubicBezTo>
                      <a:pt x="1715" y="550"/>
                      <a:pt x="1048" y="340"/>
                      <a:pt x="4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6149147" y="1769306"/>
                <a:ext cx="217665" cy="203751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1641" extrusionOk="0">
                    <a:moveTo>
                      <a:pt x="850" y="1"/>
                    </a:moveTo>
                    <a:cubicBezTo>
                      <a:pt x="385" y="1"/>
                      <a:pt x="135" y="339"/>
                      <a:pt x="1" y="620"/>
                    </a:cubicBezTo>
                    <a:cubicBezTo>
                      <a:pt x="302" y="1091"/>
                      <a:pt x="1113" y="1405"/>
                      <a:pt x="1676" y="1640"/>
                    </a:cubicBezTo>
                    <a:cubicBezTo>
                      <a:pt x="1676" y="1640"/>
                      <a:pt x="1924" y="1169"/>
                      <a:pt x="1689" y="580"/>
                    </a:cubicBezTo>
                    <a:cubicBezTo>
                      <a:pt x="1610" y="358"/>
                      <a:pt x="1427" y="109"/>
                      <a:pt x="1100" y="31"/>
                    </a:cubicBezTo>
                    <a:cubicBezTo>
                      <a:pt x="1010" y="10"/>
                      <a:pt x="927" y="1"/>
                      <a:pt x="8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6128455" y="1846160"/>
                <a:ext cx="210202" cy="195928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578" extrusionOk="0">
                    <a:moveTo>
                      <a:pt x="184" y="1"/>
                    </a:moveTo>
                    <a:cubicBezTo>
                      <a:pt x="158" y="14"/>
                      <a:pt x="158" y="40"/>
                      <a:pt x="145" y="66"/>
                    </a:cubicBezTo>
                    <a:cubicBezTo>
                      <a:pt x="1" y="406"/>
                      <a:pt x="66" y="1440"/>
                      <a:pt x="917" y="1571"/>
                    </a:cubicBezTo>
                    <a:cubicBezTo>
                      <a:pt x="951" y="1575"/>
                      <a:pt x="985" y="1578"/>
                      <a:pt x="1018" y="1578"/>
                    </a:cubicBezTo>
                    <a:cubicBezTo>
                      <a:pt x="1546" y="1578"/>
                      <a:pt x="1859" y="1021"/>
                      <a:pt x="1859" y="1021"/>
                    </a:cubicBezTo>
                    <a:cubicBezTo>
                      <a:pt x="1309" y="786"/>
                      <a:pt x="511" y="459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6326672" y="1678796"/>
                <a:ext cx="139192" cy="105786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852" extrusionOk="0">
                    <a:moveTo>
                      <a:pt x="603" y="1"/>
                    </a:moveTo>
                    <a:cubicBezTo>
                      <a:pt x="603" y="1"/>
                      <a:pt x="1" y="446"/>
                      <a:pt x="289" y="524"/>
                    </a:cubicBezTo>
                    <a:cubicBezTo>
                      <a:pt x="446" y="563"/>
                      <a:pt x="603" y="694"/>
                      <a:pt x="734" y="851"/>
                    </a:cubicBezTo>
                    <a:cubicBezTo>
                      <a:pt x="904" y="760"/>
                      <a:pt x="1074" y="642"/>
                      <a:pt x="1231" y="524"/>
                    </a:cubicBezTo>
                    <a:cubicBezTo>
                      <a:pt x="904" y="184"/>
                      <a:pt x="603" y="1"/>
                      <a:pt x="6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6409662" y="1743208"/>
                <a:ext cx="155329" cy="30320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2448" extrusionOk="0">
                    <a:moveTo>
                      <a:pt x="511" y="0"/>
                    </a:moveTo>
                    <a:cubicBezTo>
                      <a:pt x="341" y="118"/>
                      <a:pt x="184" y="236"/>
                      <a:pt x="1" y="327"/>
                    </a:cubicBezTo>
                    <a:cubicBezTo>
                      <a:pt x="367" y="811"/>
                      <a:pt x="616" y="1570"/>
                      <a:pt x="655" y="1583"/>
                    </a:cubicBezTo>
                    <a:cubicBezTo>
                      <a:pt x="668" y="1610"/>
                      <a:pt x="655" y="2421"/>
                      <a:pt x="877" y="2447"/>
                    </a:cubicBezTo>
                    <a:cubicBezTo>
                      <a:pt x="1100" y="2447"/>
                      <a:pt x="1401" y="2120"/>
                      <a:pt x="1178" y="1191"/>
                    </a:cubicBezTo>
                    <a:cubicBezTo>
                      <a:pt x="1047" y="694"/>
                      <a:pt x="773" y="288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6144025" y="1639887"/>
                <a:ext cx="112507" cy="8132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655" extrusionOk="0">
                    <a:moveTo>
                      <a:pt x="275" y="1"/>
                    </a:moveTo>
                    <a:cubicBezTo>
                      <a:pt x="275" y="1"/>
                      <a:pt x="131" y="158"/>
                      <a:pt x="1" y="406"/>
                    </a:cubicBezTo>
                    <a:cubicBezTo>
                      <a:pt x="144" y="498"/>
                      <a:pt x="301" y="576"/>
                      <a:pt x="459" y="655"/>
                    </a:cubicBezTo>
                    <a:cubicBezTo>
                      <a:pt x="537" y="524"/>
                      <a:pt x="629" y="393"/>
                      <a:pt x="746" y="315"/>
                    </a:cubicBezTo>
                    <a:cubicBezTo>
                      <a:pt x="995" y="145"/>
                      <a:pt x="275" y="1"/>
                      <a:pt x="2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6084130" y="1332025"/>
                <a:ext cx="112507" cy="426498"/>
              </a:xfrm>
              <a:custGeom>
                <a:avLst/>
                <a:gdLst/>
                <a:ahLst/>
                <a:cxnLst/>
                <a:rect l="l" t="t" r="r" b="b"/>
                <a:pathLst>
                  <a:path w="995" h="3435" extrusionOk="0">
                    <a:moveTo>
                      <a:pt x="691" y="1"/>
                    </a:moveTo>
                    <a:cubicBezTo>
                      <a:pt x="472" y="1"/>
                      <a:pt x="158" y="276"/>
                      <a:pt x="79" y="1080"/>
                    </a:cubicBezTo>
                    <a:cubicBezTo>
                      <a:pt x="0" y="1773"/>
                      <a:pt x="458" y="3056"/>
                      <a:pt x="654" y="3435"/>
                    </a:cubicBezTo>
                    <a:cubicBezTo>
                      <a:pt x="798" y="3356"/>
                      <a:pt x="746" y="2545"/>
                      <a:pt x="903" y="2467"/>
                    </a:cubicBezTo>
                    <a:cubicBezTo>
                      <a:pt x="576" y="1852"/>
                      <a:pt x="694" y="897"/>
                      <a:pt x="694" y="883"/>
                    </a:cubicBezTo>
                    <a:cubicBezTo>
                      <a:pt x="694" y="870"/>
                      <a:pt x="995" y="98"/>
                      <a:pt x="785" y="20"/>
                    </a:cubicBezTo>
                    <a:cubicBezTo>
                      <a:pt x="757" y="8"/>
                      <a:pt x="725" y="1"/>
                      <a:pt x="6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6085600" y="1428619"/>
                <a:ext cx="97695" cy="27638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2226" extrusionOk="0">
                    <a:moveTo>
                      <a:pt x="707" y="1"/>
                    </a:moveTo>
                    <a:cubicBezTo>
                      <a:pt x="641" y="92"/>
                      <a:pt x="537" y="158"/>
                      <a:pt x="445" y="184"/>
                    </a:cubicBezTo>
                    <a:cubicBezTo>
                      <a:pt x="386" y="210"/>
                      <a:pt x="324" y="213"/>
                      <a:pt x="260" y="213"/>
                    </a:cubicBezTo>
                    <a:cubicBezTo>
                      <a:pt x="239" y="213"/>
                      <a:pt x="218" y="213"/>
                      <a:pt x="196" y="213"/>
                    </a:cubicBezTo>
                    <a:cubicBezTo>
                      <a:pt x="153" y="213"/>
                      <a:pt x="109" y="215"/>
                      <a:pt x="66" y="223"/>
                    </a:cubicBezTo>
                    <a:cubicBezTo>
                      <a:pt x="66" y="249"/>
                      <a:pt x="66" y="276"/>
                      <a:pt x="52" y="289"/>
                    </a:cubicBezTo>
                    <a:cubicBezTo>
                      <a:pt x="0" y="681"/>
                      <a:pt x="131" y="1283"/>
                      <a:pt x="288" y="1793"/>
                    </a:cubicBezTo>
                    <a:lnTo>
                      <a:pt x="353" y="1793"/>
                    </a:lnTo>
                    <a:cubicBezTo>
                      <a:pt x="380" y="1793"/>
                      <a:pt x="400" y="1782"/>
                      <a:pt x="422" y="1782"/>
                    </a:cubicBezTo>
                    <a:cubicBezTo>
                      <a:pt x="433" y="1782"/>
                      <a:pt x="445" y="1785"/>
                      <a:pt x="458" y="1793"/>
                    </a:cubicBezTo>
                    <a:cubicBezTo>
                      <a:pt x="524" y="1820"/>
                      <a:pt x="537" y="1898"/>
                      <a:pt x="563" y="1990"/>
                    </a:cubicBezTo>
                    <a:cubicBezTo>
                      <a:pt x="615" y="2068"/>
                      <a:pt x="694" y="2160"/>
                      <a:pt x="733" y="2225"/>
                    </a:cubicBezTo>
                    <a:cubicBezTo>
                      <a:pt x="746" y="1990"/>
                      <a:pt x="785" y="1728"/>
                      <a:pt x="864" y="1689"/>
                    </a:cubicBezTo>
                    <a:cubicBezTo>
                      <a:pt x="537" y="1074"/>
                      <a:pt x="667" y="119"/>
                      <a:pt x="667" y="105"/>
                    </a:cubicBezTo>
                    <a:lnTo>
                      <a:pt x="7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6451052" y="1468846"/>
                <a:ext cx="127885" cy="150982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216" extrusionOk="0">
                    <a:moveTo>
                      <a:pt x="386" y="0"/>
                    </a:moveTo>
                    <a:cubicBezTo>
                      <a:pt x="170" y="0"/>
                      <a:pt x="0" y="122"/>
                      <a:pt x="0" y="122"/>
                    </a:cubicBezTo>
                    <a:lnTo>
                      <a:pt x="65" y="1129"/>
                    </a:lnTo>
                    <a:cubicBezTo>
                      <a:pt x="223" y="1190"/>
                      <a:pt x="359" y="1216"/>
                      <a:pt x="475" y="1216"/>
                    </a:cubicBezTo>
                    <a:cubicBezTo>
                      <a:pt x="1062" y="1216"/>
                      <a:pt x="1130" y="541"/>
                      <a:pt x="824" y="213"/>
                    </a:cubicBezTo>
                    <a:cubicBezTo>
                      <a:pt x="681" y="50"/>
                      <a:pt x="524" y="0"/>
                      <a:pt x="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6451052" y="1484614"/>
                <a:ext cx="101200" cy="11994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66" extrusionOk="0">
                    <a:moveTo>
                      <a:pt x="313" y="0"/>
                    </a:moveTo>
                    <a:cubicBezTo>
                      <a:pt x="139" y="0"/>
                      <a:pt x="0" y="99"/>
                      <a:pt x="0" y="99"/>
                    </a:cubicBezTo>
                    <a:lnTo>
                      <a:pt x="52" y="898"/>
                    </a:lnTo>
                    <a:cubicBezTo>
                      <a:pt x="180" y="945"/>
                      <a:pt x="290" y="966"/>
                      <a:pt x="383" y="966"/>
                    </a:cubicBezTo>
                    <a:cubicBezTo>
                      <a:pt x="852" y="966"/>
                      <a:pt x="895" y="438"/>
                      <a:pt x="654" y="165"/>
                    </a:cubicBezTo>
                    <a:cubicBezTo>
                      <a:pt x="544" y="39"/>
                      <a:pt x="421" y="0"/>
                      <a:pt x="3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6040710" y="1468846"/>
                <a:ext cx="126302" cy="151106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217" extrusionOk="0">
                    <a:moveTo>
                      <a:pt x="734" y="0"/>
                    </a:moveTo>
                    <a:cubicBezTo>
                      <a:pt x="597" y="0"/>
                      <a:pt x="443" y="50"/>
                      <a:pt x="306" y="213"/>
                    </a:cubicBezTo>
                    <a:cubicBezTo>
                      <a:pt x="0" y="551"/>
                      <a:pt x="68" y="1217"/>
                      <a:pt x="644" y="1217"/>
                    </a:cubicBezTo>
                    <a:cubicBezTo>
                      <a:pt x="759" y="1217"/>
                      <a:pt x="895" y="1190"/>
                      <a:pt x="1051" y="1129"/>
                    </a:cubicBezTo>
                    <a:lnTo>
                      <a:pt x="1117" y="122"/>
                    </a:lnTo>
                    <a:cubicBezTo>
                      <a:pt x="1117" y="122"/>
                      <a:pt x="947" y="0"/>
                      <a:pt x="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6067056" y="1484614"/>
                <a:ext cx="99956" cy="119941"/>
              </a:xfrm>
              <a:custGeom>
                <a:avLst/>
                <a:gdLst/>
                <a:ahLst/>
                <a:cxnLst/>
                <a:rect l="l" t="t" r="r" b="b"/>
                <a:pathLst>
                  <a:path w="884" h="966" extrusionOk="0">
                    <a:moveTo>
                      <a:pt x="571" y="0"/>
                    </a:moveTo>
                    <a:cubicBezTo>
                      <a:pt x="463" y="0"/>
                      <a:pt x="340" y="39"/>
                      <a:pt x="230" y="165"/>
                    </a:cubicBezTo>
                    <a:cubicBezTo>
                      <a:pt x="0" y="438"/>
                      <a:pt x="44" y="966"/>
                      <a:pt x="506" y="966"/>
                    </a:cubicBezTo>
                    <a:cubicBezTo>
                      <a:pt x="598" y="966"/>
                      <a:pt x="706" y="945"/>
                      <a:pt x="831" y="898"/>
                    </a:cubicBezTo>
                    <a:lnTo>
                      <a:pt x="884" y="99"/>
                    </a:lnTo>
                    <a:cubicBezTo>
                      <a:pt x="884" y="99"/>
                      <a:pt x="745" y="0"/>
                      <a:pt x="5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6149147" y="1376349"/>
                <a:ext cx="352221" cy="325678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2623" extrusionOk="0">
                    <a:moveTo>
                      <a:pt x="1518" y="1"/>
                    </a:moveTo>
                    <a:cubicBezTo>
                      <a:pt x="1462" y="1"/>
                      <a:pt x="1455" y="50"/>
                      <a:pt x="1479" y="147"/>
                    </a:cubicBezTo>
                    <a:cubicBezTo>
                      <a:pt x="1479" y="147"/>
                      <a:pt x="1270" y="11"/>
                      <a:pt x="1201" y="11"/>
                    </a:cubicBezTo>
                    <a:cubicBezTo>
                      <a:pt x="1187" y="11"/>
                      <a:pt x="1178" y="16"/>
                      <a:pt x="1178" y="29"/>
                    </a:cubicBezTo>
                    <a:cubicBezTo>
                      <a:pt x="1178" y="121"/>
                      <a:pt x="1257" y="186"/>
                      <a:pt x="1257" y="186"/>
                    </a:cubicBezTo>
                    <a:cubicBezTo>
                      <a:pt x="1257" y="186"/>
                      <a:pt x="1088" y="62"/>
                      <a:pt x="1014" y="62"/>
                    </a:cubicBezTo>
                    <a:cubicBezTo>
                      <a:pt x="998" y="62"/>
                      <a:pt x="987" y="68"/>
                      <a:pt x="982" y="82"/>
                    </a:cubicBezTo>
                    <a:cubicBezTo>
                      <a:pt x="943" y="186"/>
                      <a:pt x="982" y="212"/>
                      <a:pt x="982" y="212"/>
                    </a:cubicBezTo>
                    <a:cubicBezTo>
                      <a:pt x="982" y="212"/>
                      <a:pt x="1" y="605"/>
                      <a:pt x="1" y="1338"/>
                    </a:cubicBezTo>
                    <a:cubicBezTo>
                      <a:pt x="1" y="2084"/>
                      <a:pt x="485" y="2607"/>
                      <a:pt x="1453" y="2620"/>
                    </a:cubicBezTo>
                    <a:cubicBezTo>
                      <a:pt x="1453" y="2620"/>
                      <a:pt x="1479" y="2622"/>
                      <a:pt x="1524" y="2622"/>
                    </a:cubicBezTo>
                    <a:cubicBezTo>
                      <a:pt x="1746" y="2622"/>
                      <a:pt x="2427" y="2568"/>
                      <a:pt x="2709" y="1927"/>
                    </a:cubicBezTo>
                    <a:cubicBezTo>
                      <a:pt x="3115" y="984"/>
                      <a:pt x="2369" y="422"/>
                      <a:pt x="1937" y="199"/>
                    </a:cubicBezTo>
                    <a:cubicBezTo>
                      <a:pt x="1713" y="66"/>
                      <a:pt x="1583" y="1"/>
                      <a:pt x="15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6170518" y="1455189"/>
                <a:ext cx="282568" cy="236778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1907" extrusionOk="0">
                    <a:moveTo>
                      <a:pt x="708" y="1"/>
                    </a:moveTo>
                    <a:cubicBezTo>
                      <a:pt x="651" y="1"/>
                      <a:pt x="591" y="11"/>
                      <a:pt x="531" y="35"/>
                    </a:cubicBezTo>
                    <a:cubicBezTo>
                      <a:pt x="165" y="192"/>
                      <a:pt x="296" y="925"/>
                      <a:pt x="296" y="925"/>
                    </a:cubicBezTo>
                    <a:cubicBezTo>
                      <a:pt x="260" y="910"/>
                      <a:pt x="229" y="904"/>
                      <a:pt x="201" y="904"/>
                    </a:cubicBezTo>
                    <a:cubicBezTo>
                      <a:pt x="33" y="904"/>
                      <a:pt x="1" y="1144"/>
                      <a:pt x="113" y="1278"/>
                    </a:cubicBezTo>
                    <a:cubicBezTo>
                      <a:pt x="244" y="1449"/>
                      <a:pt x="571" y="1907"/>
                      <a:pt x="1212" y="1907"/>
                    </a:cubicBezTo>
                    <a:cubicBezTo>
                      <a:pt x="1853" y="1907"/>
                      <a:pt x="2193" y="1619"/>
                      <a:pt x="2363" y="1292"/>
                    </a:cubicBezTo>
                    <a:cubicBezTo>
                      <a:pt x="2499" y="1010"/>
                      <a:pt x="2323" y="990"/>
                      <a:pt x="2272" y="990"/>
                    </a:cubicBezTo>
                    <a:cubicBezTo>
                      <a:pt x="2264" y="990"/>
                      <a:pt x="2259" y="991"/>
                      <a:pt x="2259" y="991"/>
                    </a:cubicBezTo>
                    <a:cubicBezTo>
                      <a:pt x="2259" y="991"/>
                      <a:pt x="2337" y="310"/>
                      <a:pt x="1997" y="88"/>
                    </a:cubicBezTo>
                    <a:cubicBezTo>
                      <a:pt x="1921" y="41"/>
                      <a:pt x="1841" y="23"/>
                      <a:pt x="1762" y="23"/>
                    </a:cubicBezTo>
                    <a:cubicBezTo>
                      <a:pt x="1486" y="23"/>
                      <a:pt x="1225" y="245"/>
                      <a:pt x="1225" y="245"/>
                    </a:cubicBezTo>
                    <a:cubicBezTo>
                      <a:pt x="1225" y="245"/>
                      <a:pt x="990" y="1"/>
                      <a:pt x="7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6302135" y="1567551"/>
                <a:ext cx="27703" cy="18873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52" extrusionOk="0">
                    <a:moveTo>
                      <a:pt x="104" y="0"/>
                    </a:moveTo>
                    <a:cubicBezTo>
                      <a:pt x="50" y="0"/>
                      <a:pt x="0" y="17"/>
                      <a:pt x="9" y="33"/>
                    </a:cubicBezTo>
                    <a:cubicBezTo>
                      <a:pt x="9" y="86"/>
                      <a:pt x="100" y="151"/>
                      <a:pt x="100" y="151"/>
                    </a:cubicBezTo>
                    <a:cubicBezTo>
                      <a:pt x="100" y="151"/>
                      <a:pt x="244" y="46"/>
                      <a:pt x="192" y="20"/>
                    </a:cubicBezTo>
                    <a:cubicBezTo>
                      <a:pt x="168" y="6"/>
                      <a:pt x="135" y="0"/>
                      <a:pt x="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6300100" y="1594369"/>
                <a:ext cx="28268" cy="931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5" extrusionOk="0">
                    <a:moveTo>
                      <a:pt x="236" y="0"/>
                    </a:moveTo>
                    <a:cubicBezTo>
                      <a:pt x="210" y="0"/>
                      <a:pt x="197" y="0"/>
                      <a:pt x="197" y="14"/>
                    </a:cubicBezTo>
                    <a:cubicBezTo>
                      <a:pt x="197" y="14"/>
                      <a:pt x="197" y="27"/>
                      <a:pt x="184" y="27"/>
                    </a:cubicBezTo>
                    <a:cubicBezTo>
                      <a:pt x="157" y="27"/>
                      <a:pt x="157" y="27"/>
                      <a:pt x="144" y="14"/>
                    </a:cubicBezTo>
                    <a:cubicBezTo>
                      <a:pt x="138" y="7"/>
                      <a:pt x="135" y="4"/>
                      <a:pt x="131" y="4"/>
                    </a:cubicBezTo>
                    <a:cubicBezTo>
                      <a:pt x="128" y="4"/>
                      <a:pt x="125" y="7"/>
                      <a:pt x="118" y="14"/>
                    </a:cubicBezTo>
                    <a:cubicBezTo>
                      <a:pt x="118" y="14"/>
                      <a:pt x="101" y="31"/>
                      <a:pt x="81" y="31"/>
                    </a:cubicBezTo>
                    <a:cubicBezTo>
                      <a:pt x="72" y="31"/>
                      <a:pt x="61" y="27"/>
                      <a:pt x="53" y="14"/>
                    </a:cubicBezTo>
                    <a:cubicBezTo>
                      <a:pt x="40" y="7"/>
                      <a:pt x="33" y="4"/>
                      <a:pt x="28" y="4"/>
                    </a:cubicBezTo>
                    <a:cubicBezTo>
                      <a:pt x="23" y="4"/>
                      <a:pt x="20" y="7"/>
                      <a:pt x="14" y="14"/>
                    </a:cubicBezTo>
                    <a:cubicBezTo>
                      <a:pt x="0" y="27"/>
                      <a:pt x="0" y="27"/>
                      <a:pt x="14" y="53"/>
                    </a:cubicBezTo>
                    <a:cubicBezTo>
                      <a:pt x="37" y="68"/>
                      <a:pt x="59" y="74"/>
                      <a:pt x="82" y="74"/>
                    </a:cubicBezTo>
                    <a:cubicBezTo>
                      <a:pt x="99" y="74"/>
                      <a:pt x="115" y="71"/>
                      <a:pt x="131" y="66"/>
                    </a:cubicBezTo>
                    <a:cubicBezTo>
                      <a:pt x="131" y="62"/>
                      <a:pt x="136" y="60"/>
                      <a:pt x="142" y="60"/>
                    </a:cubicBezTo>
                    <a:cubicBezTo>
                      <a:pt x="155" y="60"/>
                      <a:pt x="175" y="66"/>
                      <a:pt x="184" y="66"/>
                    </a:cubicBezTo>
                    <a:cubicBezTo>
                      <a:pt x="236" y="66"/>
                      <a:pt x="249" y="27"/>
                      <a:pt x="249" y="27"/>
                    </a:cubicBezTo>
                    <a:cubicBezTo>
                      <a:pt x="249" y="14"/>
                      <a:pt x="249" y="0"/>
                      <a:pt x="2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6310502" y="1574876"/>
                <a:ext cx="4523" cy="22846"/>
              </a:xfrm>
              <a:custGeom>
                <a:avLst/>
                <a:gdLst/>
                <a:ahLst/>
                <a:cxnLst/>
                <a:rect l="l" t="t" r="r" b="b"/>
                <a:pathLst>
                  <a:path w="40" h="184" extrusionOk="0">
                    <a:moveTo>
                      <a:pt x="26" y="0"/>
                    </a:moveTo>
                    <a:cubicBezTo>
                      <a:pt x="0" y="0"/>
                      <a:pt x="0" y="27"/>
                      <a:pt x="0" y="27"/>
                    </a:cubicBezTo>
                    <a:lnTo>
                      <a:pt x="0" y="171"/>
                    </a:lnTo>
                    <a:lnTo>
                      <a:pt x="26" y="184"/>
                    </a:lnTo>
                    <a:cubicBezTo>
                      <a:pt x="39" y="184"/>
                      <a:pt x="39" y="171"/>
                      <a:pt x="39" y="171"/>
                    </a:cubicBezTo>
                    <a:lnTo>
                      <a:pt x="39" y="27"/>
                    </a:lnTo>
                    <a:cubicBezTo>
                      <a:pt x="39" y="0"/>
                      <a:pt x="26" y="0"/>
                      <a:pt x="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6279407" y="1555384"/>
                <a:ext cx="69653" cy="2123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1" extrusionOk="0">
                    <a:moveTo>
                      <a:pt x="301" y="0"/>
                    </a:moveTo>
                    <a:cubicBezTo>
                      <a:pt x="118" y="0"/>
                      <a:pt x="0" y="118"/>
                      <a:pt x="0" y="131"/>
                    </a:cubicBezTo>
                    <a:cubicBezTo>
                      <a:pt x="0" y="144"/>
                      <a:pt x="0" y="144"/>
                      <a:pt x="26" y="171"/>
                    </a:cubicBezTo>
                    <a:lnTo>
                      <a:pt x="39" y="171"/>
                    </a:lnTo>
                    <a:cubicBezTo>
                      <a:pt x="39" y="171"/>
                      <a:pt x="131" y="53"/>
                      <a:pt x="301" y="53"/>
                    </a:cubicBezTo>
                    <a:cubicBezTo>
                      <a:pt x="458" y="53"/>
                      <a:pt x="563" y="144"/>
                      <a:pt x="563" y="144"/>
                    </a:cubicBezTo>
                    <a:cubicBezTo>
                      <a:pt x="569" y="157"/>
                      <a:pt x="573" y="164"/>
                      <a:pt x="576" y="164"/>
                    </a:cubicBezTo>
                    <a:cubicBezTo>
                      <a:pt x="579" y="164"/>
                      <a:pt x="583" y="157"/>
                      <a:pt x="589" y="144"/>
                    </a:cubicBezTo>
                    <a:cubicBezTo>
                      <a:pt x="615" y="131"/>
                      <a:pt x="615" y="131"/>
                      <a:pt x="589" y="118"/>
                    </a:cubicBezTo>
                    <a:cubicBezTo>
                      <a:pt x="589" y="118"/>
                      <a:pt x="484" y="0"/>
                      <a:pt x="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6365230" y="1553770"/>
                <a:ext cx="10403" cy="19618"/>
              </a:xfrm>
              <a:custGeom>
                <a:avLst/>
                <a:gdLst/>
                <a:ahLst/>
                <a:cxnLst/>
                <a:rect l="l" t="t" r="r" b="b"/>
                <a:pathLst>
                  <a:path w="92" h="158" extrusionOk="0">
                    <a:moveTo>
                      <a:pt x="52" y="0"/>
                    </a:moveTo>
                    <a:cubicBezTo>
                      <a:pt x="13" y="0"/>
                      <a:pt x="0" y="40"/>
                      <a:pt x="0" y="79"/>
                    </a:cubicBezTo>
                    <a:cubicBezTo>
                      <a:pt x="0" y="118"/>
                      <a:pt x="13" y="157"/>
                      <a:pt x="52" y="157"/>
                    </a:cubicBezTo>
                    <a:cubicBezTo>
                      <a:pt x="79" y="157"/>
                      <a:pt x="92" y="118"/>
                      <a:pt x="92" y="79"/>
                    </a:cubicBezTo>
                    <a:cubicBezTo>
                      <a:pt x="92" y="40"/>
                      <a:pt x="79" y="0"/>
                      <a:pt x="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6249782" y="1553770"/>
                <a:ext cx="11986" cy="1961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58" extrusionOk="0">
                    <a:moveTo>
                      <a:pt x="53" y="0"/>
                    </a:moveTo>
                    <a:cubicBezTo>
                      <a:pt x="27" y="0"/>
                      <a:pt x="1" y="40"/>
                      <a:pt x="1" y="79"/>
                    </a:cubicBezTo>
                    <a:cubicBezTo>
                      <a:pt x="1" y="118"/>
                      <a:pt x="27" y="157"/>
                      <a:pt x="53" y="157"/>
                    </a:cubicBezTo>
                    <a:cubicBezTo>
                      <a:pt x="79" y="157"/>
                      <a:pt x="105" y="118"/>
                      <a:pt x="105" y="79"/>
                    </a:cubicBezTo>
                    <a:cubicBezTo>
                      <a:pt x="105" y="40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6356297" y="1586547"/>
                <a:ext cx="53370" cy="27812"/>
              </a:xfrm>
              <a:custGeom>
                <a:avLst/>
                <a:gdLst/>
                <a:ahLst/>
                <a:cxnLst/>
                <a:rect l="l" t="t" r="r" b="b"/>
                <a:pathLst>
                  <a:path w="472" h="224" extrusionOk="0">
                    <a:moveTo>
                      <a:pt x="306" y="1"/>
                    </a:moveTo>
                    <a:cubicBezTo>
                      <a:pt x="277" y="1"/>
                      <a:pt x="245" y="4"/>
                      <a:pt x="210" y="11"/>
                    </a:cubicBezTo>
                    <a:cubicBezTo>
                      <a:pt x="92" y="50"/>
                      <a:pt x="1" y="116"/>
                      <a:pt x="14" y="155"/>
                    </a:cubicBezTo>
                    <a:cubicBezTo>
                      <a:pt x="23" y="193"/>
                      <a:pt x="79" y="223"/>
                      <a:pt x="159" y="223"/>
                    </a:cubicBezTo>
                    <a:cubicBezTo>
                      <a:pt x="190" y="223"/>
                      <a:pt x="225" y="219"/>
                      <a:pt x="262" y="207"/>
                    </a:cubicBezTo>
                    <a:cubicBezTo>
                      <a:pt x="367" y="194"/>
                      <a:pt x="472" y="129"/>
                      <a:pt x="459" y="63"/>
                    </a:cubicBezTo>
                    <a:cubicBezTo>
                      <a:pt x="439" y="25"/>
                      <a:pt x="385" y="1"/>
                      <a:pt x="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6223210" y="1586547"/>
                <a:ext cx="51787" cy="2781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224" extrusionOk="0">
                    <a:moveTo>
                      <a:pt x="163" y="1"/>
                    </a:moveTo>
                    <a:cubicBezTo>
                      <a:pt x="81" y="1"/>
                      <a:pt x="23" y="25"/>
                      <a:pt x="13" y="63"/>
                    </a:cubicBezTo>
                    <a:cubicBezTo>
                      <a:pt x="0" y="129"/>
                      <a:pt x="92" y="194"/>
                      <a:pt x="209" y="207"/>
                    </a:cubicBezTo>
                    <a:cubicBezTo>
                      <a:pt x="246" y="219"/>
                      <a:pt x="280" y="223"/>
                      <a:pt x="311" y="223"/>
                    </a:cubicBezTo>
                    <a:cubicBezTo>
                      <a:pt x="387" y="223"/>
                      <a:pt x="439" y="193"/>
                      <a:pt x="458" y="155"/>
                    </a:cubicBezTo>
                    <a:cubicBezTo>
                      <a:pt x="458" y="116"/>
                      <a:pt x="366" y="50"/>
                      <a:pt x="262" y="11"/>
                    </a:cubicBezTo>
                    <a:cubicBezTo>
                      <a:pt x="227" y="4"/>
                      <a:pt x="193" y="1"/>
                      <a:pt x="1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6308919" y="1925744"/>
                <a:ext cx="57893" cy="18860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519" extrusionOk="0">
                    <a:moveTo>
                      <a:pt x="511" y="1"/>
                    </a:moveTo>
                    <a:lnTo>
                      <a:pt x="511" y="1"/>
                    </a:lnTo>
                    <a:cubicBezTo>
                      <a:pt x="509" y="5"/>
                      <a:pt x="507" y="9"/>
                      <a:pt x="505" y="13"/>
                    </a:cubicBezTo>
                    <a:lnTo>
                      <a:pt x="505" y="13"/>
                    </a:lnTo>
                    <a:cubicBezTo>
                      <a:pt x="507" y="9"/>
                      <a:pt x="509" y="5"/>
                      <a:pt x="511" y="1"/>
                    </a:cubicBezTo>
                    <a:close/>
                    <a:moveTo>
                      <a:pt x="505" y="13"/>
                    </a:moveTo>
                    <a:cubicBezTo>
                      <a:pt x="388" y="231"/>
                      <a:pt x="247" y="437"/>
                      <a:pt x="119" y="655"/>
                    </a:cubicBezTo>
                    <a:cubicBezTo>
                      <a:pt x="66" y="707"/>
                      <a:pt x="40" y="760"/>
                      <a:pt x="1" y="812"/>
                    </a:cubicBezTo>
                    <a:cubicBezTo>
                      <a:pt x="66" y="982"/>
                      <a:pt x="171" y="1126"/>
                      <a:pt x="302" y="1257"/>
                    </a:cubicBezTo>
                    <a:cubicBezTo>
                      <a:pt x="367" y="1322"/>
                      <a:pt x="393" y="1414"/>
                      <a:pt x="393" y="1519"/>
                    </a:cubicBezTo>
                    <a:lnTo>
                      <a:pt x="420" y="1505"/>
                    </a:lnTo>
                    <a:cubicBezTo>
                      <a:pt x="459" y="1401"/>
                      <a:pt x="433" y="1270"/>
                      <a:pt x="393" y="1152"/>
                    </a:cubicBezTo>
                    <a:cubicBezTo>
                      <a:pt x="277" y="764"/>
                      <a:pt x="327" y="351"/>
                      <a:pt x="505" y="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6131395" y="1937167"/>
                <a:ext cx="54840" cy="123542"/>
              </a:xfrm>
              <a:custGeom>
                <a:avLst/>
                <a:gdLst/>
                <a:ahLst/>
                <a:cxnLst/>
                <a:rect l="l" t="t" r="r" b="b"/>
                <a:pathLst>
                  <a:path w="485" h="995" extrusionOk="0">
                    <a:moveTo>
                      <a:pt x="40" y="0"/>
                    </a:moveTo>
                    <a:lnTo>
                      <a:pt x="40" y="0"/>
                    </a:lnTo>
                    <a:cubicBezTo>
                      <a:pt x="1" y="144"/>
                      <a:pt x="53" y="288"/>
                      <a:pt x="119" y="432"/>
                    </a:cubicBezTo>
                    <a:cubicBezTo>
                      <a:pt x="184" y="563"/>
                      <a:pt x="236" y="720"/>
                      <a:pt x="184" y="864"/>
                    </a:cubicBezTo>
                    <a:cubicBezTo>
                      <a:pt x="171" y="916"/>
                      <a:pt x="158" y="969"/>
                      <a:pt x="119" y="995"/>
                    </a:cubicBezTo>
                    <a:cubicBezTo>
                      <a:pt x="249" y="916"/>
                      <a:pt x="380" y="825"/>
                      <a:pt x="485" y="707"/>
                    </a:cubicBezTo>
                    <a:cubicBezTo>
                      <a:pt x="302" y="498"/>
                      <a:pt x="132" y="262"/>
                      <a:pt x="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1" name="Google Shape;791;p36"/>
          <p:cNvSpPr/>
          <p:nvPr/>
        </p:nvSpPr>
        <p:spPr>
          <a:xfrm flipH="1">
            <a:off x="12" y="4130306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36"/>
          <p:cNvGrpSpPr/>
          <p:nvPr/>
        </p:nvGrpSpPr>
        <p:grpSpPr>
          <a:xfrm>
            <a:off x="6544982" y="3278276"/>
            <a:ext cx="2057356" cy="1505535"/>
            <a:chOff x="4612305" y="3289972"/>
            <a:chExt cx="2433013" cy="1780435"/>
          </a:xfrm>
        </p:grpSpPr>
        <p:sp>
          <p:nvSpPr>
            <p:cNvPr id="793" name="Google Shape;793;p36"/>
            <p:cNvSpPr/>
            <p:nvPr/>
          </p:nvSpPr>
          <p:spPr>
            <a:xfrm flipH="1">
              <a:off x="4612305" y="3289972"/>
              <a:ext cx="2433013" cy="1780435"/>
            </a:xfrm>
            <a:custGeom>
              <a:avLst/>
              <a:gdLst/>
              <a:ahLst/>
              <a:cxnLst/>
              <a:rect l="l" t="t" r="r" b="b"/>
              <a:pathLst>
                <a:path w="15585" h="11405" extrusionOk="0">
                  <a:moveTo>
                    <a:pt x="4232" y="0"/>
                  </a:moveTo>
                  <a:cubicBezTo>
                    <a:pt x="3229" y="0"/>
                    <a:pt x="2202" y="397"/>
                    <a:pt x="1427" y="1120"/>
                  </a:cubicBezTo>
                  <a:cubicBezTo>
                    <a:pt x="472" y="1984"/>
                    <a:pt x="1" y="3240"/>
                    <a:pt x="197" y="4391"/>
                  </a:cubicBezTo>
                  <a:cubicBezTo>
                    <a:pt x="437" y="5729"/>
                    <a:pt x="1614" y="6751"/>
                    <a:pt x="2884" y="6751"/>
                  </a:cubicBezTo>
                  <a:cubicBezTo>
                    <a:pt x="2930" y="6751"/>
                    <a:pt x="2977" y="6749"/>
                    <a:pt x="3023" y="6747"/>
                  </a:cubicBezTo>
                  <a:cubicBezTo>
                    <a:pt x="3455" y="6707"/>
                    <a:pt x="3782" y="6367"/>
                    <a:pt x="3795" y="5948"/>
                  </a:cubicBezTo>
                  <a:lnTo>
                    <a:pt x="3795" y="5922"/>
                  </a:lnTo>
                  <a:cubicBezTo>
                    <a:pt x="3874" y="6079"/>
                    <a:pt x="3952" y="6236"/>
                    <a:pt x="4044" y="6419"/>
                  </a:cubicBezTo>
                  <a:lnTo>
                    <a:pt x="4109" y="6550"/>
                  </a:lnTo>
                  <a:cubicBezTo>
                    <a:pt x="4280" y="6943"/>
                    <a:pt x="4515" y="7348"/>
                    <a:pt x="4855" y="7689"/>
                  </a:cubicBezTo>
                  <a:cubicBezTo>
                    <a:pt x="4934" y="7780"/>
                    <a:pt x="5038" y="7859"/>
                    <a:pt x="5130" y="7924"/>
                  </a:cubicBezTo>
                  <a:cubicBezTo>
                    <a:pt x="5065" y="8696"/>
                    <a:pt x="5287" y="9468"/>
                    <a:pt x="5758" y="10018"/>
                  </a:cubicBezTo>
                  <a:cubicBezTo>
                    <a:pt x="5824" y="10083"/>
                    <a:pt x="5876" y="10149"/>
                    <a:pt x="5915" y="10214"/>
                  </a:cubicBezTo>
                  <a:cubicBezTo>
                    <a:pt x="6085" y="10397"/>
                    <a:pt x="6177" y="10502"/>
                    <a:pt x="6242" y="10633"/>
                  </a:cubicBezTo>
                  <a:cubicBezTo>
                    <a:pt x="6281" y="10816"/>
                    <a:pt x="6360" y="10999"/>
                    <a:pt x="6491" y="11130"/>
                  </a:cubicBezTo>
                  <a:cubicBezTo>
                    <a:pt x="6635" y="11313"/>
                    <a:pt x="6870" y="11405"/>
                    <a:pt x="7119" y="11405"/>
                  </a:cubicBezTo>
                  <a:lnTo>
                    <a:pt x="7878" y="11405"/>
                  </a:lnTo>
                  <a:cubicBezTo>
                    <a:pt x="8113" y="11405"/>
                    <a:pt x="8336" y="11313"/>
                    <a:pt x="8506" y="11130"/>
                  </a:cubicBezTo>
                  <a:cubicBezTo>
                    <a:pt x="8663" y="10947"/>
                    <a:pt x="8768" y="10711"/>
                    <a:pt x="8768" y="10463"/>
                  </a:cubicBezTo>
                  <a:cubicBezTo>
                    <a:pt x="8768" y="10410"/>
                    <a:pt x="8768" y="10358"/>
                    <a:pt x="8754" y="10306"/>
                  </a:cubicBezTo>
                  <a:lnTo>
                    <a:pt x="8754" y="10306"/>
                  </a:lnTo>
                  <a:cubicBezTo>
                    <a:pt x="9160" y="10332"/>
                    <a:pt x="9566" y="10384"/>
                    <a:pt x="9971" y="10423"/>
                  </a:cubicBezTo>
                  <a:cubicBezTo>
                    <a:pt x="10024" y="10423"/>
                    <a:pt x="10128" y="10436"/>
                    <a:pt x="10207" y="10463"/>
                  </a:cubicBezTo>
                  <a:cubicBezTo>
                    <a:pt x="10233" y="10633"/>
                    <a:pt x="10325" y="10816"/>
                    <a:pt x="10429" y="10947"/>
                  </a:cubicBezTo>
                  <a:cubicBezTo>
                    <a:pt x="10469" y="10999"/>
                    <a:pt x="10495" y="11064"/>
                    <a:pt x="10547" y="11117"/>
                  </a:cubicBezTo>
                  <a:cubicBezTo>
                    <a:pt x="10691" y="11287"/>
                    <a:pt x="10926" y="11392"/>
                    <a:pt x="11175" y="11392"/>
                  </a:cubicBezTo>
                  <a:lnTo>
                    <a:pt x="11934" y="11392"/>
                  </a:lnTo>
                  <a:cubicBezTo>
                    <a:pt x="12170" y="11392"/>
                    <a:pt x="12392" y="11300"/>
                    <a:pt x="12562" y="11117"/>
                  </a:cubicBezTo>
                  <a:cubicBezTo>
                    <a:pt x="12719" y="10934"/>
                    <a:pt x="12824" y="10685"/>
                    <a:pt x="12824" y="10449"/>
                  </a:cubicBezTo>
                  <a:cubicBezTo>
                    <a:pt x="12824" y="10319"/>
                    <a:pt x="12784" y="10188"/>
                    <a:pt x="12745" y="10070"/>
                  </a:cubicBezTo>
                  <a:lnTo>
                    <a:pt x="12758" y="10057"/>
                  </a:lnTo>
                  <a:cubicBezTo>
                    <a:pt x="12876" y="10070"/>
                    <a:pt x="12981" y="10083"/>
                    <a:pt x="13099" y="10083"/>
                  </a:cubicBezTo>
                  <a:cubicBezTo>
                    <a:pt x="13373" y="10083"/>
                    <a:pt x="13635" y="10031"/>
                    <a:pt x="13884" y="9952"/>
                  </a:cubicBezTo>
                  <a:lnTo>
                    <a:pt x="14132" y="9861"/>
                  </a:lnTo>
                  <a:lnTo>
                    <a:pt x="14185" y="9821"/>
                  </a:lnTo>
                  <a:cubicBezTo>
                    <a:pt x="14904" y="9494"/>
                    <a:pt x="15362" y="8762"/>
                    <a:pt x="15323" y="7977"/>
                  </a:cubicBezTo>
                  <a:lnTo>
                    <a:pt x="15323" y="7898"/>
                  </a:lnTo>
                  <a:cubicBezTo>
                    <a:pt x="15297" y="7780"/>
                    <a:pt x="15271" y="7636"/>
                    <a:pt x="15271" y="7479"/>
                  </a:cubicBezTo>
                  <a:cubicBezTo>
                    <a:pt x="15271" y="7401"/>
                    <a:pt x="15257" y="7335"/>
                    <a:pt x="15244" y="7270"/>
                  </a:cubicBezTo>
                  <a:cubicBezTo>
                    <a:pt x="15493" y="6982"/>
                    <a:pt x="15585" y="6616"/>
                    <a:pt x="15519" y="6236"/>
                  </a:cubicBezTo>
                  <a:cubicBezTo>
                    <a:pt x="15428" y="5674"/>
                    <a:pt x="14930" y="5255"/>
                    <a:pt x="14355" y="5255"/>
                  </a:cubicBezTo>
                  <a:cubicBezTo>
                    <a:pt x="14145" y="5255"/>
                    <a:pt x="13936" y="5320"/>
                    <a:pt x="13753" y="5425"/>
                  </a:cubicBezTo>
                  <a:cubicBezTo>
                    <a:pt x="13504" y="5373"/>
                    <a:pt x="13269" y="5360"/>
                    <a:pt x="13072" y="5360"/>
                  </a:cubicBezTo>
                  <a:cubicBezTo>
                    <a:pt x="12876" y="5360"/>
                    <a:pt x="12614" y="5373"/>
                    <a:pt x="12353" y="5438"/>
                  </a:cubicBezTo>
                  <a:cubicBezTo>
                    <a:pt x="12170" y="5346"/>
                    <a:pt x="11973" y="5268"/>
                    <a:pt x="11764" y="5268"/>
                  </a:cubicBezTo>
                  <a:cubicBezTo>
                    <a:pt x="11398" y="5268"/>
                    <a:pt x="11070" y="5438"/>
                    <a:pt x="10861" y="5687"/>
                  </a:cubicBezTo>
                  <a:cubicBezTo>
                    <a:pt x="10730" y="5595"/>
                    <a:pt x="10599" y="5517"/>
                    <a:pt x="10455" y="5438"/>
                  </a:cubicBezTo>
                  <a:cubicBezTo>
                    <a:pt x="9867" y="5124"/>
                    <a:pt x="9212" y="4941"/>
                    <a:pt x="8519" y="4941"/>
                  </a:cubicBezTo>
                  <a:cubicBezTo>
                    <a:pt x="8205" y="4941"/>
                    <a:pt x="7904" y="4980"/>
                    <a:pt x="7603" y="5059"/>
                  </a:cubicBezTo>
                  <a:cubicBezTo>
                    <a:pt x="7616" y="4915"/>
                    <a:pt x="7655" y="4745"/>
                    <a:pt x="7682" y="4588"/>
                  </a:cubicBezTo>
                  <a:cubicBezTo>
                    <a:pt x="7786" y="4077"/>
                    <a:pt x="7878" y="3515"/>
                    <a:pt x="7786" y="2900"/>
                  </a:cubicBezTo>
                  <a:cubicBezTo>
                    <a:pt x="7551" y="1578"/>
                    <a:pt x="6399" y="401"/>
                    <a:pt x="5025" y="86"/>
                  </a:cubicBezTo>
                  <a:cubicBezTo>
                    <a:pt x="4766" y="29"/>
                    <a:pt x="4500" y="0"/>
                    <a:pt x="4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6"/>
            <p:cNvGrpSpPr/>
            <p:nvPr/>
          </p:nvGrpSpPr>
          <p:grpSpPr>
            <a:xfrm flipH="1">
              <a:off x="4715460" y="3393757"/>
              <a:ext cx="2241916" cy="1572868"/>
              <a:chOff x="3557300" y="4782900"/>
              <a:chExt cx="348075" cy="244200"/>
            </a:xfrm>
          </p:grpSpPr>
          <p:sp>
            <p:nvSpPr>
              <p:cNvPr id="795" name="Google Shape;795;p36"/>
              <p:cNvSpPr/>
              <p:nvPr/>
            </p:nvSpPr>
            <p:spPr>
              <a:xfrm>
                <a:off x="3557300" y="4782900"/>
                <a:ext cx="160625" cy="16862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6745" extrusionOk="0">
                    <a:moveTo>
                      <a:pt x="3397" y="1"/>
                    </a:moveTo>
                    <a:cubicBezTo>
                      <a:pt x="2574" y="1"/>
                      <a:pt x="1755" y="348"/>
                      <a:pt x="1152" y="909"/>
                    </a:cubicBezTo>
                    <a:cubicBezTo>
                      <a:pt x="445" y="1537"/>
                      <a:pt x="0" y="2506"/>
                      <a:pt x="170" y="3422"/>
                    </a:cubicBezTo>
                    <a:cubicBezTo>
                      <a:pt x="321" y="4315"/>
                      <a:pt x="1114" y="5100"/>
                      <a:pt x="2025" y="5100"/>
                    </a:cubicBezTo>
                    <a:cubicBezTo>
                      <a:pt x="2061" y="5100"/>
                      <a:pt x="2097" y="5099"/>
                      <a:pt x="2133" y="5096"/>
                    </a:cubicBezTo>
                    <a:cubicBezTo>
                      <a:pt x="1767" y="5057"/>
                      <a:pt x="1557" y="4599"/>
                      <a:pt x="1701" y="4272"/>
                    </a:cubicBezTo>
                    <a:cubicBezTo>
                      <a:pt x="1831" y="3978"/>
                      <a:pt x="2182" y="3821"/>
                      <a:pt x="2499" y="3821"/>
                    </a:cubicBezTo>
                    <a:cubicBezTo>
                      <a:pt x="2535" y="3821"/>
                      <a:pt x="2570" y="3823"/>
                      <a:pt x="2604" y="3827"/>
                    </a:cubicBezTo>
                    <a:cubicBezTo>
                      <a:pt x="2944" y="3880"/>
                      <a:pt x="3258" y="4128"/>
                      <a:pt x="3468" y="4416"/>
                    </a:cubicBezTo>
                    <a:cubicBezTo>
                      <a:pt x="3677" y="4717"/>
                      <a:pt x="3834" y="5044"/>
                      <a:pt x="3978" y="5371"/>
                    </a:cubicBezTo>
                    <a:cubicBezTo>
                      <a:pt x="4122" y="5698"/>
                      <a:pt x="4305" y="6025"/>
                      <a:pt x="4567" y="6274"/>
                    </a:cubicBezTo>
                    <a:cubicBezTo>
                      <a:pt x="4884" y="6581"/>
                      <a:pt x="5321" y="6744"/>
                      <a:pt x="5760" y="6744"/>
                    </a:cubicBezTo>
                    <a:cubicBezTo>
                      <a:pt x="5882" y="6744"/>
                      <a:pt x="6004" y="6732"/>
                      <a:pt x="6124" y="6706"/>
                    </a:cubicBezTo>
                    <a:lnTo>
                      <a:pt x="6425" y="6143"/>
                    </a:lnTo>
                    <a:cubicBezTo>
                      <a:pt x="5941" y="5659"/>
                      <a:pt x="5875" y="4966"/>
                      <a:pt x="5941" y="4272"/>
                    </a:cubicBezTo>
                    <a:cubicBezTo>
                      <a:pt x="6006" y="3579"/>
                      <a:pt x="6268" y="2898"/>
                      <a:pt x="6150" y="2218"/>
                    </a:cubicBezTo>
                    <a:cubicBezTo>
                      <a:pt x="5967" y="1197"/>
                      <a:pt x="5025" y="281"/>
                      <a:pt x="4030" y="72"/>
                    </a:cubicBezTo>
                    <a:cubicBezTo>
                      <a:pt x="3821" y="24"/>
                      <a:pt x="3609" y="1"/>
                      <a:pt x="33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3564825" y="4794350"/>
                <a:ext cx="137725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5509" h="5908" extrusionOk="0">
                    <a:moveTo>
                      <a:pt x="2552" y="1"/>
                    </a:moveTo>
                    <a:cubicBezTo>
                      <a:pt x="2495" y="1"/>
                      <a:pt x="2438" y="2"/>
                      <a:pt x="2382" y="7"/>
                    </a:cubicBezTo>
                    <a:cubicBezTo>
                      <a:pt x="2198" y="7"/>
                      <a:pt x="2041" y="33"/>
                      <a:pt x="1871" y="85"/>
                    </a:cubicBezTo>
                    <a:cubicBezTo>
                      <a:pt x="1714" y="137"/>
                      <a:pt x="1544" y="177"/>
                      <a:pt x="1400" y="268"/>
                    </a:cubicBezTo>
                    <a:lnTo>
                      <a:pt x="1282" y="334"/>
                    </a:lnTo>
                    <a:cubicBezTo>
                      <a:pt x="1256" y="347"/>
                      <a:pt x="1204" y="360"/>
                      <a:pt x="1178" y="399"/>
                    </a:cubicBezTo>
                    <a:cubicBezTo>
                      <a:pt x="1086" y="451"/>
                      <a:pt x="1021" y="517"/>
                      <a:pt x="955" y="556"/>
                    </a:cubicBezTo>
                    <a:cubicBezTo>
                      <a:pt x="824" y="674"/>
                      <a:pt x="720" y="792"/>
                      <a:pt x="615" y="922"/>
                    </a:cubicBezTo>
                    <a:cubicBezTo>
                      <a:pt x="497" y="1053"/>
                      <a:pt x="419" y="1184"/>
                      <a:pt x="340" y="1328"/>
                    </a:cubicBezTo>
                    <a:cubicBezTo>
                      <a:pt x="262" y="1472"/>
                      <a:pt x="196" y="1629"/>
                      <a:pt x="144" y="1773"/>
                    </a:cubicBezTo>
                    <a:cubicBezTo>
                      <a:pt x="92" y="1930"/>
                      <a:pt x="39" y="2087"/>
                      <a:pt x="26" y="2244"/>
                    </a:cubicBezTo>
                    <a:cubicBezTo>
                      <a:pt x="13" y="2414"/>
                      <a:pt x="0" y="2571"/>
                      <a:pt x="13" y="2741"/>
                    </a:cubicBezTo>
                    <a:cubicBezTo>
                      <a:pt x="26" y="2911"/>
                      <a:pt x="66" y="3081"/>
                      <a:pt x="105" y="3225"/>
                    </a:cubicBezTo>
                    <a:cubicBezTo>
                      <a:pt x="170" y="3369"/>
                      <a:pt x="236" y="3526"/>
                      <a:pt x="327" y="3657"/>
                    </a:cubicBezTo>
                    <a:cubicBezTo>
                      <a:pt x="484" y="3919"/>
                      <a:pt x="694" y="4128"/>
                      <a:pt x="955" y="4272"/>
                    </a:cubicBezTo>
                    <a:cubicBezTo>
                      <a:pt x="1086" y="4351"/>
                      <a:pt x="1217" y="4403"/>
                      <a:pt x="1348" y="4455"/>
                    </a:cubicBezTo>
                    <a:cubicBezTo>
                      <a:pt x="1479" y="4481"/>
                      <a:pt x="1636" y="4508"/>
                      <a:pt x="1767" y="4508"/>
                    </a:cubicBezTo>
                    <a:lnTo>
                      <a:pt x="1780" y="4416"/>
                    </a:lnTo>
                    <a:cubicBezTo>
                      <a:pt x="1295" y="4272"/>
                      <a:pt x="890" y="3919"/>
                      <a:pt x="694" y="3461"/>
                    </a:cubicBezTo>
                    <a:cubicBezTo>
                      <a:pt x="602" y="3225"/>
                      <a:pt x="550" y="2977"/>
                      <a:pt x="550" y="2741"/>
                    </a:cubicBezTo>
                    <a:cubicBezTo>
                      <a:pt x="563" y="2493"/>
                      <a:pt x="628" y="2244"/>
                      <a:pt x="733" y="2008"/>
                    </a:cubicBezTo>
                    <a:cubicBezTo>
                      <a:pt x="824" y="1786"/>
                      <a:pt x="981" y="1577"/>
                      <a:pt x="1138" y="1393"/>
                    </a:cubicBezTo>
                    <a:cubicBezTo>
                      <a:pt x="1309" y="1210"/>
                      <a:pt x="1505" y="1053"/>
                      <a:pt x="1727" y="949"/>
                    </a:cubicBezTo>
                    <a:cubicBezTo>
                      <a:pt x="1992" y="828"/>
                      <a:pt x="2278" y="772"/>
                      <a:pt x="2564" y="772"/>
                    </a:cubicBezTo>
                    <a:cubicBezTo>
                      <a:pt x="2773" y="772"/>
                      <a:pt x="2981" y="802"/>
                      <a:pt x="3180" y="857"/>
                    </a:cubicBezTo>
                    <a:cubicBezTo>
                      <a:pt x="3651" y="988"/>
                      <a:pt x="4083" y="1302"/>
                      <a:pt x="4357" y="1708"/>
                    </a:cubicBezTo>
                    <a:cubicBezTo>
                      <a:pt x="4632" y="2113"/>
                      <a:pt x="4789" y="2623"/>
                      <a:pt x="4763" y="3108"/>
                    </a:cubicBezTo>
                    <a:cubicBezTo>
                      <a:pt x="4750" y="3356"/>
                      <a:pt x="4724" y="3605"/>
                      <a:pt x="4684" y="3866"/>
                    </a:cubicBezTo>
                    <a:cubicBezTo>
                      <a:pt x="4658" y="4128"/>
                      <a:pt x="4619" y="4390"/>
                      <a:pt x="4658" y="4652"/>
                    </a:cubicBezTo>
                    <a:cubicBezTo>
                      <a:pt x="4671" y="4913"/>
                      <a:pt x="4750" y="5175"/>
                      <a:pt x="4881" y="5397"/>
                    </a:cubicBezTo>
                    <a:cubicBezTo>
                      <a:pt x="5012" y="5633"/>
                      <a:pt x="5208" y="5829"/>
                      <a:pt x="5469" y="5908"/>
                    </a:cubicBezTo>
                    <a:lnTo>
                      <a:pt x="5509" y="5829"/>
                    </a:lnTo>
                    <a:cubicBezTo>
                      <a:pt x="5404" y="5738"/>
                      <a:pt x="5326" y="5659"/>
                      <a:pt x="5260" y="5567"/>
                    </a:cubicBezTo>
                    <a:cubicBezTo>
                      <a:pt x="5195" y="5463"/>
                      <a:pt x="5155" y="5371"/>
                      <a:pt x="5129" y="5253"/>
                    </a:cubicBezTo>
                    <a:cubicBezTo>
                      <a:pt x="5064" y="5044"/>
                      <a:pt x="5064" y="4809"/>
                      <a:pt x="5077" y="4599"/>
                    </a:cubicBezTo>
                    <a:cubicBezTo>
                      <a:pt x="5077" y="4534"/>
                      <a:pt x="5077" y="4481"/>
                      <a:pt x="5090" y="4429"/>
                    </a:cubicBezTo>
                    <a:cubicBezTo>
                      <a:pt x="5116" y="4390"/>
                      <a:pt x="5116" y="4324"/>
                      <a:pt x="5129" y="4272"/>
                    </a:cubicBezTo>
                    <a:cubicBezTo>
                      <a:pt x="5142" y="4167"/>
                      <a:pt x="5182" y="4037"/>
                      <a:pt x="5208" y="3932"/>
                    </a:cubicBezTo>
                    <a:cubicBezTo>
                      <a:pt x="5247" y="3814"/>
                      <a:pt x="5273" y="3683"/>
                      <a:pt x="5312" y="3552"/>
                    </a:cubicBezTo>
                    <a:cubicBezTo>
                      <a:pt x="5339" y="3422"/>
                      <a:pt x="5378" y="3278"/>
                      <a:pt x="5391" y="3121"/>
                    </a:cubicBezTo>
                    <a:cubicBezTo>
                      <a:pt x="5391" y="3055"/>
                      <a:pt x="5404" y="2977"/>
                      <a:pt x="5404" y="2898"/>
                    </a:cubicBezTo>
                    <a:lnTo>
                      <a:pt x="5404" y="2650"/>
                    </a:lnTo>
                    <a:cubicBezTo>
                      <a:pt x="5404" y="2493"/>
                      <a:pt x="5378" y="2336"/>
                      <a:pt x="5339" y="2179"/>
                    </a:cubicBezTo>
                    <a:cubicBezTo>
                      <a:pt x="5273" y="1851"/>
                      <a:pt x="5142" y="1550"/>
                      <a:pt x="4972" y="1276"/>
                    </a:cubicBezTo>
                    <a:cubicBezTo>
                      <a:pt x="4789" y="1001"/>
                      <a:pt x="4554" y="752"/>
                      <a:pt x="4292" y="543"/>
                    </a:cubicBezTo>
                    <a:cubicBezTo>
                      <a:pt x="4148" y="438"/>
                      <a:pt x="4004" y="360"/>
                      <a:pt x="3860" y="281"/>
                    </a:cubicBezTo>
                    <a:cubicBezTo>
                      <a:pt x="3703" y="216"/>
                      <a:pt x="3546" y="150"/>
                      <a:pt x="3376" y="98"/>
                    </a:cubicBezTo>
                    <a:cubicBezTo>
                      <a:pt x="3219" y="46"/>
                      <a:pt x="3049" y="20"/>
                      <a:pt x="2892" y="7"/>
                    </a:cubicBezTo>
                    <a:cubicBezTo>
                      <a:pt x="2778" y="7"/>
                      <a:pt x="2665" y="1"/>
                      <a:pt x="2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3686500" y="4905675"/>
                <a:ext cx="180275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7211" h="2104" extrusionOk="0">
                    <a:moveTo>
                      <a:pt x="2526" y="0"/>
                    </a:moveTo>
                    <a:cubicBezTo>
                      <a:pt x="1890" y="0"/>
                      <a:pt x="1262" y="193"/>
                      <a:pt x="773" y="604"/>
                    </a:cubicBezTo>
                    <a:cubicBezTo>
                      <a:pt x="393" y="918"/>
                      <a:pt x="131" y="1350"/>
                      <a:pt x="1" y="1834"/>
                    </a:cubicBezTo>
                    <a:cubicBezTo>
                      <a:pt x="14" y="1795"/>
                      <a:pt x="40" y="1769"/>
                      <a:pt x="66" y="1743"/>
                    </a:cubicBezTo>
                    <a:cubicBezTo>
                      <a:pt x="517" y="1153"/>
                      <a:pt x="1273" y="850"/>
                      <a:pt x="2029" y="850"/>
                    </a:cubicBezTo>
                    <a:cubicBezTo>
                      <a:pt x="2130" y="850"/>
                      <a:pt x="2230" y="855"/>
                      <a:pt x="2330" y="866"/>
                    </a:cubicBezTo>
                    <a:cubicBezTo>
                      <a:pt x="2918" y="931"/>
                      <a:pt x="3468" y="1193"/>
                      <a:pt x="4004" y="1455"/>
                    </a:cubicBezTo>
                    <a:cubicBezTo>
                      <a:pt x="4554" y="1716"/>
                      <a:pt x="5090" y="1978"/>
                      <a:pt x="5692" y="2070"/>
                    </a:cubicBezTo>
                    <a:cubicBezTo>
                      <a:pt x="5820" y="2093"/>
                      <a:pt x="5949" y="2104"/>
                      <a:pt x="6078" y="2104"/>
                    </a:cubicBezTo>
                    <a:cubicBezTo>
                      <a:pt x="6463" y="2104"/>
                      <a:pt x="6841" y="2001"/>
                      <a:pt x="7145" y="1795"/>
                    </a:cubicBezTo>
                    <a:lnTo>
                      <a:pt x="7210" y="1389"/>
                    </a:lnTo>
                    <a:lnTo>
                      <a:pt x="7210" y="1389"/>
                    </a:lnTo>
                    <a:cubicBezTo>
                      <a:pt x="7002" y="1530"/>
                      <a:pt x="6762" y="1588"/>
                      <a:pt x="6515" y="1588"/>
                    </a:cubicBezTo>
                    <a:cubicBezTo>
                      <a:pt x="6187" y="1588"/>
                      <a:pt x="5847" y="1486"/>
                      <a:pt x="5548" y="1337"/>
                    </a:cubicBezTo>
                    <a:cubicBezTo>
                      <a:pt x="5025" y="1075"/>
                      <a:pt x="4580" y="670"/>
                      <a:pt x="4070" y="395"/>
                    </a:cubicBezTo>
                    <a:cubicBezTo>
                      <a:pt x="3603" y="137"/>
                      <a:pt x="3062" y="0"/>
                      <a:pt x="2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3681600" y="4926900"/>
                <a:ext cx="183200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3999" extrusionOk="0">
                    <a:moveTo>
                      <a:pt x="2207" y="1"/>
                    </a:moveTo>
                    <a:cubicBezTo>
                      <a:pt x="1467" y="1"/>
                      <a:pt x="700" y="306"/>
                      <a:pt x="249" y="907"/>
                    </a:cubicBezTo>
                    <a:cubicBezTo>
                      <a:pt x="236" y="933"/>
                      <a:pt x="197" y="972"/>
                      <a:pt x="183" y="985"/>
                    </a:cubicBezTo>
                    <a:cubicBezTo>
                      <a:pt x="0" y="1639"/>
                      <a:pt x="105" y="2372"/>
                      <a:pt x="537" y="2895"/>
                    </a:cubicBezTo>
                    <a:cubicBezTo>
                      <a:pt x="851" y="3275"/>
                      <a:pt x="1113" y="3524"/>
                      <a:pt x="1283" y="3995"/>
                    </a:cubicBezTo>
                    <a:cubicBezTo>
                      <a:pt x="1374" y="3992"/>
                      <a:pt x="1435" y="3991"/>
                      <a:pt x="1480" y="3991"/>
                    </a:cubicBezTo>
                    <a:cubicBezTo>
                      <a:pt x="1600" y="3991"/>
                      <a:pt x="1593" y="3998"/>
                      <a:pt x="1714" y="3998"/>
                    </a:cubicBezTo>
                    <a:cubicBezTo>
                      <a:pt x="1758" y="3998"/>
                      <a:pt x="1819" y="3997"/>
                      <a:pt x="1911" y="3995"/>
                    </a:cubicBezTo>
                    <a:cubicBezTo>
                      <a:pt x="1937" y="3602"/>
                      <a:pt x="1976" y="3301"/>
                      <a:pt x="2028" y="2961"/>
                    </a:cubicBezTo>
                    <a:cubicBezTo>
                      <a:pt x="2262" y="2923"/>
                      <a:pt x="2496" y="2908"/>
                      <a:pt x="2731" y="2908"/>
                    </a:cubicBezTo>
                    <a:cubicBezTo>
                      <a:pt x="3235" y="2908"/>
                      <a:pt x="3740" y="2977"/>
                      <a:pt x="4240" y="3039"/>
                    </a:cubicBezTo>
                    <a:cubicBezTo>
                      <a:pt x="4501" y="3079"/>
                      <a:pt x="4763" y="3131"/>
                      <a:pt x="4959" y="3275"/>
                    </a:cubicBezTo>
                    <a:cubicBezTo>
                      <a:pt x="5090" y="3367"/>
                      <a:pt x="5116" y="3537"/>
                      <a:pt x="5156" y="3720"/>
                    </a:cubicBezTo>
                    <a:cubicBezTo>
                      <a:pt x="5181" y="3870"/>
                      <a:pt x="5313" y="3995"/>
                      <a:pt x="5472" y="3995"/>
                    </a:cubicBezTo>
                    <a:cubicBezTo>
                      <a:pt x="5480" y="3995"/>
                      <a:pt x="5488" y="3995"/>
                      <a:pt x="5496" y="3995"/>
                    </a:cubicBezTo>
                    <a:cubicBezTo>
                      <a:pt x="5548" y="3995"/>
                      <a:pt x="5601" y="3989"/>
                      <a:pt x="5684" y="3989"/>
                    </a:cubicBezTo>
                    <a:cubicBezTo>
                      <a:pt x="5726" y="3989"/>
                      <a:pt x="5775" y="3990"/>
                      <a:pt x="5836" y="3995"/>
                    </a:cubicBezTo>
                    <a:cubicBezTo>
                      <a:pt x="5862" y="3667"/>
                      <a:pt x="5862" y="3419"/>
                      <a:pt x="6019" y="3196"/>
                    </a:cubicBezTo>
                    <a:cubicBezTo>
                      <a:pt x="6175" y="2981"/>
                      <a:pt x="6714" y="2557"/>
                      <a:pt x="7025" y="2557"/>
                    </a:cubicBezTo>
                    <a:cubicBezTo>
                      <a:pt x="7054" y="2557"/>
                      <a:pt x="7081" y="2561"/>
                      <a:pt x="7105" y="2568"/>
                    </a:cubicBezTo>
                    <a:lnTo>
                      <a:pt x="7328" y="972"/>
                    </a:lnTo>
                    <a:lnTo>
                      <a:pt x="7328" y="972"/>
                    </a:lnTo>
                    <a:cubicBezTo>
                      <a:pt x="7027" y="1176"/>
                      <a:pt x="6653" y="1265"/>
                      <a:pt x="6272" y="1265"/>
                    </a:cubicBezTo>
                    <a:cubicBezTo>
                      <a:pt x="6140" y="1265"/>
                      <a:pt x="6007" y="1254"/>
                      <a:pt x="5875" y="1234"/>
                    </a:cubicBezTo>
                    <a:cubicBezTo>
                      <a:pt x="5286" y="1142"/>
                      <a:pt x="4724" y="867"/>
                      <a:pt x="4187" y="606"/>
                    </a:cubicBezTo>
                    <a:cubicBezTo>
                      <a:pt x="3651" y="344"/>
                      <a:pt x="3088" y="82"/>
                      <a:pt x="2499" y="17"/>
                    </a:cubicBezTo>
                    <a:cubicBezTo>
                      <a:pt x="2403" y="6"/>
                      <a:pt x="2305" y="1"/>
                      <a:pt x="22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3712025" y="5017275"/>
                <a:ext cx="2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93" extrusionOk="0">
                    <a:moveTo>
                      <a:pt x="432" y="0"/>
                    </a:moveTo>
                    <a:cubicBezTo>
                      <a:pt x="196" y="0"/>
                      <a:pt x="0" y="118"/>
                      <a:pt x="0" y="262"/>
                    </a:cubicBezTo>
                    <a:cubicBezTo>
                      <a:pt x="0" y="314"/>
                      <a:pt x="13" y="340"/>
                      <a:pt x="39" y="393"/>
                    </a:cubicBezTo>
                    <a:lnTo>
                      <a:pt x="811" y="393"/>
                    </a:lnTo>
                    <a:cubicBezTo>
                      <a:pt x="851" y="353"/>
                      <a:pt x="864" y="314"/>
                      <a:pt x="864" y="262"/>
                    </a:cubicBezTo>
                    <a:cubicBezTo>
                      <a:pt x="877" y="118"/>
                      <a:pt x="681" y="0"/>
                      <a:pt x="432" y="0"/>
                    </a:cubicBezTo>
                    <a:close/>
                  </a:path>
                </a:pathLst>
              </a:custGeom>
              <a:solidFill>
                <a:srgbClr val="383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3812775" y="5017275"/>
                <a:ext cx="222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393" extrusionOk="0">
                    <a:moveTo>
                      <a:pt x="445" y="0"/>
                    </a:moveTo>
                    <a:cubicBezTo>
                      <a:pt x="196" y="0"/>
                      <a:pt x="0" y="118"/>
                      <a:pt x="0" y="262"/>
                    </a:cubicBezTo>
                    <a:cubicBezTo>
                      <a:pt x="0" y="314"/>
                      <a:pt x="26" y="340"/>
                      <a:pt x="53" y="393"/>
                    </a:cubicBezTo>
                    <a:lnTo>
                      <a:pt x="825" y="393"/>
                    </a:lnTo>
                    <a:cubicBezTo>
                      <a:pt x="877" y="367"/>
                      <a:pt x="890" y="314"/>
                      <a:pt x="890" y="262"/>
                    </a:cubicBezTo>
                    <a:cubicBezTo>
                      <a:pt x="890" y="118"/>
                      <a:pt x="694" y="0"/>
                      <a:pt x="445" y="0"/>
                    </a:cubicBezTo>
                    <a:close/>
                  </a:path>
                </a:pathLst>
              </a:custGeom>
              <a:solidFill>
                <a:srgbClr val="383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3820625" y="4913725"/>
                <a:ext cx="84750" cy="80675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3227" extrusionOk="0">
                    <a:moveTo>
                      <a:pt x="2993" y="1"/>
                    </a:moveTo>
                    <a:cubicBezTo>
                      <a:pt x="2866" y="1"/>
                      <a:pt x="2739" y="65"/>
                      <a:pt x="2670" y="204"/>
                    </a:cubicBezTo>
                    <a:lnTo>
                      <a:pt x="2604" y="321"/>
                    </a:lnTo>
                    <a:cubicBezTo>
                      <a:pt x="2506" y="223"/>
                      <a:pt x="2104" y="174"/>
                      <a:pt x="1701" y="174"/>
                    </a:cubicBezTo>
                    <a:cubicBezTo>
                      <a:pt x="1299" y="174"/>
                      <a:pt x="897" y="223"/>
                      <a:pt x="798" y="321"/>
                    </a:cubicBezTo>
                    <a:lnTo>
                      <a:pt x="720" y="191"/>
                    </a:lnTo>
                    <a:cubicBezTo>
                      <a:pt x="639" y="75"/>
                      <a:pt x="514" y="18"/>
                      <a:pt x="393" y="18"/>
                    </a:cubicBezTo>
                    <a:cubicBezTo>
                      <a:pt x="241" y="18"/>
                      <a:pt x="96" y="107"/>
                      <a:pt x="53" y="282"/>
                    </a:cubicBezTo>
                    <a:cubicBezTo>
                      <a:pt x="0" y="465"/>
                      <a:pt x="40" y="662"/>
                      <a:pt x="314" y="806"/>
                    </a:cubicBezTo>
                    <a:cubicBezTo>
                      <a:pt x="393" y="858"/>
                      <a:pt x="445" y="976"/>
                      <a:pt x="406" y="1067"/>
                    </a:cubicBezTo>
                    <a:cubicBezTo>
                      <a:pt x="380" y="1159"/>
                      <a:pt x="340" y="1303"/>
                      <a:pt x="327" y="1486"/>
                    </a:cubicBezTo>
                    <a:cubicBezTo>
                      <a:pt x="314" y="1617"/>
                      <a:pt x="314" y="1800"/>
                      <a:pt x="314" y="1970"/>
                    </a:cubicBezTo>
                    <a:cubicBezTo>
                      <a:pt x="301" y="2428"/>
                      <a:pt x="563" y="2847"/>
                      <a:pt x="982" y="3043"/>
                    </a:cubicBezTo>
                    <a:cubicBezTo>
                      <a:pt x="995" y="3043"/>
                      <a:pt x="1021" y="3056"/>
                      <a:pt x="1021" y="3056"/>
                    </a:cubicBezTo>
                    <a:cubicBezTo>
                      <a:pt x="1086" y="3095"/>
                      <a:pt x="1152" y="3108"/>
                      <a:pt x="1217" y="3148"/>
                    </a:cubicBezTo>
                    <a:cubicBezTo>
                      <a:pt x="1368" y="3200"/>
                      <a:pt x="1541" y="3226"/>
                      <a:pt x="1718" y="3226"/>
                    </a:cubicBezTo>
                    <a:cubicBezTo>
                      <a:pt x="1894" y="3226"/>
                      <a:pt x="2074" y="3200"/>
                      <a:pt x="2238" y="3148"/>
                    </a:cubicBezTo>
                    <a:cubicBezTo>
                      <a:pt x="2303" y="3122"/>
                      <a:pt x="2369" y="3095"/>
                      <a:pt x="2434" y="3056"/>
                    </a:cubicBezTo>
                    <a:cubicBezTo>
                      <a:pt x="2460" y="3056"/>
                      <a:pt x="2473" y="3043"/>
                      <a:pt x="2473" y="3043"/>
                    </a:cubicBezTo>
                    <a:cubicBezTo>
                      <a:pt x="2892" y="2847"/>
                      <a:pt x="3154" y="2428"/>
                      <a:pt x="3141" y="1970"/>
                    </a:cubicBezTo>
                    <a:cubicBezTo>
                      <a:pt x="3114" y="1800"/>
                      <a:pt x="3114" y="1630"/>
                      <a:pt x="3088" y="1486"/>
                    </a:cubicBezTo>
                    <a:cubicBezTo>
                      <a:pt x="3075" y="1277"/>
                      <a:pt x="3023" y="1133"/>
                      <a:pt x="3010" y="1054"/>
                    </a:cubicBezTo>
                    <a:cubicBezTo>
                      <a:pt x="2984" y="963"/>
                      <a:pt x="3010" y="871"/>
                      <a:pt x="3088" y="806"/>
                    </a:cubicBezTo>
                    <a:cubicBezTo>
                      <a:pt x="3324" y="635"/>
                      <a:pt x="3389" y="465"/>
                      <a:pt x="3350" y="295"/>
                    </a:cubicBezTo>
                    <a:cubicBezTo>
                      <a:pt x="3313" y="105"/>
                      <a:pt x="3154" y="1"/>
                      <a:pt x="29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3880475" y="4962975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5" y="0"/>
                    </a:moveTo>
                    <a:cubicBezTo>
                      <a:pt x="66" y="0"/>
                      <a:pt x="1" y="66"/>
                      <a:pt x="1" y="144"/>
                    </a:cubicBezTo>
                    <a:cubicBezTo>
                      <a:pt x="1" y="223"/>
                      <a:pt x="66" y="288"/>
                      <a:pt x="145" y="288"/>
                    </a:cubicBezTo>
                    <a:cubicBezTo>
                      <a:pt x="223" y="288"/>
                      <a:pt x="289" y="223"/>
                      <a:pt x="289" y="144"/>
                    </a:cubicBezTo>
                    <a:cubicBezTo>
                      <a:pt x="289" y="66"/>
                      <a:pt x="223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3839925" y="4962975"/>
                <a:ext cx="72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88" extrusionOk="0">
                    <a:moveTo>
                      <a:pt x="144" y="0"/>
                    </a:moveTo>
                    <a:cubicBezTo>
                      <a:pt x="66" y="0"/>
                      <a:pt x="0" y="66"/>
                      <a:pt x="0" y="144"/>
                    </a:cubicBezTo>
                    <a:cubicBezTo>
                      <a:pt x="0" y="223"/>
                      <a:pt x="66" y="288"/>
                      <a:pt x="144" y="288"/>
                    </a:cubicBezTo>
                    <a:cubicBezTo>
                      <a:pt x="223" y="288"/>
                      <a:pt x="288" y="223"/>
                      <a:pt x="288" y="144"/>
                    </a:cubicBezTo>
                    <a:cubicBezTo>
                      <a:pt x="288" y="66"/>
                      <a:pt x="223" y="0"/>
                      <a:pt x="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3856600" y="4983900"/>
                <a:ext cx="12450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5" extrusionOk="0">
                    <a:moveTo>
                      <a:pt x="79" y="1"/>
                    </a:moveTo>
                    <a:cubicBezTo>
                      <a:pt x="40" y="1"/>
                      <a:pt x="1" y="66"/>
                      <a:pt x="40" y="92"/>
                    </a:cubicBezTo>
                    <a:lnTo>
                      <a:pt x="197" y="275"/>
                    </a:lnTo>
                    <a:cubicBezTo>
                      <a:pt x="216" y="288"/>
                      <a:pt x="236" y="295"/>
                      <a:pt x="254" y="295"/>
                    </a:cubicBezTo>
                    <a:cubicBezTo>
                      <a:pt x="272" y="295"/>
                      <a:pt x="288" y="288"/>
                      <a:pt x="302" y="275"/>
                    </a:cubicBezTo>
                    <a:lnTo>
                      <a:pt x="459" y="92"/>
                    </a:lnTo>
                    <a:cubicBezTo>
                      <a:pt x="498" y="66"/>
                      <a:pt x="459" y="1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3846125" y="4915950"/>
                <a:ext cx="3372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313" extrusionOk="0">
                    <a:moveTo>
                      <a:pt x="675" y="0"/>
                    </a:moveTo>
                    <a:cubicBezTo>
                      <a:pt x="423" y="0"/>
                      <a:pt x="171" y="30"/>
                      <a:pt x="1" y="88"/>
                    </a:cubicBezTo>
                    <a:lnTo>
                      <a:pt x="668" y="2313"/>
                    </a:lnTo>
                    <a:lnTo>
                      <a:pt x="1349" y="88"/>
                    </a:lnTo>
                    <a:cubicBezTo>
                      <a:pt x="1178" y="30"/>
                      <a:pt x="927" y="0"/>
                      <a:pt x="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"/>
          <p:cNvSpPr txBox="1">
            <a:spLocks noGrp="1"/>
          </p:cNvSpPr>
          <p:nvPr>
            <p:ph type="title"/>
          </p:nvPr>
        </p:nvSpPr>
        <p:spPr>
          <a:xfrm>
            <a:off x="773789" y="2105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y-AM" b="0" dirty="0"/>
              <a:t>Ֆիզիոլոգիական հարմարվողականություն</a:t>
            </a:r>
            <a:endParaRPr dirty="0"/>
          </a:p>
        </p:txBody>
      </p:sp>
      <p:sp>
        <p:nvSpPr>
          <p:cNvPr id="811" name="Google Shape;811;p37"/>
          <p:cNvSpPr txBox="1">
            <a:spLocks noGrp="1"/>
          </p:cNvSpPr>
          <p:nvPr>
            <p:ph type="subTitle" idx="1"/>
          </p:nvPr>
        </p:nvSpPr>
        <p:spPr>
          <a:xfrm>
            <a:off x="2584429" y="1478262"/>
            <a:ext cx="4298298" cy="3000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y-AM" dirty="0"/>
              <a:t>Հարմարվողականության արտահայտություն են նաև բույսերի արմատային համակարգը, ցողունը, տերևները և բազմացման օրգանները։ Յուրաքանչյուր խմբի օրգանիզմներ կարելի է դասակարգել ըստ ապրելավայրի, սնման և շարժման ձևերի։ Միջավայրի փոփոխության հետևանքով հարմարվողականությունը կարող է կորցնել իր նշանակությունը, և այս դեպքում երևում է նրա հարաբերական բնույթը։ Օրինակ՝ նապաստակի կտրիչները չափից երկար են, կամ ձյան վրա նկատվում են կաքավներ, որոնք չեն հասցրել փետրափոխվել։</a:t>
            </a:r>
            <a:endParaRPr dirty="0"/>
          </a:p>
        </p:txBody>
      </p:sp>
      <p:sp>
        <p:nvSpPr>
          <p:cNvPr id="812" name="Google Shape;812;p37"/>
          <p:cNvSpPr txBox="1">
            <a:spLocks noGrp="1"/>
          </p:cNvSpPr>
          <p:nvPr>
            <p:ph type="subTitle" idx="2"/>
          </p:nvPr>
        </p:nvSpPr>
        <p:spPr>
          <a:xfrm>
            <a:off x="60706" y="1415215"/>
            <a:ext cx="48768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 </a:t>
            </a:r>
            <a:endParaRPr dirty="0"/>
          </a:p>
        </p:txBody>
      </p:sp>
      <p:sp>
        <p:nvSpPr>
          <p:cNvPr id="813" name="Google Shape;813;p37"/>
          <p:cNvSpPr/>
          <p:nvPr/>
        </p:nvSpPr>
        <p:spPr>
          <a:xfrm flipH="1">
            <a:off x="6932688" y="13499"/>
            <a:ext cx="2259475" cy="750715"/>
          </a:xfrm>
          <a:custGeom>
            <a:avLst/>
            <a:gdLst/>
            <a:ahLst/>
            <a:cxnLst/>
            <a:rect l="l" t="t" r="r" b="b"/>
            <a:pathLst>
              <a:path w="22742" h="9462" extrusionOk="0">
                <a:moveTo>
                  <a:pt x="1" y="1"/>
                </a:moveTo>
                <a:lnTo>
                  <a:pt x="1" y="9461"/>
                </a:lnTo>
                <a:cubicBezTo>
                  <a:pt x="720" y="9212"/>
                  <a:pt x="1374" y="8754"/>
                  <a:pt x="1702" y="8087"/>
                </a:cubicBezTo>
                <a:cubicBezTo>
                  <a:pt x="1957" y="8261"/>
                  <a:pt x="2275" y="8353"/>
                  <a:pt x="2599" y="8353"/>
                </a:cubicBezTo>
                <a:cubicBezTo>
                  <a:pt x="2640" y="8353"/>
                  <a:pt x="2681" y="8352"/>
                  <a:pt x="2722" y="8349"/>
                </a:cubicBezTo>
                <a:cubicBezTo>
                  <a:pt x="3246" y="8296"/>
                  <a:pt x="3690" y="7996"/>
                  <a:pt x="4018" y="7629"/>
                </a:cubicBezTo>
                <a:cubicBezTo>
                  <a:pt x="4424" y="8036"/>
                  <a:pt x="4941" y="8230"/>
                  <a:pt x="5455" y="8230"/>
                </a:cubicBezTo>
                <a:cubicBezTo>
                  <a:pt x="6066" y="8230"/>
                  <a:pt x="6674" y="7957"/>
                  <a:pt x="7092" y="7446"/>
                </a:cubicBezTo>
                <a:cubicBezTo>
                  <a:pt x="7494" y="7847"/>
                  <a:pt x="8062" y="8061"/>
                  <a:pt x="8629" y="8061"/>
                </a:cubicBezTo>
                <a:cubicBezTo>
                  <a:pt x="8987" y="8061"/>
                  <a:pt x="9343" y="7976"/>
                  <a:pt x="9657" y="7799"/>
                </a:cubicBezTo>
                <a:cubicBezTo>
                  <a:pt x="10547" y="7302"/>
                  <a:pt x="10874" y="6229"/>
                  <a:pt x="10691" y="5287"/>
                </a:cubicBezTo>
                <a:lnTo>
                  <a:pt x="10691" y="5287"/>
                </a:lnTo>
                <a:cubicBezTo>
                  <a:pt x="10795" y="5299"/>
                  <a:pt x="10898" y="5305"/>
                  <a:pt x="11001" y="5305"/>
                </a:cubicBezTo>
                <a:cubicBezTo>
                  <a:pt x="11668" y="5305"/>
                  <a:pt x="12287" y="5053"/>
                  <a:pt x="12797" y="4633"/>
                </a:cubicBezTo>
                <a:lnTo>
                  <a:pt x="12797" y="4633"/>
                </a:lnTo>
                <a:cubicBezTo>
                  <a:pt x="12784" y="5287"/>
                  <a:pt x="12627" y="5902"/>
                  <a:pt x="12261" y="6491"/>
                </a:cubicBezTo>
                <a:cubicBezTo>
                  <a:pt x="12088" y="6783"/>
                  <a:pt x="12343" y="7083"/>
                  <a:pt x="12622" y="7083"/>
                </a:cubicBezTo>
                <a:cubicBezTo>
                  <a:pt x="12681" y="7083"/>
                  <a:pt x="12740" y="7070"/>
                  <a:pt x="12797" y="7040"/>
                </a:cubicBezTo>
                <a:cubicBezTo>
                  <a:pt x="13975" y="6399"/>
                  <a:pt x="14996" y="5444"/>
                  <a:pt x="15336" y="4175"/>
                </a:cubicBezTo>
                <a:cubicBezTo>
                  <a:pt x="15611" y="4489"/>
                  <a:pt x="16003" y="4698"/>
                  <a:pt x="16487" y="4751"/>
                </a:cubicBezTo>
                <a:cubicBezTo>
                  <a:pt x="16496" y="4751"/>
                  <a:pt x="16505" y="4752"/>
                  <a:pt x="16514" y="4752"/>
                </a:cubicBezTo>
                <a:cubicBezTo>
                  <a:pt x="16837" y="4752"/>
                  <a:pt x="17004" y="4287"/>
                  <a:pt x="16762" y="4070"/>
                </a:cubicBezTo>
                <a:cubicBezTo>
                  <a:pt x="16461" y="3795"/>
                  <a:pt x="16317" y="3416"/>
                  <a:pt x="16369" y="3050"/>
                </a:cubicBezTo>
                <a:lnTo>
                  <a:pt x="16369" y="3050"/>
                </a:lnTo>
                <a:cubicBezTo>
                  <a:pt x="16621" y="3147"/>
                  <a:pt x="16886" y="3195"/>
                  <a:pt x="17149" y="3195"/>
                </a:cubicBezTo>
                <a:cubicBezTo>
                  <a:pt x="17802" y="3195"/>
                  <a:pt x="18445" y="2899"/>
                  <a:pt x="18855" y="2330"/>
                </a:cubicBezTo>
                <a:cubicBezTo>
                  <a:pt x="19072" y="2463"/>
                  <a:pt x="19308" y="2524"/>
                  <a:pt x="19540" y="2524"/>
                </a:cubicBezTo>
                <a:cubicBezTo>
                  <a:pt x="20110" y="2524"/>
                  <a:pt x="20659" y="2156"/>
                  <a:pt x="20844" y="1571"/>
                </a:cubicBezTo>
                <a:cubicBezTo>
                  <a:pt x="20974" y="1606"/>
                  <a:pt x="21106" y="1623"/>
                  <a:pt x="21239" y="1623"/>
                </a:cubicBezTo>
                <a:cubicBezTo>
                  <a:pt x="21604" y="1623"/>
                  <a:pt x="21966" y="1493"/>
                  <a:pt x="22244" y="1244"/>
                </a:cubicBezTo>
                <a:cubicBezTo>
                  <a:pt x="22611" y="917"/>
                  <a:pt x="22742" y="459"/>
                  <a:pt x="227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 flipH="1">
            <a:off x="0" y="-54450"/>
            <a:ext cx="2739113" cy="1270188"/>
          </a:xfrm>
          <a:custGeom>
            <a:avLst/>
            <a:gdLst/>
            <a:ahLst/>
            <a:cxnLst/>
            <a:rect l="l" t="t" r="r" b="b"/>
            <a:pathLst>
              <a:path w="22415" h="10451" extrusionOk="0">
                <a:moveTo>
                  <a:pt x="1" y="1"/>
                </a:moveTo>
                <a:cubicBezTo>
                  <a:pt x="276" y="642"/>
                  <a:pt x="616" y="1309"/>
                  <a:pt x="1283" y="1597"/>
                </a:cubicBezTo>
                <a:cubicBezTo>
                  <a:pt x="1481" y="1685"/>
                  <a:pt x="1687" y="1728"/>
                  <a:pt x="1892" y="1728"/>
                </a:cubicBezTo>
                <a:cubicBezTo>
                  <a:pt x="2053" y="1728"/>
                  <a:pt x="2214" y="1701"/>
                  <a:pt x="2369" y="1650"/>
                </a:cubicBezTo>
                <a:cubicBezTo>
                  <a:pt x="2552" y="2160"/>
                  <a:pt x="2853" y="2631"/>
                  <a:pt x="3429" y="2709"/>
                </a:cubicBezTo>
                <a:cubicBezTo>
                  <a:pt x="3496" y="2721"/>
                  <a:pt x="3561" y="2727"/>
                  <a:pt x="3625" y="2727"/>
                </a:cubicBezTo>
                <a:cubicBezTo>
                  <a:pt x="4044" y="2727"/>
                  <a:pt x="4386" y="2478"/>
                  <a:pt x="4659" y="2160"/>
                </a:cubicBezTo>
                <a:cubicBezTo>
                  <a:pt x="4868" y="2605"/>
                  <a:pt x="5182" y="2997"/>
                  <a:pt x="5706" y="3128"/>
                </a:cubicBezTo>
                <a:cubicBezTo>
                  <a:pt x="5819" y="3155"/>
                  <a:pt x="5931" y="3170"/>
                  <a:pt x="6042" y="3170"/>
                </a:cubicBezTo>
                <a:cubicBezTo>
                  <a:pt x="6252" y="3170"/>
                  <a:pt x="6455" y="3117"/>
                  <a:pt x="6635" y="2997"/>
                </a:cubicBezTo>
                <a:cubicBezTo>
                  <a:pt x="6792" y="2879"/>
                  <a:pt x="6923" y="2736"/>
                  <a:pt x="7066" y="2579"/>
                </a:cubicBezTo>
                <a:cubicBezTo>
                  <a:pt x="7337" y="3137"/>
                  <a:pt x="7912" y="3453"/>
                  <a:pt x="8486" y="3453"/>
                </a:cubicBezTo>
                <a:cubicBezTo>
                  <a:pt x="8828" y="3453"/>
                  <a:pt x="9170" y="3341"/>
                  <a:pt x="9448" y="3102"/>
                </a:cubicBezTo>
                <a:cubicBezTo>
                  <a:pt x="9999" y="4061"/>
                  <a:pt x="10987" y="4757"/>
                  <a:pt x="12028" y="4757"/>
                </a:cubicBezTo>
                <a:cubicBezTo>
                  <a:pt x="12323" y="4757"/>
                  <a:pt x="12621" y="4702"/>
                  <a:pt x="12915" y="4580"/>
                </a:cubicBezTo>
                <a:cubicBezTo>
                  <a:pt x="12981" y="5222"/>
                  <a:pt x="13020" y="5876"/>
                  <a:pt x="13648" y="6242"/>
                </a:cubicBezTo>
                <a:cubicBezTo>
                  <a:pt x="13834" y="6344"/>
                  <a:pt x="14037" y="6407"/>
                  <a:pt x="14235" y="6407"/>
                </a:cubicBezTo>
                <a:cubicBezTo>
                  <a:pt x="14343" y="6407"/>
                  <a:pt x="14449" y="6388"/>
                  <a:pt x="14551" y="6347"/>
                </a:cubicBezTo>
                <a:cubicBezTo>
                  <a:pt x="14747" y="6268"/>
                  <a:pt x="14865" y="6098"/>
                  <a:pt x="14983" y="5954"/>
                </a:cubicBezTo>
                <a:cubicBezTo>
                  <a:pt x="15249" y="6391"/>
                  <a:pt x="15639" y="6760"/>
                  <a:pt x="16163" y="6760"/>
                </a:cubicBezTo>
                <a:cubicBezTo>
                  <a:pt x="16205" y="6760"/>
                  <a:pt x="16248" y="6757"/>
                  <a:pt x="16291" y="6753"/>
                </a:cubicBezTo>
                <a:cubicBezTo>
                  <a:pt x="16500" y="6726"/>
                  <a:pt x="16684" y="6635"/>
                  <a:pt x="16828" y="6530"/>
                </a:cubicBezTo>
                <a:cubicBezTo>
                  <a:pt x="16841" y="6556"/>
                  <a:pt x="16854" y="6582"/>
                  <a:pt x="16893" y="6609"/>
                </a:cubicBezTo>
                <a:cubicBezTo>
                  <a:pt x="17272" y="7040"/>
                  <a:pt x="17299" y="7603"/>
                  <a:pt x="17011" y="8100"/>
                </a:cubicBezTo>
                <a:cubicBezTo>
                  <a:pt x="16851" y="8377"/>
                  <a:pt x="17090" y="8689"/>
                  <a:pt x="17362" y="8689"/>
                </a:cubicBezTo>
                <a:cubicBezTo>
                  <a:pt x="17423" y="8689"/>
                  <a:pt x="17487" y="8673"/>
                  <a:pt x="17547" y="8637"/>
                </a:cubicBezTo>
                <a:cubicBezTo>
                  <a:pt x="17900" y="8440"/>
                  <a:pt x="18201" y="8192"/>
                  <a:pt x="18463" y="7904"/>
                </a:cubicBezTo>
                <a:cubicBezTo>
                  <a:pt x="19144" y="8951"/>
                  <a:pt x="20020" y="9867"/>
                  <a:pt x="21159" y="10416"/>
                </a:cubicBezTo>
                <a:cubicBezTo>
                  <a:pt x="21213" y="10440"/>
                  <a:pt x="21270" y="10451"/>
                  <a:pt x="21327" y="10451"/>
                </a:cubicBezTo>
                <a:cubicBezTo>
                  <a:pt x="21614" y="10451"/>
                  <a:pt x="21891" y="10174"/>
                  <a:pt x="21695" y="9880"/>
                </a:cubicBezTo>
                <a:cubicBezTo>
                  <a:pt x="21329" y="9304"/>
                  <a:pt x="21106" y="8676"/>
                  <a:pt x="21080" y="8022"/>
                </a:cubicBezTo>
                <a:lnTo>
                  <a:pt x="21080" y="8022"/>
                </a:lnTo>
                <a:cubicBezTo>
                  <a:pt x="21302" y="8218"/>
                  <a:pt x="21564" y="8362"/>
                  <a:pt x="21878" y="8427"/>
                </a:cubicBezTo>
                <a:cubicBezTo>
                  <a:pt x="22018" y="8467"/>
                  <a:pt x="22158" y="8484"/>
                  <a:pt x="22292" y="8484"/>
                </a:cubicBezTo>
                <a:cubicBezTo>
                  <a:pt x="22334" y="8484"/>
                  <a:pt x="22374" y="8483"/>
                  <a:pt x="22415" y="8480"/>
                </a:cubicBezTo>
                <a:lnTo>
                  <a:pt x="224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7"/>
          <p:cNvGrpSpPr/>
          <p:nvPr/>
        </p:nvGrpSpPr>
        <p:grpSpPr>
          <a:xfrm>
            <a:off x="1401009" y="5191357"/>
            <a:ext cx="1242091" cy="1205125"/>
            <a:chOff x="641175" y="3707137"/>
            <a:chExt cx="1242091" cy="1205125"/>
          </a:xfrm>
        </p:grpSpPr>
        <p:sp>
          <p:nvSpPr>
            <p:cNvPr id="816" name="Google Shape;816;p37"/>
            <p:cNvSpPr/>
            <p:nvPr/>
          </p:nvSpPr>
          <p:spPr>
            <a:xfrm>
              <a:off x="641175" y="3707137"/>
              <a:ext cx="1242091" cy="1205125"/>
            </a:xfrm>
            <a:custGeom>
              <a:avLst/>
              <a:gdLst/>
              <a:ahLst/>
              <a:cxnLst/>
              <a:rect l="l" t="t" r="r" b="b"/>
              <a:pathLst>
                <a:path w="8362" h="8113" extrusionOk="0">
                  <a:moveTo>
                    <a:pt x="4436" y="0"/>
                  </a:moveTo>
                  <a:cubicBezTo>
                    <a:pt x="4371" y="0"/>
                    <a:pt x="4305" y="13"/>
                    <a:pt x="4227" y="39"/>
                  </a:cubicBezTo>
                  <a:cubicBezTo>
                    <a:pt x="4017" y="79"/>
                    <a:pt x="3834" y="236"/>
                    <a:pt x="3716" y="432"/>
                  </a:cubicBezTo>
                  <a:cubicBezTo>
                    <a:pt x="3324" y="196"/>
                    <a:pt x="2879" y="65"/>
                    <a:pt x="2447" y="65"/>
                  </a:cubicBezTo>
                  <a:lnTo>
                    <a:pt x="2408" y="65"/>
                  </a:lnTo>
                  <a:cubicBezTo>
                    <a:pt x="1243" y="65"/>
                    <a:pt x="223" y="916"/>
                    <a:pt x="53" y="2015"/>
                  </a:cubicBezTo>
                  <a:cubicBezTo>
                    <a:pt x="0" y="2381"/>
                    <a:pt x="197" y="2748"/>
                    <a:pt x="563" y="2892"/>
                  </a:cubicBezTo>
                  <a:cubicBezTo>
                    <a:pt x="655" y="2931"/>
                    <a:pt x="759" y="2957"/>
                    <a:pt x="851" y="2957"/>
                  </a:cubicBezTo>
                  <a:cubicBezTo>
                    <a:pt x="956" y="2957"/>
                    <a:pt x="1047" y="2944"/>
                    <a:pt x="1152" y="2918"/>
                  </a:cubicBezTo>
                  <a:lnTo>
                    <a:pt x="1152" y="2918"/>
                  </a:lnTo>
                  <a:cubicBezTo>
                    <a:pt x="1152" y="3023"/>
                    <a:pt x="1113" y="3180"/>
                    <a:pt x="1100" y="3337"/>
                  </a:cubicBezTo>
                  <a:cubicBezTo>
                    <a:pt x="1086" y="3415"/>
                    <a:pt x="1073" y="3520"/>
                    <a:pt x="1047" y="3598"/>
                  </a:cubicBezTo>
                  <a:cubicBezTo>
                    <a:pt x="903" y="4697"/>
                    <a:pt x="1139" y="5705"/>
                    <a:pt x="1728" y="6464"/>
                  </a:cubicBezTo>
                  <a:cubicBezTo>
                    <a:pt x="1872" y="6660"/>
                    <a:pt x="2513" y="7210"/>
                    <a:pt x="3167" y="7445"/>
                  </a:cubicBezTo>
                  <a:cubicBezTo>
                    <a:pt x="3559" y="7864"/>
                    <a:pt x="4109" y="8113"/>
                    <a:pt x="4750" y="8113"/>
                  </a:cubicBezTo>
                  <a:lnTo>
                    <a:pt x="6765" y="8113"/>
                  </a:lnTo>
                  <a:cubicBezTo>
                    <a:pt x="6831" y="8113"/>
                    <a:pt x="6896" y="8113"/>
                    <a:pt x="6961" y="8099"/>
                  </a:cubicBezTo>
                  <a:cubicBezTo>
                    <a:pt x="7249" y="8034"/>
                    <a:pt x="7485" y="7825"/>
                    <a:pt x="7589" y="7537"/>
                  </a:cubicBezTo>
                  <a:cubicBezTo>
                    <a:pt x="7681" y="7327"/>
                    <a:pt x="7720" y="6974"/>
                    <a:pt x="7446" y="6542"/>
                  </a:cubicBezTo>
                  <a:cubicBezTo>
                    <a:pt x="7393" y="6464"/>
                    <a:pt x="7315" y="6385"/>
                    <a:pt x="7223" y="6294"/>
                  </a:cubicBezTo>
                  <a:cubicBezTo>
                    <a:pt x="7249" y="6097"/>
                    <a:pt x="7289" y="5875"/>
                    <a:pt x="7289" y="5613"/>
                  </a:cubicBezTo>
                  <a:cubicBezTo>
                    <a:pt x="7812" y="5365"/>
                    <a:pt x="8087" y="4724"/>
                    <a:pt x="8087" y="4253"/>
                  </a:cubicBezTo>
                  <a:lnTo>
                    <a:pt x="8087" y="4226"/>
                  </a:lnTo>
                  <a:lnTo>
                    <a:pt x="8087" y="4200"/>
                  </a:lnTo>
                  <a:cubicBezTo>
                    <a:pt x="8087" y="3978"/>
                    <a:pt x="8008" y="3755"/>
                    <a:pt x="7890" y="3585"/>
                  </a:cubicBezTo>
                  <a:cubicBezTo>
                    <a:pt x="7917" y="3481"/>
                    <a:pt x="7943" y="3389"/>
                    <a:pt x="7943" y="3271"/>
                  </a:cubicBezTo>
                  <a:cubicBezTo>
                    <a:pt x="7943" y="3153"/>
                    <a:pt x="7904" y="3049"/>
                    <a:pt x="7851" y="2931"/>
                  </a:cubicBezTo>
                  <a:lnTo>
                    <a:pt x="7851" y="2735"/>
                  </a:lnTo>
                  <a:cubicBezTo>
                    <a:pt x="7851" y="2617"/>
                    <a:pt x="7851" y="2486"/>
                    <a:pt x="7838" y="2355"/>
                  </a:cubicBezTo>
                  <a:lnTo>
                    <a:pt x="7838" y="2329"/>
                  </a:lnTo>
                  <a:cubicBezTo>
                    <a:pt x="8335" y="1819"/>
                    <a:pt x="8361" y="1099"/>
                    <a:pt x="8231" y="641"/>
                  </a:cubicBezTo>
                  <a:cubicBezTo>
                    <a:pt x="8152" y="379"/>
                    <a:pt x="7956" y="170"/>
                    <a:pt x="7694" y="79"/>
                  </a:cubicBezTo>
                  <a:cubicBezTo>
                    <a:pt x="7616" y="52"/>
                    <a:pt x="7524" y="52"/>
                    <a:pt x="7446" y="52"/>
                  </a:cubicBezTo>
                  <a:cubicBezTo>
                    <a:pt x="7262" y="52"/>
                    <a:pt x="7079" y="118"/>
                    <a:pt x="6935" y="236"/>
                  </a:cubicBezTo>
                  <a:lnTo>
                    <a:pt x="6464" y="602"/>
                  </a:lnTo>
                  <a:cubicBezTo>
                    <a:pt x="6373" y="589"/>
                    <a:pt x="6268" y="589"/>
                    <a:pt x="6150" y="576"/>
                  </a:cubicBezTo>
                  <a:lnTo>
                    <a:pt x="5797" y="576"/>
                  </a:lnTo>
                  <a:cubicBezTo>
                    <a:pt x="5653" y="576"/>
                    <a:pt x="5522" y="589"/>
                    <a:pt x="5417" y="602"/>
                  </a:cubicBezTo>
                  <a:lnTo>
                    <a:pt x="4999" y="209"/>
                  </a:lnTo>
                  <a:cubicBezTo>
                    <a:pt x="4842" y="65"/>
                    <a:pt x="4645" y="0"/>
                    <a:pt x="4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37"/>
            <p:cNvGrpSpPr/>
            <p:nvPr/>
          </p:nvGrpSpPr>
          <p:grpSpPr>
            <a:xfrm>
              <a:off x="713213" y="3789799"/>
              <a:ext cx="1098023" cy="1039796"/>
              <a:chOff x="164213" y="3913674"/>
              <a:chExt cx="1098023" cy="1039796"/>
            </a:xfrm>
          </p:grpSpPr>
          <p:sp>
            <p:nvSpPr>
              <p:cNvPr id="818" name="Google Shape;818;p37"/>
              <p:cNvSpPr/>
              <p:nvPr/>
            </p:nvSpPr>
            <p:spPr>
              <a:xfrm>
                <a:off x="1065464" y="4402286"/>
                <a:ext cx="133392" cy="6580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07" extrusionOk="0">
                    <a:moveTo>
                      <a:pt x="406" y="1"/>
                    </a:moveTo>
                    <a:cubicBezTo>
                      <a:pt x="183" y="1"/>
                      <a:pt x="0" y="184"/>
                      <a:pt x="0" y="406"/>
                    </a:cubicBezTo>
                    <a:lnTo>
                      <a:pt x="824" y="406"/>
                    </a:lnTo>
                    <a:cubicBezTo>
                      <a:pt x="824" y="184"/>
                      <a:pt x="641" y="1"/>
                      <a:pt x="4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7"/>
              <p:cNvSpPr/>
              <p:nvPr/>
            </p:nvSpPr>
            <p:spPr>
              <a:xfrm>
                <a:off x="1065464" y="4465828"/>
                <a:ext cx="133392" cy="99598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16" extrusionOk="0">
                    <a:moveTo>
                      <a:pt x="824" y="0"/>
                    </a:moveTo>
                    <a:lnTo>
                      <a:pt x="0" y="13"/>
                    </a:lnTo>
                    <a:cubicBezTo>
                      <a:pt x="0" y="236"/>
                      <a:pt x="183" y="615"/>
                      <a:pt x="406" y="615"/>
                    </a:cubicBezTo>
                    <a:cubicBezTo>
                      <a:pt x="641" y="615"/>
                      <a:pt x="824" y="236"/>
                      <a:pt x="8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7"/>
              <p:cNvSpPr/>
              <p:nvPr/>
            </p:nvSpPr>
            <p:spPr>
              <a:xfrm>
                <a:off x="1120438" y="4376901"/>
                <a:ext cx="21343" cy="5513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41" extrusionOk="0">
                    <a:moveTo>
                      <a:pt x="0" y="1"/>
                    </a:moveTo>
                    <a:lnTo>
                      <a:pt x="0" y="341"/>
                    </a:lnTo>
                    <a:lnTo>
                      <a:pt x="131" y="341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7"/>
              <p:cNvSpPr/>
              <p:nvPr/>
            </p:nvSpPr>
            <p:spPr>
              <a:xfrm>
                <a:off x="164213" y="3917878"/>
                <a:ext cx="586117" cy="951355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5884" extrusionOk="0">
                    <a:moveTo>
                      <a:pt x="1545" y="0"/>
                    </a:moveTo>
                    <a:cubicBezTo>
                      <a:pt x="821" y="0"/>
                      <a:pt x="117" y="558"/>
                      <a:pt x="0" y="1270"/>
                    </a:cubicBezTo>
                    <a:cubicBezTo>
                      <a:pt x="86" y="1141"/>
                      <a:pt x="238" y="1078"/>
                      <a:pt x="398" y="1078"/>
                    </a:cubicBezTo>
                    <a:cubicBezTo>
                      <a:pt x="529" y="1078"/>
                      <a:pt x="665" y="1121"/>
                      <a:pt x="772" y="1204"/>
                    </a:cubicBezTo>
                    <a:cubicBezTo>
                      <a:pt x="995" y="1374"/>
                      <a:pt x="1099" y="1675"/>
                      <a:pt x="1099" y="1963"/>
                    </a:cubicBezTo>
                    <a:cubicBezTo>
                      <a:pt x="1112" y="2264"/>
                      <a:pt x="1034" y="2539"/>
                      <a:pt x="995" y="2840"/>
                    </a:cubicBezTo>
                    <a:cubicBezTo>
                      <a:pt x="903" y="3625"/>
                      <a:pt x="1008" y="4475"/>
                      <a:pt x="1505" y="5090"/>
                    </a:cubicBezTo>
                    <a:cubicBezTo>
                      <a:pt x="1651" y="5285"/>
                      <a:pt x="2446" y="5883"/>
                      <a:pt x="2867" y="5883"/>
                    </a:cubicBezTo>
                    <a:cubicBezTo>
                      <a:pt x="3013" y="5883"/>
                      <a:pt x="3114" y="5812"/>
                      <a:pt x="3127" y="5627"/>
                    </a:cubicBezTo>
                    <a:cubicBezTo>
                      <a:pt x="3154" y="5260"/>
                      <a:pt x="2905" y="4933"/>
                      <a:pt x="2970" y="4541"/>
                    </a:cubicBezTo>
                    <a:cubicBezTo>
                      <a:pt x="3036" y="4109"/>
                      <a:pt x="3258" y="3729"/>
                      <a:pt x="3389" y="3324"/>
                    </a:cubicBezTo>
                    <a:cubicBezTo>
                      <a:pt x="3611" y="2643"/>
                      <a:pt x="3625" y="1832"/>
                      <a:pt x="3297" y="1178"/>
                    </a:cubicBezTo>
                    <a:cubicBezTo>
                      <a:pt x="2970" y="511"/>
                      <a:pt x="2303" y="27"/>
                      <a:pt x="1570" y="0"/>
                    </a:cubicBezTo>
                    <a:cubicBezTo>
                      <a:pt x="1562" y="0"/>
                      <a:pt x="1554" y="0"/>
                      <a:pt x="15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7"/>
              <p:cNvSpPr/>
              <p:nvPr/>
            </p:nvSpPr>
            <p:spPr>
              <a:xfrm>
                <a:off x="936436" y="4897365"/>
                <a:ext cx="25547" cy="1503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3" extrusionOk="0">
                    <a:moveTo>
                      <a:pt x="144" y="1"/>
                    </a:moveTo>
                    <a:cubicBezTo>
                      <a:pt x="65" y="14"/>
                      <a:pt x="0" y="27"/>
                      <a:pt x="0" y="27"/>
                    </a:cubicBezTo>
                    <a:lnTo>
                      <a:pt x="13" y="92"/>
                    </a:lnTo>
                    <a:cubicBezTo>
                      <a:pt x="79" y="92"/>
                      <a:pt x="131" y="79"/>
                      <a:pt x="157" y="66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DD8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7"/>
              <p:cNvSpPr/>
              <p:nvPr/>
            </p:nvSpPr>
            <p:spPr>
              <a:xfrm>
                <a:off x="870791" y="4433814"/>
                <a:ext cx="234932" cy="45352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2805" extrusionOk="0">
                    <a:moveTo>
                      <a:pt x="1042" y="0"/>
                    </a:moveTo>
                    <a:cubicBezTo>
                      <a:pt x="829" y="0"/>
                      <a:pt x="612" y="54"/>
                      <a:pt x="458" y="172"/>
                    </a:cubicBezTo>
                    <a:cubicBezTo>
                      <a:pt x="105" y="408"/>
                      <a:pt x="0" y="905"/>
                      <a:pt x="223" y="1245"/>
                    </a:cubicBezTo>
                    <a:cubicBezTo>
                      <a:pt x="327" y="1428"/>
                      <a:pt x="498" y="1559"/>
                      <a:pt x="602" y="1716"/>
                    </a:cubicBezTo>
                    <a:cubicBezTo>
                      <a:pt x="812" y="2069"/>
                      <a:pt x="694" y="2567"/>
                      <a:pt x="341" y="2802"/>
                    </a:cubicBezTo>
                    <a:cubicBezTo>
                      <a:pt x="361" y="2803"/>
                      <a:pt x="382" y="2804"/>
                      <a:pt x="402" y="2804"/>
                    </a:cubicBezTo>
                    <a:cubicBezTo>
                      <a:pt x="578" y="2804"/>
                      <a:pt x="754" y="2756"/>
                      <a:pt x="929" y="2697"/>
                    </a:cubicBezTo>
                    <a:cubicBezTo>
                      <a:pt x="1453" y="2161"/>
                      <a:pt x="1152" y="277"/>
                      <a:pt x="1113" y="2"/>
                    </a:cubicBezTo>
                    <a:cubicBezTo>
                      <a:pt x="1089" y="1"/>
                      <a:pt x="1066" y="0"/>
                      <a:pt x="10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7"/>
              <p:cNvSpPr/>
              <p:nvPr/>
            </p:nvSpPr>
            <p:spPr>
              <a:xfrm>
                <a:off x="536581" y="4217965"/>
                <a:ext cx="611502" cy="73550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549" extrusionOk="0">
                    <a:moveTo>
                      <a:pt x="2643" y="4203"/>
                    </a:moveTo>
                    <a:lnTo>
                      <a:pt x="2643" y="4203"/>
                    </a:lnTo>
                    <a:cubicBezTo>
                      <a:pt x="2607" y="4215"/>
                      <a:pt x="2559" y="4216"/>
                      <a:pt x="2511" y="4226"/>
                    </a:cubicBezTo>
                    <a:lnTo>
                      <a:pt x="2511" y="4226"/>
                    </a:lnTo>
                    <a:cubicBezTo>
                      <a:pt x="2531" y="4221"/>
                      <a:pt x="2577" y="4212"/>
                      <a:pt x="2643" y="4203"/>
                    </a:cubicBezTo>
                    <a:close/>
                    <a:moveTo>
                      <a:pt x="2358" y="1"/>
                    </a:moveTo>
                    <a:cubicBezTo>
                      <a:pt x="2253" y="1"/>
                      <a:pt x="2181" y="50"/>
                      <a:pt x="2198" y="199"/>
                    </a:cubicBezTo>
                    <a:cubicBezTo>
                      <a:pt x="2224" y="630"/>
                      <a:pt x="1374" y="1219"/>
                      <a:pt x="837" y="1769"/>
                    </a:cubicBezTo>
                    <a:cubicBezTo>
                      <a:pt x="275" y="2318"/>
                      <a:pt x="0" y="3274"/>
                      <a:pt x="458" y="3967"/>
                    </a:cubicBezTo>
                    <a:cubicBezTo>
                      <a:pt x="768" y="4487"/>
                      <a:pt x="1331" y="4549"/>
                      <a:pt x="1578" y="4549"/>
                    </a:cubicBezTo>
                    <a:cubicBezTo>
                      <a:pt x="1655" y="4549"/>
                      <a:pt x="1701" y="4543"/>
                      <a:pt x="1701" y="4543"/>
                    </a:cubicBezTo>
                    <a:lnTo>
                      <a:pt x="3598" y="4543"/>
                    </a:lnTo>
                    <a:cubicBezTo>
                      <a:pt x="3598" y="4543"/>
                      <a:pt x="3781" y="4490"/>
                      <a:pt x="3598" y="4229"/>
                    </a:cubicBezTo>
                    <a:cubicBezTo>
                      <a:pt x="3548" y="4144"/>
                      <a:pt x="3416" y="4115"/>
                      <a:pt x="3261" y="4115"/>
                    </a:cubicBezTo>
                    <a:cubicBezTo>
                      <a:pt x="3055" y="4115"/>
                      <a:pt x="2807" y="4165"/>
                      <a:pt x="2643" y="4203"/>
                    </a:cubicBezTo>
                    <a:cubicBezTo>
                      <a:pt x="2800" y="4163"/>
                      <a:pt x="2905" y="4085"/>
                      <a:pt x="2996" y="4006"/>
                    </a:cubicBezTo>
                    <a:lnTo>
                      <a:pt x="2996" y="4006"/>
                    </a:lnTo>
                    <a:cubicBezTo>
                      <a:pt x="2832" y="4077"/>
                      <a:pt x="2657" y="4126"/>
                      <a:pt x="2481" y="4126"/>
                    </a:cubicBezTo>
                    <a:cubicBezTo>
                      <a:pt x="2461" y="4126"/>
                      <a:pt x="2441" y="4125"/>
                      <a:pt x="2421" y="4124"/>
                    </a:cubicBezTo>
                    <a:cubicBezTo>
                      <a:pt x="2787" y="3875"/>
                      <a:pt x="2892" y="3378"/>
                      <a:pt x="2682" y="3038"/>
                    </a:cubicBezTo>
                    <a:cubicBezTo>
                      <a:pt x="2591" y="2855"/>
                      <a:pt x="2421" y="2724"/>
                      <a:pt x="2303" y="2567"/>
                    </a:cubicBezTo>
                    <a:cubicBezTo>
                      <a:pt x="2080" y="2227"/>
                      <a:pt x="2198" y="1730"/>
                      <a:pt x="2538" y="1481"/>
                    </a:cubicBezTo>
                    <a:cubicBezTo>
                      <a:pt x="2700" y="1366"/>
                      <a:pt x="2902" y="1322"/>
                      <a:pt x="3108" y="1322"/>
                    </a:cubicBezTo>
                    <a:cubicBezTo>
                      <a:pt x="3136" y="1322"/>
                      <a:pt x="3164" y="1322"/>
                      <a:pt x="3193" y="1324"/>
                    </a:cubicBezTo>
                    <a:cubicBezTo>
                      <a:pt x="3114" y="827"/>
                      <a:pt x="2905" y="238"/>
                      <a:pt x="2905" y="199"/>
                    </a:cubicBezTo>
                    <a:cubicBezTo>
                      <a:pt x="2905" y="199"/>
                      <a:pt x="2568" y="1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7"/>
              <p:cNvSpPr/>
              <p:nvPr/>
            </p:nvSpPr>
            <p:spPr>
              <a:xfrm>
                <a:off x="697299" y="3913674"/>
                <a:ext cx="564936" cy="4654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2879" extrusionOk="0">
                    <a:moveTo>
                      <a:pt x="262" y="0"/>
                    </a:moveTo>
                    <a:cubicBezTo>
                      <a:pt x="262" y="0"/>
                      <a:pt x="1" y="798"/>
                      <a:pt x="786" y="1152"/>
                    </a:cubicBezTo>
                    <a:cubicBezTo>
                      <a:pt x="786" y="1152"/>
                      <a:pt x="694" y="1256"/>
                      <a:pt x="655" y="1636"/>
                    </a:cubicBezTo>
                    <a:cubicBezTo>
                      <a:pt x="629" y="1924"/>
                      <a:pt x="655" y="2395"/>
                      <a:pt x="550" y="2486"/>
                    </a:cubicBezTo>
                    <a:cubicBezTo>
                      <a:pt x="550" y="2486"/>
                      <a:pt x="838" y="2709"/>
                      <a:pt x="1204" y="2879"/>
                    </a:cubicBezTo>
                    <a:cubicBezTo>
                      <a:pt x="1243" y="2761"/>
                      <a:pt x="1479" y="2669"/>
                      <a:pt x="1754" y="2669"/>
                    </a:cubicBezTo>
                    <a:cubicBezTo>
                      <a:pt x="2029" y="2669"/>
                      <a:pt x="2264" y="2748"/>
                      <a:pt x="2316" y="2879"/>
                    </a:cubicBezTo>
                    <a:cubicBezTo>
                      <a:pt x="2670" y="2709"/>
                      <a:pt x="2971" y="2486"/>
                      <a:pt x="2971" y="2486"/>
                    </a:cubicBezTo>
                    <a:cubicBezTo>
                      <a:pt x="2853" y="2395"/>
                      <a:pt x="2879" y="1924"/>
                      <a:pt x="2853" y="1636"/>
                    </a:cubicBezTo>
                    <a:cubicBezTo>
                      <a:pt x="2801" y="1256"/>
                      <a:pt x="2722" y="1152"/>
                      <a:pt x="2722" y="1152"/>
                    </a:cubicBezTo>
                    <a:cubicBezTo>
                      <a:pt x="3494" y="864"/>
                      <a:pt x="3259" y="53"/>
                      <a:pt x="3259" y="53"/>
                    </a:cubicBezTo>
                    <a:lnTo>
                      <a:pt x="3259" y="53"/>
                    </a:lnTo>
                    <a:lnTo>
                      <a:pt x="2460" y="707"/>
                    </a:lnTo>
                    <a:cubicBezTo>
                      <a:pt x="2375" y="622"/>
                      <a:pt x="2061" y="579"/>
                      <a:pt x="1747" y="579"/>
                    </a:cubicBezTo>
                    <a:cubicBezTo>
                      <a:pt x="1433" y="579"/>
                      <a:pt x="1119" y="622"/>
                      <a:pt x="1034" y="707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7"/>
              <p:cNvSpPr/>
              <p:nvPr/>
            </p:nvSpPr>
            <p:spPr>
              <a:xfrm>
                <a:off x="887768" y="4341007"/>
                <a:ext cx="179958" cy="72112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446" extrusionOk="0">
                    <a:moveTo>
                      <a:pt x="563" y="0"/>
                    </a:moveTo>
                    <a:cubicBezTo>
                      <a:pt x="288" y="0"/>
                      <a:pt x="52" y="105"/>
                      <a:pt x="0" y="223"/>
                    </a:cubicBezTo>
                    <a:cubicBezTo>
                      <a:pt x="52" y="249"/>
                      <a:pt x="105" y="262"/>
                      <a:pt x="157" y="288"/>
                    </a:cubicBezTo>
                    <a:cubicBezTo>
                      <a:pt x="393" y="380"/>
                      <a:pt x="497" y="406"/>
                      <a:pt x="550" y="432"/>
                    </a:cubicBezTo>
                    <a:lnTo>
                      <a:pt x="550" y="445"/>
                    </a:lnTo>
                    <a:lnTo>
                      <a:pt x="576" y="445"/>
                    </a:lnTo>
                    <a:lnTo>
                      <a:pt x="576" y="432"/>
                    </a:lnTo>
                    <a:cubicBezTo>
                      <a:pt x="628" y="406"/>
                      <a:pt x="720" y="367"/>
                      <a:pt x="968" y="288"/>
                    </a:cubicBezTo>
                    <a:cubicBezTo>
                      <a:pt x="1021" y="262"/>
                      <a:pt x="1073" y="236"/>
                      <a:pt x="1112" y="223"/>
                    </a:cubicBezTo>
                    <a:cubicBezTo>
                      <a:pt x="1073" y="105"/>
                      <a:pt x="837" y="0"/>
                      <a:pt x="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7"/>
              <p:cNvSpPr/>
              <p:nvPr/>
            </p:nvSpPr>
            <p:spPr>
              <a:xfrm>
                <a:off x="832632" y="4434138"/>
                <a:ext cx="314644" cy="15780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976" extrusionOk="0">
                    <a:moveTo>
                      <a:pt x="79" y="0"/>
                    </a:moveTo>
                    <a:lnTo>
                      <a:pt x="1" y="929"/>
                    </a:lnTo>
                    <a:cubicBezTo>
                      <a:pt x="154" y="962"/>
                      <a:pt x="291" y="976"/>
                      <a:pt x="415" y="976"/>
                    </a:cubicBezTo>
                    <a:cubicBezTo>
                      <a:pt x="1128" y="976"/>
                      <a:pt x="1375" y="510"/>
                      <a:pt x="1375" y="510"/>
                    </a:cubicBezTo>
                    <a:cubicBezTo>
                      <a:pt x="1392" y="511"/>
                      <a:pt x="1409" y="512"/>
                      <a:pt x="1426" y="512"/>
                    </a:cubicBezTo>
                    <a:cubicBezTo>
                      <a:pt x="1685" y="512"/>
                      <a:pt x="1946" y="418"/>
                      <a:pt x="1872" y="209"/>
                    </a:cubicBezTo>
                    <a:cubicBezTo>
                      <a:pt x="1823" y="98"/>
                      <a:pt x="1738" y="39"/>
                      <a:pt x="1611" y="39"/>
                    </a:cubicBezTo>
                    <a:cubicBezTo>
                      <a:pt x="1500" y="39"/>
                      <a:pt x="1356" y="85"/>
                      <a:pt x="1178" y="183"/>
                    </a:cubicBezTo>
                    <a:cubicBezTo>
                      <a:pt x="1104" y="227"/>
                      <a:pt x="1012" y="245"/>
                      <a:pt x="914" y="245"/>
                    </a:cubicBezTo>
                    <a:cubicBezTo>
                      <a:pt x="544" y="24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7"/>
              <p:cNvSpPr/>
              <p:nvPr/>
            </p:nvSpPr>
            <p:spPr>
              <a:xfrm>
                <a:off x="851712" y="4239469"/>
                <a:ext cx="36218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105" y="0"/>
                    </a:moveTo>
                    <a:cubicBezTo>
                      <a:pt x="40" y="0"/>
                      <a:pt x="1" y="39"/>
                      <a:pt x="1" y="105"/>
                    </a:cubicBezTo>
                    <a:cubicBezTo>
                      <a:pt x="1" y="170"/>
                      <a:pt x="40" y="223"/>
                      <a:pt x="105" y="223"/>
                    </a:cubicBezTo>
                    <a:cubicBezTo>
                      <a:pt x="184" y="223"/>
                      <a:pt x="223" y="170"/>
                      <a:pt x="223" y="105"/>
                    </a:cubicBezTo>
                    <a:cubicBezTo>
                      <a:pt x="223" y="39"/>
                      <a:pt x="184" y="0"/>
                      <a:pt x="105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1056894" y="4239469"/>
                <a:ext cx="38320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23" extrusionOk="0">
                    <a:moveTo>
                      <a:pt x="119" y="0"/>
                    </a:moveTo>
                    <a:cubicBezTo>
                      <a:pt x="66" y="0"/>
                      <a:pt x="1" y="39"/>
                      <a:pt x="1" y="105"/>
                    </a:cubicBezTo>
                    <a:cubicBezTo>
                      <a:pt x="1" y="170"/>
                      <a:pt x="53" y="223"/>
                      <a:pt x="119" y="223"/>
                    </a:cubicBezTo>
                    <a:cubicBezTo>
                      <a:pt x="184" y="223"/>
                      <a:pt x="236" y="170"/>
                      <a:pt x="236" y="105"/>
                    </a:cubicBezTo>
                    <a:cubicBezTo>
                      <a:pt x="236" y="39"/>
                      <a:pt x="184" y="0"/>
                      <a:pt x="119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946946" y="4345211"/>
                <a:ext cx="63543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33" extrusionOk="0">
                    <a:moveTo>
                      <a:pt x="66" y="0"/>
                    </a:moveTo>
                    <a:cubicBezTo>
                      <a:pt x="27" y="0"/>
                      <a:pt x="0" y="40"/>
                      <a:pt x="27" y="79"/>
                    </a:cubicBezTo>
                    <a:lnTo>
                      <a:pt x="157" y="223"/>
                    </a:lnTo>
                    <a:cubicBezTo>
                      <a:pt x="171" y="229"/>
                      <a:pt x="184" y="233"/>
                      <a:pt x="195" y="233"/>
                    </a:cubicBezTo>
                    <a:cubicBezTo>
                      <a:pt x="207" y="233"/>
                      <a:pt x="216" y="229"/>
                      <a:pt x="223" y="223"/>
                    </a:cubicBezTo>
                    <a:lnTo>
                      <a:pt x="354" y="79"/>
                    </a:lnTo>
                    <a:cubicBezTo>
                      <a:pt x="393" y="40"/>
                      <a:pt x="354" y="0"/>
                      <a:pt x="328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874995" y="4006643"/>
                <a:ext cx="205343" cy="29636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833" extrusionOk="0">
                    <a:moveTo>
                      <a:pt x="630" y="1"/>
                    </a:moveTo>
                    <a:cubicBezTo>
                      <a:pt x="380" y="1"/>
                      <a:pt x="131" y="27"/>
                      <a:pt x="1" y="79"/>
                    </a:cubicBezTo>
                    <a:lnTo>
                      <a:pt x="642" y="1833"/>
                    </a:lnTo>
                    <a:lnTo>
                      <a:pt x="1270" y="79"/>
                    </a:lnTo>
                    <a:cubicBezTo>
                      <a:pt x="1132" y="27"/>
                      <a:pt x="880" y="1"/>
                      <a:pt x="6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2" name="Google Shape;832;p37"/>
          <p:cNvGrpSpPr/>
          <p:nvPr/>
        </p:nvGrpSpPr>
        <p:grpSpPr>
          <a:xfrm>
            <a:off x="78869" y="4491790"/>
            <a:ext cx="2057961" cy="1827177"/>
            <a:chOff x="-11245" y="3539514"/>
            <a:chExt cx="2057961" cy="1827177"/>
          </a:xfrm>
        </p:grpSpPr>
        <p:sp>
          <p:nvSpPr>
            <p:cNvPr id="833" name="Google Shape;833;p37"/>
            <p:cNvSpPr/>
            <p:nvPr/>
          </p:nvSpPr>
          <p:spPr>
            <a:xfrm>
              <a:off x="-11245" y="3539514"/>
              <a:ext cx="2057961" cy="1827177"/>
            </a:xfrm>
            <a:custGeom>
              <a:avLst/>
              <a:gdLst/>
              <a:ahLst/>
              <a:cxnLst/>
              <a:rect l="l" t="t" r="r" b="b"/>
              <a:pathLst>
                <a:path w="14223" h="12628" extrusionOk="0">
                  <a:moveTo>
                    <a:pt x="5679" y="1"/>
                  </a:moveTo>
                  <a:lnTo>
                    <a:pt x="5679" y="1"/>
                  </a:lnTo>
                  <a:cubicBezTo>
                    <a:pt x="4043" y="3285"/>
                    <a:pt x="3690" y="7210"/>
                    <a:pt x="4724" y="10743"/>
                  </a:cubicBezTo>
                  <a:cubicBezTo>
                    <a:pt x="3860" y="8846"/>
                    <a:pt x="2041" y="7407"/>
                    <a:pt x="0" y="6988"/>
                  </a:cubicBezTo>
                  <a:lnTo>
                    <a:pt x="0" y="6988"/>
                  </a:lnTo>
                  <a:cubicBezTo>
                    <a:pt x="1649" y="8362"/>
                    <a:pt x="2813" y="10325"/>
                    <a:pt x="3219" y="12431"/>
                  </a:cubicBezTo>
                  <a:lnTo>
                    <a:pt x="9761" y="12627"/>
                  </a:lnTo>
                  <a:cubicBezTo>
                    <a:pt x="10167" y="10154"/>
                    <a:pt x="11920" y="7943"/>
                    <a:pt x="14223" y="6962"/>
                  </a:cubicBezTo>
                  <a:cubicBezTo>
                    <a:pt x="14213" y="6962"/>
                    <a:pt x="14202" y="6962"/>
                    <a:pt x="14192" y="6962"/>
                  </a:cubicBezTo>
                  <a:cubicBezTo>
                    <a:pt x="11771" y="6962"/>
                    <a:pt x="9635" y="8499"/>
                    <a:pt x="7720" y="9958"/>
                  </a:cubicBezTo>
                  <a:cubicBezTo>
                    <a:pt x="7524" y="7472"/>
                    <a:pt x="8256" y="4908"/>
                    <a:pt x="9761" y="2906"/>
                  </a:cubicBezTo>
                  <a:lnTo>
                    <a:pt x="9761" y="2906"/>
                  </a:lnTo>
                  <a:cubicBezTo>
                    <a:pt x="7641" y="4502"/>
                    <a:pt x="6294" y="7066"/>
                    <a:pt x="6202" y="9696"/>
                  </a:cubicBezTo>
                  <a:cubicBezTo>
                    <a:pt x="4868" y="6700"/>
                    <a:pt x="5260" y="3259"/>
                    <a:pt x="5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43227" y="4841644"/>
              <a:ext cx="344658" cy="513224"/>
            </a:xfrm>
            <a:custGeom>
              <a:avLst/>
              <a:gdLst/>
              <a:ahLst/>
              <a:cxnLst/>
              <a:rect l="l" t="t" r="r" b="b"/>
              <a:pathLst>
                <a:path w="2382" h="3547" extrusionOk="0">
                  <a:moveTo>
                    <a:pt x="0" y="1"/>
                  </a:moveTo>
                  <a:lnTo>
                    <a:pt x="0" y="1"/>
                  </a:lnTo>
                  <a:cubicBezTo>
                    <a:pt x="694" y="1047"/>
                    <a:pt x="1113" y="2264"/>
                    <a:pt x="1243" y="3507"/>
                  </a:cubicBezTo>
                  <a:lnTo>
                    <a:pt x="2382" y="3547"/>
                  </a:lnTo>
                  <a:cubicBezTo>
                    <a:pt x="1950" y="2160"/>
                    <a:pt x="1113" y="91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696729" y="4582743"/>
              <a:ext cx="899409" cy="778301"/>
            </a:xfrm>
            <a:custGeom>
              <a:avLst/>
              <a:gdLst/>
              <a:ahLst/>
              <a:cxnLst/>
              <a:rect l="l" t="t" r="r" b="b"/>
              <a:pathLst>
                <a:path w="6216" h="5379" extrusionOk="0">
                  <a:moveTo>
                    <a:pt x="2487" y="0"/>
                  </a:moveTo>
                  <a:cubicBezTo>
                    <a:pt x="1833" y="1557"/>
                    <a:pt x="1898" y="3285"/>
                    <a:pt x="1963" y="4973"/>
                  </a:cubicBezTo>
                  <a:cubicBezTo>
                    <a:pt x="1074" y="3546"/>
                    <a:pt x="419" y="1989"/>
                    <a:pt x="1" y="380"/>
                  </a:cubicBezTo>
                  <a:lnTo>
                    <a:pt x="1" y="380"/>
                  </a:lnTo>
                  <a:cubicBezTo>
                    <a:pt x="40" y="2015"/>
                    <a:pt x="145" y="3651"/>
                    <a:pt x="328" y="5260"/>
                  </a:cubicBezTo>
                  <a:lnTo>
                    <a:pt x="4214" y="5378"/>
                  </a:lnTo>
                  <a:cubicBezTo>
                    <a:pt x="4476" y="3795"/>
                    <a:pt x="5182" y="2277"/>
                    <a:pt x="6216" y="1047"/>
                  </a:cubicBezTo>
                  <a:lnTo>
                    <a:pt x="6216" y="1047"/>
                  </a:lnTo>
                  <a:cubicBezTo>
                    <a:pt x="4763" y="1872"/>
                    <a:pt x="3534" y="3075"/>
                    <a:pt x="2709" y="4515"/>
                  </a:cubicBezTo>
                  <a:cubicBezTo>
                    <a:pt x="2290" y="3062"/>
                    <a:pt x="2212" y="1492"/>
                    <a:pt x="2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37"/>
          <p:cNvSpPr/>
          <p:nvPr/>
        </p:nvSpPr>
        <p:spPr>
          <a:xfrm>
            <a:off x="7326570" y="3918477"/>
            <a:ext cx="1804315" cy="1473114"/>
          </a:xfrm>
          <a:custGeom>
            <a:avLst/>
            <a:gdLst/>
            <a:ahLst/>
            <a:cxnLst/>
            <a:rect l="l" t="t" r="r" b="b"/>
            <a:pathLst>
              <a:path w="12470" h="10181" extrusionOk="0">
                <a:moveTo>
                  <a:pt x="12156" y="1"/>
                </a:moveTo>
                <a:cubicBezTo>
                  <a:pt x="11462" y="2134"/>
                  <a:pt x="11122" y="4031"/>
                  <a:pt x="11083" y="6229"/>
                </a:cubicBezTo>
                <a:cubicBezTo>
                  <a:pt x="11070" y="5470"/>
                  <a:pt x="10952" y="4567"/>
                  <a:pt x="10664" y="3913"/>
                </a:cubicBezTo>
                <a:cubicBezTo>
                  <a:pt x="10350" y="4489"/>
                  <a:pt x="10298" y="5222"/>
                  <a:pt x="10272" y="5863"/>
                </a:cubicBezTo>
                <a:cubicBezTo>
                  <a:pt x="10102" y="5431"/>
                  <a:pt x="10128" y="4907"/>
                  <a:pt x="9958" y="4450"/>
                </a:cubicBezTo>
                <a:cubicBezTo>
                  <a:pt x="9892" y="5064"/>
                  <a:pt x="9905" y="5706"/>
                  <a:pt x="9879" y="6334"/>
                </a:cubicBezTo>
                <a:cubicBezTo>
                  <a:pt x="9094" y="4790"/>
                  <a:pt x="9264" y="2618"/>
                  <a:pt x="9238" y="956"/>
                </a:cubicBezTo>
                <a:lnTo>
                  <a:pt x="9238" y="956"/>
                </a:lnTo>
                <a:cubicBezTo>
                  <a:pt x="8388" y="2892"/>
                  <a:pt x="8531" y="5104"/>
                  <a:pt x="8623" y="7184"/>
                </a:cubicBezTo>
                <a:cubicBezTo>
                  <a:pt x="8026" y="6450"/>
                  <a:pt x="6636" y="5858"/>
                  <a:pt x="5646" y="5858"/>
                </a:cubicBezTo>
                <a:cubicBezTo>
                  <a:pt x="5595" y="5858"/>
                  <a:pt x="5545" y="5859"/>
                  <a:pt x="5496" y="5863"/>
                </a:cubicBezTo>
                <a:cubicBezTo>
                  <a:pt x="6373" y="6360"/>
                  <a:pt x="6935" y="7132"/>
                  <a:pt x="7393" y="8022"/>
                </a:cubicBezTo>
                <a:cubicBezTo>
                  <a:pt x="6534" y="7828"/>
                  <a:pt x="5732" y="7737"/>
                  <a:pt x="4937" y="7737"/>
                </a:cubicBezTo>
                <a:cubicBezTo>
                  <a:pt x="4172" y="7737"/>
                  <a:pt x="3413" y="7822"/>
                  <a:pt x="2617" y="7982"/>
                </a:cubicBezTo>
                <a:cubicBezTo>
                  <a:pt x="2660" y="7980"/>
                  <a:pt x="2702" y="7979"/>
                  <a:pt x="2745" y="7979"/>
                </a:cubicBezTo>
                <a:cubicBezTo>
                  <a:pt x="4004" y="7979"/>
                  <a:pt x="5346" y="8891"/>
                  <a:pt x="6320" y="9461"/>
                </a:cubicBezTo>
                <a:cubicBezTo>
                  <a:pt x="5444" y="9225"/>
                  <a:pt x="4475" y="8964"/>
                  <a:pt x="3599" y="8885"/>
                </a:cubicBezTo>
                <a:lnTo>
                  <a:pt x="3599" y="8885"/>
                </a:lnTo>
                <a:cubicBezTo>
                  <a:pt x="3664" y="9016"/>
                  <a:pt x="3703" y="9199"/>
                  <a:pt x="3782" y="9304"/>
                </a:cubicBezTo>
                <a:cubicBezTo>
                  <a:pt x="3101" y="9042"/>
                  <a:pt x="2486" y="8519"/>
                  <a:pt x="1767" y="8414"/>
                </a:cubicBezTo>
                <a:lnTo>
                  <a:pt x="1767" y="8414"/>
                </a:lnTo>
                <a:cubicBezTo>
                  <a:pt x="1963" y="8754"/>
                  <a:pt x="2251" y="9016"/>
                  <a:pt x="2526" y="9304"/>
                </a:cubicBezTo>
                <a:cubicBezTo>
                  <a:pt x="1950" y="9945"/>
                  <a:pt x="890" y="9932"/>
                  <a:pt x="0" y="10181"/>
                </a:cubicBezTo>
                <a:lnTo>
                  <a:pt x="12418" y="10181"/>
                </a:lnTo>
                <a:lnTo>
                  <a:pt x="12470" y="10128"/>
                </a:lnTo>
                <a:lnTo>
                  <a:pt x="12470" y="6517"/>
                </a:lnTo>
                <a:cubicBezTo>
                  <a:pt x="11698" y="4450"/>
                  <a:pt x="11489" y="2094"/>
                  <a:pt x="12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37"/>
          <p:cNvGrpSpPr/>
          <p:nvPr/>
        </p:nvGrpSpPr>
        <p:grpSpPr>
          <a:xfrm>
            <a:off x="6389375" y="4046450"/>
            <a:ext cx="1048707" cy="1007175"/>
            <a:chOff x="7244700" y="4042200"/>
            <a:chExt cx="1048707" cy="1007175"/>
          </a:xfrm>
        </p:grpSpPr>
        <p:sp>
          <p:nvSpPr>
            <p:cNvPr id="838" name="Google Shape;838;p37"/>
            <p:cNvSpPr/>
            <p:nvPr/>
          </p:nvSpPr>
          <p:spPr>
            <a:xfrm>
              <a:off x="7960918" y="4788105"/>
              <a:ext cx="290159" cy="206252"/>
            </a:xfrm>
            <a:custGeom>
              <a:avLst/>
              <a:gdLst/>
              <a:ahLst/>
              <a:cxnLst/>
              <a:rect l="l" t="t" r="r" b="b"/>
              <a:pathLst>
                <a:path w="6688" h="4754" extrusionOk="0">
                  <a:moveTo>
                    <a:pt x="1445" y="0"/>
                  </a:moveTo>
                  <a:cubicBezTo>
                    <a:pt x="756" y="0"/>
                    <a:pt x="1" y="622"/>
                    <a:pt x="547" y="1431"/>
                  </a:cubicBezTo>
                  <a:cubicBezTo>
                    <a:pt x="547" y="1431"/>
                    <a:pt x="1642" y="2829"/>
                    <a:pt x="2432" y="3650"/>
                  </a:cubicBezTo>
                  <a:cubicBezTo>
                    <a:pt x="2759" y="3977"/>
                    <a:pt x="3055" y="4120"/>
                    <a:pt x="3251" y="4120"/>
                  </a:cubicBezTo>
                  <a:cubicBezTo>
                    <a:pt x="3550" y="4120"/>
                    <a:pt x="3612" y="3785"/>
                    <a:pt x="3189" y="3263"/>
                  </a:cubicBezTo>
                  <a:lnTo>
                    <a:pt x="3189" y="3263"/>
                  </a:lnTo>
                  <a:cubicBezTo>
                    <a:pt x="3446" y="3565"/>
                    <a:pt x="4493" y="4754"/>
                    <a:pt x="5067" y="4754"/>
                  </a:cubicBezTo>
                  <a:cubicBezTo>
                    <a:pt x="5126" y="4754"/>
                    <a:pt x="5181" y="4741"/>
                    <a:pt x="5228" y="4714"/>
                  </a:cubicBezTo>
                  <a:cubicBezTo>
                    <a:pt x="5775" y="4410"/>
                    <a:pt x="4104" y="2829"/>
                    <a:pt x="4104" y="2829"/>
                  </a:cubicBezTo>
                  <a:lnTo>
                    <a:pt x="4104" y="2829"/>
                  </a:lnTo>
                  <a:cubicBezTo>
                    <a:pt x="4104" y="2829"/>
                    <a:pt x="5582" y="3920"/>
                    <a:pt x="6178" y="3920"/>
                  </a:cubicBezTo>
                  <a:cubicBezTo>
                    <a:pt x="6271" y="3920"/>
                    <a:pt x="6342" y="3894"/>
                    <a:pt x="6383" y="3832"/>
                  </a:cubicBezTo>
                  <a:cubicBezTo>
                    <a:pt x="6687" y="3407"/>
                    <a:pt x="2706" y="671"/>
                    <a:pt x="1976" y="154"/>
                  </a:cubicBezTo>
                  <a:cubicBezTo>
                    <a:pt x="1824" y="48"/>
                    <a:pt x="1637" y="0"/>
                    <a:pt x="1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37"/>
            <p:cNvGrpSpPr/>
            <p:nvPr/>
          </p:nvGrpSpPr>
          <p:grpSpPr>
            <a:xfrm>
              <a:off x="7244700" y="4042200"/>
              <a:ext cx="1048707" cy="1007175"/>
              <a:chOff x="7244700" y="4042200"/>
              <a:chExt cx="1048707" cy="1007175"/>
            </a:xfrm>
          </p:grpSpPr>
          <p:sp>
            <p:nvSpPr>
              <p:cNvPr id="840" name="Google Shape;840;p37"/>
              <p:cNvSpPr/>
              <p:nvPr/>
            </p:nvSpPr>
            <p:spPr>
              <a:xfrm>
                <a:off x="7244700" y="4042200"/>
                <a:ext cx="1048707" cy="1007175"/>
              </a:xfrm>
              <a:custGeom>
                <a:avLst/>
                <a:gdLst/>
                <a:ahLst/>
                <a:cxnLst/>
                <a:rect l="l" t="t" r="r" b="b"/>
                <a:pathLst>
                  <a:path w="25351" h="24347" extrusionOk="0">
                    <a:moveTo>
                      <a:pt x="4803" y="0"/>
                    </a:moveTo>
                    <a:cubicBezTo>
                      <a:pt x="3983" y="0"/>
                      <a:pt x="3223" y="304"/>
                      <a:pt x="2615" y="882"/>
                    </a:cubicBezTo>
                    <a:cubicBezTo>
                      <a:pt x="1186" y="2189"/>
                      <a:pt x="1278" y="5258"/>
                      <a:pt x="2281" y="6839"/>
                    </a:cubicBezTo>
                    <a:lnTo>
                      <a:pt x="2524" y="7204"/>
                    </a:lnTo>
                    <a:cubicBezTo>
                      <a:pt x="2524" y="7295"/>
                      <a:pt x="2493" y="7417"/>
                      <a:pt x="2493" y="7538"/>
                    </a:cubicBezTo>
                    <a:cubicBezTo>
                      <a:pt x="1764" y="8815"/>
                      <a:pt x="1" y="12705"/>
                      <a:pt x="1885" y="16718"/>
                    </a:cubicBezTo>
                    <a:cubicBezTo>
                      <a:pt x="2645" y="18359"/>
                      <a:pt x="3952" y="19605"/>
                      <a:pt x="5807" y="20365"/>
                    </a:cubicBezTo>
                    <a:cubicBezTo>
                      <a:pt x="5594" y="20912"/>
                      <a:pt x="5472" y="21429"/>
                      <a:pt x="5533" y="21854"/>
                    </a:cubicBezTo>
                    <a:cubicBezTo>
                      <a:pt x="5594" y="22858"/>
                      <a:pt x="6262" y="23617"/>
                      <a:pt x="7174" y="23800"/>
                    </a:cubicBezTo>
                    <a:lnTo>
                      <a:pt x="7235" y="23800"/>
                    </a:lnTo>
                    <a:cubicBezTo>
                      <a:pt x="7357" y="23861"/>
                      <a:pt x="7417" y="23921"/>
                      <a:pt x="7539" y="23952"/>
                    </a:cubicBezTo>
                    <a:cubicBezTo>
                      <a:pt x="7813" y="24043"/>
                      <a:pt x="8117" y="24134"/>
                      <a:pt x="8421" y="24134"/>
                    </a:cubicBezTo>
                    <a:cubicBezTo>
                      <a:pt x="8573" y="24134"/>
                      <a:pt x="8694" y="24134"/>
                      <a:pt x="8785" y="24104"/>
                    </a:cubicBezTo>
                    <a:cubicBezTo>
                      <a:pt x="8876" y="24104"/>
                      <a:pt x="8998" y="24134"/>
                      <a:pt x="9059" y="24134"/>
                    </a:cubicBezTo>
                    <a:cubicBezTo>
                      <a:pt x="9363" y="24134"/>
                      <a:pt x="9667" y="24043"/>
                      <a:pt x="9971" y="23952"/>
                    </a:cubicBezTo>
                    <a:cubicBezTo>
                      <a:pt x="10062" y="23982"/>
                      <a:pt x="10153" y="24013"/>
                      <a:pt x="10244" y="24013"/>
                    </a:cubicBezTo>
                    <a:lnTo>
                      <a:pt x="10305" y="24013"/>
                    </a:lnTo>
                    <a:cubicBezTo>
                      <a:pt x="10427" y="24104"/>
                      <a:pt x="10518" y="24134"/>
                      <a:pt x="10609" y="24165"/>
                    </a:cubicBezTo>
                    <a:cubicBezTo>
                      <a:pt x="10883" y="24286"/>
                      <a:pt x="11187" y="24347"/>
                      <a:pt x="11491" y="24347"/>
                    </a:cubicBezTo>
                    <a:cubicBezTo>
                      <a:pt x="11642" y="24347"/>
                      <a:pt x="11764" y="24347"/>
                      <a:pt x="11886" y="24316"/>
                    </a:cubicBezTo>
                    <a:cubicBezTo>
                      <a:pt x="11946" y="24316"/>
                      <a:pt x="12068" y="24347"/>
                      <a:pt x="12129" y="24347"/>
                    </a:cubicBezTo>
                    <a:cubicBezTo>
                      <a:pt x="12585" y="24347"/>
                      <a:pt x="13284" y="24195"/>
                      <a:pt x="13892" y="23526"/>
                    </a:cubicBezTo>
                    <a:cubicBezTo>
                      <a:pt x="14409" y="22918"/>
                      <a:pt x="14956" y="21854"/>
                      <a:pt x="14986" y="20912"/>
                    </a:cubicBezTo>
                    <a:cubicBezTo>
                      <a:pt x="15685" y="21125"/>
                      <a:pt x="16323" y="21338"/>
                      <a:pt x="16840" y="21459"/>
                    </a:cubicBezTo>
                    <a:cubicBezTo>
                      <a:pt x="17205" y="21885"/>
                      <a:pt x="17570" y="22310"/>
                      <a:pt x="17965" y="22645"/>
                    </a:cubicBezTo>
                    <a:cubicBezTo>
                      <a:pt x="18603" y="23283"/>
                      <a:pt x="19363" y="23678"/>
                      <a:pt x="20093" y="23678"/>
                    </a:cubicBezTo>
                    <a:lnTo>
                      <a:pt x="20153" y="23678"/>
                    </a:lnTo>
                    <a:cubicBezTo>
                      <a:pt x="20913" y="24256"/>
                      <a:pt x="21491" y="24316"/>
                      <a:pt x="21947" y="24316"/>
                    </a:cubicBezTo>
                    <a:cubicBezTo>
                      <a:pt x="22311" y="24316"/>
                      <a:pt x="22707" y="24195"/>
                      <a:pt x="23010" y="24043"/>
                    </a:cubicBezTo>
                    <a:cubicBezTo>
                      <a:pt x="23314" y="23921"/>
                      <a:pt x="23527" y="23678"/>
                      <a:pt x="23740" y="23405"/>
                    </a:cubicBezTo>
                    <a:cubicBezTo>
                      <a:pt x="24196" y="23283"/>
                      <a:pt x="24561" y="22979"/>
                      <a:pt x="24834" y="22614"/>
                    </a:cubicBezTo>
                    <a:cubicBezTo>
                      <a:pt x="25260" y="22189"/>
                      <a:pt x="25351" y="21672"/>
                      <a:pt x="25260" y="21125"/>
                    </a:cubicBezTo>
                    <a:cubicBezTo>
                      <a:pt x="25108" y="20304"/>
                      <a:pt x="24591" y="19666"/>
                      <a:pt x="22281" y="17903"/>
                    </a:cubicBezTo>
                    <a:cubicBezTo>
                      <a:pt x="21460" y="16566"/>
                      <a:pt x="19667" y="14347"/>
                      <a:pt x="15898" y="10304"/>
                    </a:cubicBezTo>
                    <a:cubicBezTo>
                      <a:pt x="15716" y="10091"/>
                      <a:pt x="15472" y="9848"/>
                      <a:pt x="15260" y="9544"/>
                    </a:cubicBezTo>
                    <a:cubicBezTo>
                      <a:pt x="15229" y="9514"/>
                      <a:pt x="15229" y="9483"/>
                      <a:pt x="15168" y="9483"/>
                    </a:cubicBezTo>
                    <a:cubicBezTo>
                      <a:pt x="16475" y="9119"/>
                      <a:pt x="17235" y="8602"/>
                      <a:pt x="17235" y="7295"/>
                    </a:cubicBezTo>
                    <a:cubicBezTo>
                      <a:pt x="17235" y="5897"/>
                      <a:pt x="16019" y="5289"/>
                      <a:pt x="14652" y="4559"/>
                    </a:cubicBezTo>
                    <a:cubicBezTo>
                      <a:pt x="14500" y="4499"/>
                      <a:pt x="14378" y="4407"/>
                      <a:pt x="14226" y="4377"/>
                    </a:cubicBezTo>
                    <a:cubicBezTo>
                      <a:pt x="13953" y="3891"/>
                      <a:pt x="12889" y="1976"/>
                      <a:pt x="11217" y="912"/>
                    </a:cubicBezTo>
                    <a:cubicBezTo>
                      <a:pt x="10427" y="395"/>
                      <a:pt x="9393" y="122"/>
                      <a:pt x="8147" y="122"/>
                    </a:cubicBezTo>
                    <a:cubicBezTo>
                      <a:pt x="7934" y="122"/>
                      <a:pt x="7661" y="122"/>
                      <a:pt x="7387" y="152"/>
                    </a:cubicBezTo>
                    <a:cubicBezTo>
                      <a:pt x="6962" y="213"/>
                      <a:pt x="6597" y="243"/>
                      <a:pt x="6293" y="304"/>
                    </a:cubicBezTo>
                    <a:cubicBezTo>
                      <a:pt x="5867" y="152"/>
                      <a:pt x="5381" y="0"/>
                      <a:pt x="4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7308150" y="4366188"/>
                <a:ext cx="580274" cy="493244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1369" extrusionOk="0">
                    <a:moveTo>
                      <a:pt x="9849" y="1"/>
                    </a:moveTo>
                    <a:lnTo>
                      <a:pt x="2584" y="122"/>
                    </a:lnTo>
                    <a:lnTo>
                      <a:pt x="2554" y="153"/>
                    </a:lnTo>
                    <a:cubicBezTo>
                      <a:pt x="2523" y="213"/>
                      <a:pt x="0" y="4074"/>
                      <a:pt x="1794" y="7995"/>
                    </a:cubicBezTo>
                    <a:cubicBezTo>
                      <a:pt x="2979" y="10548"/>
                      <a:pt x="5897" y="11369"/>
                      <a:pt x="8785" y="11369"/>
                    </a:cubicBezTo>
                    <a:cubicBezTo>
                      <a:pt x="10426" y="11369"/>
                      <a:pt x="12068" y="11095"/>
                      <a:pt x="13344" y="10730"/>
                    </a:cubicBezTo>
                    <a:lnTo>
                      <a:pt x="13375" y="10700"/>
                    </a:lnTo>
                    <a:lnTo>
                      <a:pt x="13375" y="10639"/>
                    </a:lnTo>
                    <a:lnTo>
                      <a:pt x="9940" y="61"/>
                    </a:lnTo>
                    <a:cubicBezTo>
                      <a:pt x="9879" y="1"/>
                      <a:pt x="9879" y="1"/>
                      <a:pt x="98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37"/>
            <p:cNvSpPr/>
            <p:nvPr/>
          </p:nvSpPr>
          <p:spPr>
            <a:xfrm>
              <a:off x="7505941" y="4382197"/>
              <a:ext cx="642272" cy="510208"/>
            </a:xfrm>
            <a:custGeom>
              <a:avLst/>
              <a:gdLst/>
              <a:ahLst/>
              <a:cxnLst/>
              <a:rect l="l" t="t" r="r" b="b"/>
              <a:pathLst>
                <a:path w="14804" h="11760" extrusionOk="0">
                  <a:moveTo>
                    <a:pt x="3654" y="0"/>
                  </a:moveTo>
                  <a:cubicBezTo>
                    <a:pt x="3071" y="0"/>
                    <a:pt x="2417" y="153"/>
                    <a:pt x="1673" y="513"/>
                  </a:cubicBezTo>
                  <a:cubicBezTo>
                    <a:pt x="882" y="908"/>
                    <a:pt x="366" y="1759"/>
                    <a:pt x="214" y="2884"/>
                  </a:cubicBezTo>
                  <a:cubicBezTo>
                    <a:pt x="1" y="4343"/>
                    <a:pt x="548" y="5802"/>
                    <a:pt x="1673" y="6835"/>
                  </a:cubicBezTo>
                  <a:cubicBezTo>
                    <a:pt x="5107" y="9905"/>
                    <a:pt x="12068" y="11699"/>
                    <a:pt x="12706" y="11759"/>
                  </a:cubicBezTo>
                  <a:lnTo>
                    <a:pt x="12737" y="11759"/>
                  </a:lnTo>
                  <a:cubicBezTo>
                    <a:pt x="12828" y="11759"/>
                    <a:pt x="12858" y="11729"/>
                    <a:pt x="12858" y="11699"/>
                  </a:cubicBezTo>
                  <a:cubicBezTo>
                    <a:pt x="12919" y="11547"/>
                    <a:pt x="12615" y="11182"/>
                    <a:pt x="12311" y="10878"/>
                  </a:cubicBezTo>
                  <a:lnTo>
                    <a:pt x="12311" y="10878"/>
                  </a:lnTo>
                  <a:cubicBezTo>
                    <a:pt x="12858" y="11126"/>
                    <a:pt x="13790" y="11557"/>
                    <a:pt x="14344" y="11557"/>
                  </a:cubicBezTo>
                  <a:cubicBezTo>
                    <a:pt x="14469" y="11557"/>
                    <a:pt x="14574" y="11536"/>
                    <a:pt x="14652" y="11486"/>
                  </a:cubicBezTo>
                  <a:cubicBezTo>
                    <a:pt x="14682" y="11455"/>
                    <a:pt x="14712" y="11455"/>
                    <a:pt x="14712" y="11395"/>
                  </a:cubicBezTo>
                  <a:cubicBezTo>
                    <a:pt x="14804" y="10574"/>
                    <a:pt x="9940" y="5194"/>
                    <a:pt x="8147" y="3279"/>
                  </a:cubicBezTo>
                  <a:cubicBezTo>
                    <a:pt x="7904" y="3036"/>
                    <a:pt x="7691" y="2762"/>
                    <a:pt x="7417" y="2458"/>
                  </a:cubicBezTo>
                  <a:cubicBezTo>
                    <a:pt x="6425" y="1263"/>
                    <a:pt x="5332" y="0"/>
                    <a:pt x="3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7538914" y="4881035"/>
              <a:ext cx="123994" cy="104298"/>
            </a:xfrm>
            <a:custGeom>
              <a:avLst/>
              <a:gdLst/>
              <a:ahLst/>
              <a:cxnLst/>
              <a:rect l="l" t="t" r="r" b="b"/>
              <a:pathLst>
                <a:path w="2858" h="2404" extrusionOk="0">
                  <a:moveTo>
                    <a:pt x="1807" y="1"/>
                  </a:moveTo>
                  <a:cubicBezTo>
                    <a:pt x="1663" y="1"/>
                    <a:pt x="1507" y="25"/>
                    <a:pt x="1338" y="79"/>
                  </a:cubicBezTo>
                  <a:cubicBezTo>
                    <a:pt x="609" y="292"/>
                    <a:pt x="1" y="1964"/>
                    <a:pt x="396" y="2085"/>
                  </a:cubicBezTo>
                  <a:cubicBezTo>
                    <a:pt x="410" y="2089"/>
                    <a:pt x="424" y="2090"/>
                    <a:pt x="438" y="2090"/>
                  </a:cubicBezTo>
                  <a:cubicBezTo>
                    <a:pt x="799" y="2090"/>
                    <a:pt x="1277" y="1022"/>
                    <a:pt x="1277" y="1021"/>
                  </a:cubicBezTo>
                  <a:lnTo>
                    <a:pt x="1277" y="1021"/>
                  </a:lnTo>
                  <a:cubicBezTo>
                    <a:pt x="1277" y="1022"/>
                    <a:pt x="852" y="2237"/>
                    <a:pt x="1186" y="2389"/>
                  </a:cubicBezTo>
                  <a:cubicBezTo>
                    <a:pt x="1207" y="2399"/>
                    <a:pt x="1229" y="2403"/>
                    <a:pt x="1252" y="2403"/>
                  </a:cubicBezTo>
                  <a:cubicBezTo>
                    <a:pt x="1588" y="2403"/>
                    <a:pt x="2068" y="1417"/>
                    <a:pt x="2068" y="1416"/>
                  </a:cubicBezTo>
                  <a:lnTo>
                    <a:pt x="2068" y="1416"/>
                  </a:lnTo>
                  <a:cubicBezTo>
                    <a:pt x="2068" y="1417"/>
                    <a:pt x="1764" y="2389"/>
                    <a:pt x="1946" y="2389"/>
                  </a:cubicBezTo>
                  <a:cubicBezTo>
                    <a:pt x="2372" y="2389"/>
                    <a:pt x="2858" y="1416"/>
                    <a:pt x="2827" y="839"/>
                  </a:cubicBezTo>
                  <a:cubicBezTo>
                    <a:pt x="2754" y="400"/>
                    <a:pt x="2388" y="1"/>
                    <a:pt x="1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7673450" y="4876133"/>
              <a:ext cx="129244" cy="119743"/>
            </a:xfrm>
            <a:custGeom>
              <a:avLst/>
              <a:gdLst/>
              <a:ahLst/>
              <a:cxnLst/>
              <a:rect l="l" t="t" r="r" b="b"/>
              <a:pathLst>
                <a:path w="2979" h="2760" extrusionOk="0">
                  <a:moveTo>
                    <a:pt x="1871" y="1"/>
                  </a:moveTo>
                  <a:cubicBezTo>
                    <a:pt x="1737" y="1"/>
                    <a:pt x="1589" y="22"/>
                    <a:pt x="1429" y="70"/>
                  </a:cubicBezTo>
                  <a:cubicBezTo>
                    <a:pt x="699" y="314"/>
                    <a:pt x="0" y="2350"/>
                    <a:pt x="395" y="2441"/>
                  </a:cubicBezTo>
                  <a:cubicBezTo>
                    <a:pt x="406" y="2443"/>
                    <a:pt x="418" y="2444"/>
                    <a:pt x="429" y="2444"/>
                  </a:cubicBezTo>
                  <a:cubicBezTo>
                    <a:pt x="844" y="2444"/>
                    <a:pt x="1277" y="1378"/>
                    <a:pt x="1277" y="1378"/>
                  </a:cubicBezTo>
                  <a:lnTo>
                    <a:pt x="1277" y="1378"/>
                  </a:lnTo>
                  <a:cubicBezTo>
                    <a:pt x="1277" y="1378"/>
                    <a:pt x="851" y="2563"/>
                    <a:pt x="1185" y="2745"/>
                  </a:cubicBezTo>
                  <a:cubicBezTo>
                    <a:pt x="1208" y="2755"/>
                    <a:pt x="1231" y="2759"/>
                    <a:pt x="1255" y="2759"/>
                  </a:cubicBezTo>
                  <a:cubicBezTo>
                    <a:pt x="1612" y="2759"/>
                    <a:pt x="2067" y="1742"/>
                    <a:pt x="2067" y="1742"/>
                  </a:cubicBezTo>
                  <a:lnTo>
                    <a:pt x="2067" y="1742"/>
                  </a:lnTo>
                  <a:cubicBezTo>
                    <a:pt x="2067" y="1742"/>
                    <a:pt x="1763" y="2745"/>
                    <a:pt x="1945" y="2745"/>
                  </a:cubicBezTo>
                  <a:cubicBezTo>
                    <a:pt x="2371" y="2745"/>
                    <a:pt x="2979" y="1529"/>
                    <a:pt x="2948" y="952"/>
                  </a:cubicBezTo>
                  <a:cubicBezTo>
                    <a:pt x="2848" y="476"/>
                    <a:pt x="2501" y="1"/>
                    <a:pt x="1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7385939" y="4158895"/>
              <a:ext cx="373241" cy="238010"/>
            </a:xfrm>
            <a:custGeom>
              <a:avLst/>
              <a:gdLst/>
              <a:ahLst/>
              <a:cxnLst/>
              <a:rect l="l" t="t" r="r" b="b"/>
              <a:pathLst>
                <a:path w="8603" h="5486" extrusionOk="0">
                  <a:moveTo>
                    <a:pt x="4532" y="0"/>
                  </a:moveTo>
                  <a:cubicBezTo>
                    <a:pt x="3132" y="0"/>
                    <a:pt x="1977" y="462"/>
                    <a:pt x="1977" y="462"/>
                  </a:cubicBezTo>
                  <a:cubicBezTo>
                    <a:pt x="1977" y="462"/>
                    <a:pt x="849" y="37"/>
                    <a:pt x="324" y="37"/>
                  </a:cubicBezTo>
                  <a:cubicBezTo>
                    <a:pt x="175" y="37"/>
                    <a:pt x="75" y="71"/>
                    <a:pt x="62" y="158"/>
                  </a:cubicBezTo>
                  <a:cubicBezTo>
                    <a:pt x="1" y="523"/>
                    <a:pt x="1612" y="2013"/>
                    <a:pt x="1612" y="2013"/>
                  </a:cubicBezTo>
                  <a:cubicBezTo>
                    <a:pt x="1612" y="2013"/>
                    <a:pt x="639" y="3806"/>
                    <a:pt x="821" y="4931"/>
                  </a:cubicBezTo>
                  <a:cubicBezTo>
                    <a:pt x="821" y="4931"/>
                    <a:pt x="2370" y="5485"/>
                    <a:pt x="4449" y="5485"/>
                  </a:cubicBezTo>
                  <a:cubicBezTo>
                    <a:pt x="5561" y="5485"/>
                    <a:pt x="6826" y="5327"/>
                    <a:pt x="8086" y="4839"/>
                  </a:cubicBezTo>
                  <a:lnTo>
                    <a:pt x="8603" y="2408"/>
                  </a:lnTo>
                  <a:cubicBezTo>
                    <a:pt x="8603" y="2408"/>
                    <a:pt x="7752" y="675"/>
                    <a:pt x="5867" y="158"/>
                  </a:cubicBezTo>
                  <a:cubicBezTo>
                    <a:pt x="5417" y="44"/>
                    <a:pt x="4963" y="0"/>
                    <a:pt x="4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7371448" y="4104100"/>
              <a:ext cx="402266" cy="196187"/>
            </a:xfrm>
            <a:custGeom>
              <a:avLst/>
              <a:gdLst/>
              <a:ahLst/>
              <a:cxnLst/>
              <a:rect l="l" t="t" r="r" b="b"/>
              <a:pathLst>
                <a:path w="9272" h="4522" extrusionOk="0">
                  <a:moveTo>
                    <a:pt x="1539" y="0"/>
                  </a:moveTo>
                  <a:cubicBezTo>
                    <a:pt x="1226" y="0"/>
                    <a:pt x="897" y="91"/>
                    <a:pt x="608" y="358"/>
                  </a:cubicBezTo>
                  <a:cubicBezTo>
                    <a:pt x="0" y="935"/>
                    <a:pt x="0" y="2941"/>
                    <a:pt x="608" y="3853"/>
                  </a:cubicBezTo>
                  <a:cubicBezTo>
                    <a:pt x="806" y="4169"/>
                    <a:pt x="1054" y="4331"/>
                    <a:pt x="1337" y="4331"/>
                  </a:cubicBezTo>
                  <a:cubicBezTo>
                    <a:pt x="1490" y="4331"/>
                    <a:pt x="1654" y="4283"/>
                    <a:pt x="1824" y="4187"/>
                  </a:cubicBezTo>
                  <a:cubicBezTo>
                    <a:pt x="3430" y="3262"/>
                    <a:pt x="4774" y="2797"/>
                    <a:pt x="5912" y="2797"/>
                  </a:cubicBezTo>
                  <a:cubicBezTo>
                    <a:pt x="7166" y="2797"/>
                    <a:pt x="8169" y="3360"/>
                    <a:pt x="8998" y="4491"/>
                  </a:cubicBezTo>
                  <a:cubicBezTo>
                    <a:pt x="8998" y="4522"/>
                    <a:pt x="9028" y="4522"/>
                    <a:pt x="9028" y="4522"/>
                  </a:cubicBezTo>
                  <a:cubicBezTo>
                    <a:pt x="9028" y="4522"/>
                    <a:pt x="9089" y="4522"/>
                    <a:pt x="9089" y="4491"/>
                  </a:cubicBezTo>
                  <a:lnTo>
                    <a:pt x="9271" y="3428"/>
                  </a:lnTo>
                  <a:lnTo>
                    <a:pt x="9271" y="3397"/>
                  </a:lnTo>
                  <a:cubicBezTo>
                    <a:pt x="9271" y="3397"/>
                    <a:pt x="8329" y="1543"/>
                    <a:pt x="6870" y="570"/>
                  </a:cubicBezTo>
                  <a:cubicBezTo>
                    <a:pt x="6284" y="195"/>
                    <a:pt x="5517" y="91"/>
                    <a:pt x="4834" y="91"/>
                  </a:cubicBezTo>
                  <a:cubicBezTo>
                    <a:pt x="4632" y="91"/>
                    <a:pt x="4437" y="101"/>
                    <a:pt x="4256" y="114"/>
                  </a:cubicBezTo>
                  <a:cubicBezTo>
                    <a:pt x="3496" y="206"/>
                    <a:pt x="2827" y="358"/>
                    <a:pt x="2736" y="388"/>
                  </a:cubicBezTo>
                  <a:cubicBezTo>
                    <a:pt x="2637" y="309"/>
                    <a:pt x="2117" y="0"/>
                    <a:pt x="1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7629892" y="4250133"/>
              <a:ext cx="79178" cy="68635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913" y="1"/>
                  </a:moveTo>
                  <a:cubicBezTo>
                    <a:pt x="92" y="1"/>
                    <a:pt x="1" y="1581"/>
                    <a:pt x="913" y="1581"/>
                  </a:cubicBezTo>
                  <a:cubicBezTo>
                    <a:pt x="1825" y="1581"/>
                    <a:pt x="1642" y="1"/>
                    <a:pt x="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741998" y="4312130"/>
              <a:ext cx="54101" cy="58049"/>
            </a:xfrm>
            <a:custGeom>
              <a:avLst/>
              <a:gdLst/>
              <a:ahLst/>
              <a:cxnLst/>
              <a:rect l="l" t="t" r="r" b="b"/>
              <a:pathLst>
                <a:path w="1247" h="1338" extrusionOk="0">
                  <a:moveTo>
                    <a:pt x="92" y="0"/>
                  </a:moveTo>
                  <a:cubicBezTo>
                    <a:pt x="31" y="0"/>
                    <a:pt x="1" y="92"/>
                    <a:pt x="1" y="122"/>
                  </a:cubicBezTo>
                  <a:cubicBezTo>
                    <a:pt x="1" y="152"/>
                    <a:pt x="153" y="699"/>
                    <a:pt x="1064" y="1338"/>
                  </a:cubicBezTo>
                  <a:lnTo>
                    <a:pt x="1156" y="1338"/>
                  </a:lnTo>
                  <a:cubicBezTo>
                    <a:pt x="1186" y="1338"/>
                    <a:pt x="1216" y="1338"/>
                    <a:pt x="1216" y="1307"/>
                  </a:cubicBezTo>
                  <a:cubicBezTo>
                    <a:pt x="1247" y="1247"/>
                    <a:pt x="1247" y="1186"/>
                    <a:pt x="1186" y="1186"/>
                  </a:cubicBezTo>
                  <a:cubicBezTo>
                    <a:pt x="335" y="578"/>
                    <a:pt x="183" y="92"/>
                    <a:pt x="183" y="92"/>
                  </a:cubicBezTo>
                  <a:cubicBezTo>
                    <a:pt x="18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E4AF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712973" y="4260676"/>
              <a:ext cx="179397" cy="112150"/>
            </a:xfrm>
            <a:custGeom>
              <a:avLst/>
              <a:gdLst/>
              <a:ahLst/>
              <a:cxnLst/>
              <a:rect l="l" t="t" r="r" b="b"/>
              <a:pathLst>
                <a:path w="4135" h="2585" extrusionOk="0">
                  <a:moveTo>
                    <a:pt x="1004" y="1"/>
                  </a:moveTo>
                  <a:cubicBezTo>
                    <a:pt x="62" y="427"/>
                    <a:pt x="1" y="1490"/>
                    <a:pt x="153" y="2129"/>
                  </a:cubicBezTo>
                  <a:cubicBezTo>
                    <a:pt x="214" y="2433"/>
                    <a:pt x="335" y="2585"/>
                    <a:pt x="487" y="2585"/>
                  </a:cubicBezTo>
                  <a:lnTo>
                    <a:pt x="518" y="2585"/>
                  </a:lnTo>
                  <a:cubicBezTo>
                    <a:pt x="609" y="2554"/>
                    <a:pt x="761" y="2554"/>
                    <a:pt x="974" y="2524"/>
                  </a:cubicBezTo>
                  <a:cubicBezTo>
                    <a:pt x="3284" y="2220"/>
                    <a:pt x="4135" y="2037"/>
                    <a:pt x="4135" y="1794"/>
                  </a:cubicBezTo>
                  <a:cubicBezTo>
                    <a:pt x="4135" y="1734"/>
                    <a:pt x="4135" y="1582"/>
                    <a:pt x="2585" y="761"/>
                  </a:cubicBezTo>
                  <a:cubicBezTo>
                    <a:pt x="1825" y="366"/>
                    <a:pt x="1065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y-AM" b="0" dirty="0"/>
              <a:t>Կենսաբանական հարմարվողականություն</a:t>
            </a:r>
            <a:endParaRPr dirty="0"/>
          </a:p>
        </p:txBody>
      </p:sp>
      <p:sp>
        <p:nvSpPr>
          <p:cNvPr id="855" name="Google Shape;855;p38"/>
          <p:cNvSpPr txBox="1">
            <a:spLocks noGrp="1"/>
          </p:cNvSpPr>
          <p:nvPr>
            <p:ph type="subTitle" idx="1"/>
          </p:nvPr>
        </p:nvSpPr>
        <p:spPr>
          <a:xfrm>
            <a:off x="687313" y="1741978"/>
            <a:ext cx="4294800" cy="1911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hy-AM" sz="1600" b="1" dirty="0"/>
              <a:t>Կենսաբանության մեջ հարմարվողականությունն առաջանում և զարգանում է 3 գործոնների՝ </a:t>
            </a:r>
            <a:r>
              <a:rPr lang="hy-AM" sz="1600" b="1" dirty="0">
                <a:hlinkClick r:id="rId3" tooltip="Ժառանգականություն"/>
              </a:rPr>
              <a:t>ժառանգականության</a:t>
            </a:r>
            <a:r>
              <a:rPr lang="hy-AM" sz="1600" b="1" dirty="0"/>
              <a:t>, փոփոխականության և ընտրության (</a:t>
            </a:r>
            <a:r>
              <a:rPr lang="hy-AM" sz="1600" b="1" dirty="0">
                <a:hlinkClick r:id="rId4" tooltip="Բնական ընտրություն"/>
              </a:rPr>
              <a:t>բնական</a:t>
            </a:r>
            <a:r>
              <a:rPr lang="hy-AM" sz="1600" b="1" dirty="0"/>
              <a:t> և </a:t>
            </a:r>
            <a:r>
              <a:rPr lang="hy-AM" sz="1600" b="1" dirty="0">
                <a:hlinkClick r:id="rId5" tooltip="Արհեստական ընտրություն"/>
              </a:rPr>
              <a:t>արհեստական</a:t>
            </a:r>
            <a:r>
              <a:rPr lang="hy-AM" sz="1600" b="1" dirty="0"/>
              <a:t>) ազդեցությամբ։</a:t>
            </a:r>
            <a:endParaRPr sz="1600" b="1" dirty="0"/>
          </a:p>
        </p:txBody>
      </p:sp>
      <p:grpSp>
        <p:nvGrpSpPr>
          <p:cNvPr id="856" name="Google Shape;856;p38"/>
          <p:cNvGrpSpPr/>
          <p:nvPr/>
        </p:nvGrpSpPr>
        <p:grpSpPr>
          <a:xfrm>
            <a:off x="5669525" y="2516999"/>
            <a:ext cx="2548815" cy="2028858"/>
            <a:chOff x="6180700" y="2679599"/>
            <a:chExt cx="2548815" cy="2028858"/>
          </a:xfrm>
        </p:grpSpPr>
        <p:sp>
          <p:nvSpPr>
            <p:cNvPr id="857" name="Google Shape;857;p38"/>
            <p:cNvSpPr/>
            <p:nvPr/>
          </p:nvSpPr>
          <p:spPr>
            <a:xfrm>
              <a:off x="6180700" y="2679599"/>
              <a:ext cx="2548815" cy="2028858"/>
            </a:xfrm>
            <a:custGeom>
              <a:avLst/>
              <a:gdLst/>
              <a:ahLst/>
              <a:cxnLst/>
              <a:rect l="l" t="t" r="r" b="b"/>
              <a:pathLst>
                <a:path w="17195" h="13687" extrusionOk="0">
                  <a:moveTo>
                    <a:pt x="1623" y="0"/>
                  </a:moveTo>
                  <a:cubicBezTo>
                    <a:pt x="734" y="0"/>
                    <a:pt x="79" y="707"/>
                    <a:pt x="79" y="1688"/>
                  </a:cubicBezTo>
                  <a:cubicBezTo>
                    <a:pt x="79" y="2028"/>
                    <a:pt x="171" y="2342"/>
                    <a:pt x="315" y="2604"/>
                  </a:cubicBezTo>
                  <a:cubicBezTo>
                    <a:pt x="119" y="3062"/>
                    <a:pt x="1" y="3572"/>
                    <a:pt x="1" y="4096"/>
                  </a:cubicBezTo>
                  <a:cubicBezTo>
                    <a:pt x="1" y="5509"/>
                    <a:pt x="825" y="6595"/>
                    <a:pt x="2160" y="7053"/>
                  </a:cubicBezTo>
                  <a:cubicBezTo>
                    <a:pt x="2395" y="7445"/>
                    <a:pt x="2592" y="7759"/>
                    <a:pt x="2618" y="7890"/>
                  </a:cubicBezTo>
                  <a:cubicBezTo>
                    <a:pt x="2945" y="8950"/>
                    <a:pt x="3743" y="10049"/>
                    <a:pt x="5104" y="10782"/>
                  </a:cubicBezTo>
                  <a:cubicBezTo>
                    <a:pt x="5143" y="11004"/>
                    <a:pt x="5143" y="11188"/>
                    <a:pt x="5117" y="11358"/>
                  </a:cubicBezTo>
                  <a:cubicBezTo>
                    <a:pt x="4659" y="11502"/>
                    <a:pt x="3861" y="11855"/>
                    <a:pt x="3926" y="12928"/>
                  </a:cubicBezTo>
                  <a:cubicBezTo>
                    <a:pt x="3966" y="13347"/>
                    <a:pt x="4306" y="13687"/>
                    <a:pt x="4751" y="13687"/>
                  </a:cubicBezTo>
                  <a:lnTo>
                    <a:pt x="7053" y="13687"/>
                  </a:lnTo>
                  <a:cubicBezTo>
                    <a:pt x="7328" y="13687"/>
                    <a:pt x="7590" y="13543"/>
                    <a:pt x="7734" y="13320"/>
                  </a:cubicBezTo>
                  <a:cubicBezTo>
                    <a:pt x="8061" y="12810"/>
                    <a:pt x="8310" y="12234"/>
                    <a:pt x="8480" y="11632"/>
                  </a:cubicBezTo>
                  <a:cubicBezTo>
                    <a:pt x="8637" y="11632"/>
                    <a:pt x="8781" y="11646"/>
                    <a:pt x="8951" y="11646"/>
                  </a:cubicBezTo>
                  <a:cubicBezTo>
                    <a:pt x="9474" y="11646"/>
                    <a:pt x="10011" y="11619"/>
                    <a:pt x="10573" y="11528"/>
                  </a:cubicBezTo>
                  <a:cubicBezTo>
                    <a:pt x="10678" y="11515"/>
                    <a:pt x="10796" y="11502"/>
                    <a:pt x="10927" y="11488"/>
                  </a:cubicBezTo>
                  <a:cubicBezTo>
                    <a:pt x="11031" y="11462"/>
                    <a:pt x="11110" y="11449"/>
                    <a:pt x="11201" y="11423"/>
                  </a:cubicBezTo>
                  <a:cubicBezTo>
                    <a:pt x="11306" y="11528"/>
                    <a:pt x="11384" y="11646"/>
                    <a:pt x="11489" y="11763"/>
                  </a:cubicBezTo>
                  <a:cubicBezTo>
                    <a:pt x="11254" y="11973"/>
                    <a:pt x="11057" y="12300"/>
                    <a:pt x="11044" y="12823"/>
                  </a:cubicBezTo>
                  <a:cubicBezTo>
                    <a:pt x="11031" y="13059"/>
                    <a:pt x="11110" y="13268"/>
                    <a:pt x="11267" y="13425"/>
                  </a:cubicBezTo>
                  <a:cubicBezTo>
                    <a:pt x="11424" y="13595"/>
                    <a:pt x="11646" y="13687"/>
                    <a:pt x="11856" y="13687"/>
                  </a:cubicBezTo>
                  <a:lnTo>
                    <a:pt x="14629" y="13687"/>
                  </a:lnTo>
                  <a:cubicBezTo>
                    <a:pt x="14996" y="13687"/>
                    <a:pt x="15349" y="13425"/>
                    <a:pt x="15428" y="13059"/>
                  </a:cubicBezTo>
                  <a:cubicBezTo>
                    <a:pt x="15585" y="12365"/>
                    <a:pt x="15480" y="11946"/>
                    <a:pt x="15415" y="11698"/>
                  </a:cubicBezTo>
                  <a:cubicBezTo>
                    <a:pt x="15415" y="11685"/>
                    <a:pt x="15388" y="11659"/>
                    <a:pt x="15388" y="11632"/>
                  </a:cubicBezTo>
                  <a:cubicBezTo>
                    <a:pt x="15428" y="11528"/>
                    <a:pt x="15467" y="11436"/>
                    <a:pt x="15506" y="11318"/>
                  </a:cubicBezTo>
                  <a:cubicBezTo>
                    <a:pt x="15663" y="10913"/>
                    <a:pt x="15886" y="10389"/>
                    <a:pt x="15833" y="9787"/>
                  </a:cubicBezTo>
                  <a:cubicBezTo>
                    <a:pt x="15820" y="9565"/>
                    <a:pt x="15781" y="9277"/>
                    <a:pt x="15624" y="8976"/>
                  </a:cubicBezTo>
                  <a:cubicBezTo>
                    <a:pt x="16121" y="8126"/>
                    <a:pt x="16422" y="7131"/>
                    <a:pt x="16422" y="6137"/>
                  </a:cubicBezTo>
                  <a:cubicBezTo>
                    <a:pt x="16998" y="5574"/>
                    <a:pt x="17194" y="4685"/>
                    <a:pt x="16919" y="3939"/>
                  </a:cubicBezTo>
                  <a:cubicBezTo>
                    <a:pt x="16736" y="3481"/>
                    <a:pt x="16357" y="3114"/>
                    <a:pt x="15899" y="2918"/>
                  </a:cubicBezTo>
                  <a:cubicBezTo>
                    <a:pt x="15695" y="2835"/>
                    <a:pt x="15478" y="2791"/>
                    <a:pt x="15262" y="2791"/>
                  </a:cubicBezTo>
                  <a:cubicBezTo>
                    <a:pt x="15173" y="2791"/>
                    <a:pt x="15084" y="2798"/>
                    <a:pt x="14996" y="2813"/>
                  </a:cubicBezTo>
                  <a:cubicBezTo>
                    <a:pt x="14695" y="2539"/>
                    <a:pt x="14342" y="2303"/>
                    <a:pt x="14014" y="2107"/>
                  </a:cubicBezTo>
                  <a:cubicBezTo>
                    <a:pt x="13530" y="1806"/>
                    <a:pt x="12955" y="1636"/>
                    <a:pt x="12340" y="1636"/>
                  </a:cubicBezTo>
                  <a:cubicBezTo>
                    <a:pt x="11528" y="1636"/>
                    <a:pt x="10756" y="1884"/>
                    <a:pt x="10011" y="2133"/>
                  </a:cubicBezTo>
                  <a:cubicBezTo>
                    <a:pt x="9474" y="2290"/>
                    <a:pt x="8964" y="2460"/>
                    <a:pt x="8493" y="2526"/>
                  </a:cubicBezTo>
                  <a:cubicBezTo>
                    <a:pt x="8427" y="2539"/>
                    <a:pt x="8349" y="2539"/>
                    <a:pt x="8257" y="2539"/>
                  </a:cubicBezTo>
                  <a:cubicBezTo>
                    <a:pt x="7930" y="2539"/>
                    <a:pt x="7590" y="2473"/>
                    <a:pt x="7210" y="2395"/>
                  </a:cubicBezTo>
                  <a:cubicBezTo>
                    <a:pt x="7302" y="2172"/>
                    <a:pt x="7341" y="1950"/>
                    <a:pt x="7341" y="1688"/>
                  </a:cubicBezTo>
                  <a:cubicBezTo>
                    <a:pt x="7341" y="707"/>
                    <a:pt x="6713" y="0"/>
                    <a:pt x="5810" y="0"/>
                  </a:cubicBezTo>
                  <a:cubicBezTo>
                    <a:pt x="5352" y="0"/>
                    <a:pt x="4921" y="183"/>
                    <a:pt x="4633" y="497"/>
                  </a:cubicBezTo>
                  <a:cubicBezTo>
                    <a:pt x="4332" y="406"/>
                    <a:pt x="4031" y="380"/>
                    <a:pt x="3717" y="380"/>
                  </a:cubicBezTo>
                  <a:cubicBezTo>
                    <a:pt x="3403" y="380"/>
                    <a:pt x="3089" y="406"/>
                    <a:pt x="2801" y="497"/>
                  </a:cubicBezTo>
                  <a:cubicBezTo>
                    <a:pt x="2487" y="196"/>
                    <a:pt x="2081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459551" y="3041895"/>
              <a:ext cx="2064037" cy="1558213"/>
            </a:xfrm>
            <a:custGeom>
              <a:avLst/>
              <a:gdLst/>
              <a:ahLst/>
              <a:cxnLst/>
              <a:rect l="l" t="t" r="r" b="b"/>
              <a:pathLst>
                <a:path w="13780" h="10403" extrusionOk="0">
                  <a:moveTo>
                    <a:pt x="10363" y="0"/>
                  </a:moveTo>
                  <a:cubicBezTo>
                    <a:pt x="9174" y="0"/>
                    <a:pt x="7880" y="714"/>
                    <a:pt x="6622" y="877"/>
                  </a:cubicBezTo>
                  <a:cubicBezTo>
                    <a:pt x="6501" y="894"/>
                    <a:pt x="6380" y="902"/>
                    <a:pt x="6259" y="902"/>
                  </a:cubicBezTo>
                  <a:cubicBezTo>
                    <a:pt x="5407" y="902"/>
                    <a:pt x="4535" y="527"/>
                    <a:pt x="3709" y="527"/>
                  </a:cubicBezTo>
                  <a:cubicBezTo>
                    <a:pt x="3413" y="527"/>
                    <a:pt x="3122" y="575"/>
                    <a:pt x="2840" y="707"/>
                  </a:cubicBezTo>
                  <a:cubicBezTo>
                    <a:pt x="1663" y="1243"/>
                    <a:pt x="564" y="1570"/>
                    <a:pt x="1" y="2800"/>
                  </a:cubicBezTo>
                  <a:cubicBezTo>
                    <a:pt x="1" y="2800"/>
                    <a:pt x="1283" y="4776"/>
                    <a:pt x="1401" y="5169"/>
                  </a:cubicBezTo>
                  <a:cubicBezTo>
                    <a:pt x="1506" y="5195"/>
                    <a:pt x="1637" y="5247"/>
                    <a:pt x="1754" y="5286"/>
                  </a:cubicBezTo>
                  <a:cubicBezTo>
                    <a:pt x="2108" y="5417"/>
                    <a:pt x="2461" y="5561"/>
                    <a:pt x="2801" y="5692"/>
                  </a:cubicBezTo>
                  <a:cubicBezTo>
                    <a:pt x="2709" y="5456"/>
                    <a:pt x="2670" y="5247"/>
                    <a:pt x="2736" y="4985"/>
                  </a:cubicBezTo>
                  <a:cubicBezTo>
                    <a:pt x="2840" y="4606"/>
                    <a:pt x="3089" y="4318"/>
                    <a:pt x="3364" y="4070"/>
                  </a:cubicBezTo>
                  <a:cubicBezTo>
                    <a:pt x="3695" y="3783"/>
                    <a:pt x="4100" y="3561"/>
                    <a:pt x="4516" y="3561"/>
                  </a:cubicBezTo>
                  <a:cubicBezTo>
                    <a:pt x="4594" y="3561"/>
                    <a:pt x="4672" y="3569"/>
                    <a:pt x="4751" y="3585"/>
                  </a:cubicBezTo>
                  <a:cubicBezTo>
                    <a:pt x="5235" y="3677"/>
                    <a:pt x="5614" y="4122"/>
                    <a:pt x="5850" y="4593"/>
                  </a:cubicBezTo>
                  <a:cubicBezTo>
                    <a:pt x="6203" y="5326"/>
                    <a:pt x="5850" y="6071"/>
                    <a:pt x="5824" y="6870"/>
                  </a:cubicBezTo>
                  <a:cubicBezTo>
                    <a:pt x="6085" y="6961"/>
                    <a:pt x="6373" y="7079"/>
                    <a:pt x="6635" y="7184"/>
                  </a:cubicBezTo>
                  <a:cubicBezTo>
                    <a:pt x="7289" y="7445"/>
                    <a:pt x="7983" y="7720"/>
                    <a:pt x="8467" y="8257"/>
                  </a:cubicBezTo>
                  <a:cubicBezTo>
                    <a:pt x="8571" y="8244"/>
                    <a:pt x="8689" y="8230"/>
                    <a:pt x="8794" y="8204"/>
                  </a:cubicBezTo>
                  <a:cubicBezTo>
                    <a:pt x="9016" y="8178"/>
                    <a:pt x="9252" y="8073"/>
                    <a:pt x="9461" y="7969"/>
                  </a:cubicBezTo>
                  <a:cubicBezTo>
                    <a:pt x="9854" y="8466"/>
                    <a:pt x="10299" y="9094"/>
                    <a:pt x="10770" y="9408"/>
                  </a:cubicBezTo>
                  <a:cubicBezTo>
                    <a:pt x="10835" y="9905"/>
                    <a:pt x="9906" y="9447"/>
                    <a:pt x="9854" y="10402"/>
                  </a:cubicBezTo>
                  <a:lnTo>
                    <a:pt x="12615" y="10402"/>
                  </a:lnTo>
                  <a:cubicBezTo>
                    <a:pt x="12850" y="9513"/>
                    <a:pt x="12458" y="9408"/>
                    <a:pt x="12615" y="8950"/>
                  </a:cubicBezTo>
                  <a:cubicBezTo>
                    <a:pt x="12798" y="8440"/>
                    <a:pt x="13086" y="7943"/>
                    <a:pt x="13046" y="7419"/>
                  </a:cubicBezTo>
                  <a:cubicBezTo>
                    <a:pt x="13007" y="7014"/>
                    <a:pt x="12942" y="6804"/>
                    <a:pt x="12588" y="6634"/>
                  </a:cubicBezTo>
                  <a:cubicBezTo>
                    <a:pt x="13400" y="5653"/>
                    <a:pt x="13779" y="4266"/>
                    <a:pt x="13583" y="2957"/>
                  </a:cubicBezTo>
                  <a:cubicBezTo>
                    <a:pt x="13387" y="1649"/>
                    <a:pt x="12667" y="1008"/>
                    <a:pt x="11607" y="340"/>
                  </a:cubicBezTo>
                  <a:cubicBezTo>
                    <a:pt x="11211" y="94"/>
                    <a:pt x="10794" y="0"/>
                    <a:pt x="10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8307757" y="3212050"/>
              <a:ext cx="301967" cy="358286"/>
            </a:xfrm>
            <a:custGeom>
              <a:avLst/>
              <a:gdLst/>
              <a:ahLst/>
              <a:cxnLst/>
              <a:rect l="l" t="t" r="r" b="b"/>
              <a:pathLst>
                <a:path w="2016" h="2392" extrusionOk="0">
                  <a:moveTo>
                    <a:pt x="944" y="0"/>
                  </a:moveTo>
                  <a:cubicBezTo>
                    <a:pt x="840" y="0"/>
                    <a:pt x="738" y="22"/>
                    <a:pt x="642" y="68"/>
                  </a:cubicBezTo>
                  <a:cubicBezTo>
                    <a:pt x="315" y="238"/>
                    <a:pt x="92" y="618"/>
                    <a:pt x="53" y="1010"/>
                  </a:cubicBezTo>
                  <a:cubicBezTo>
                    <a:pt x="1" y="1403"/>
                    <a:pt x="66" y="1795"/>
                    <a:pt x="132" y="2162"/>
                  </a:cubicBezTo>
                  <a:lnTo>
                    <a:pt x="119" y="2345"/>
                  </a:lnTo>
                  <a:cubicBezTo>
                    <a:pt x="242" y="2376"/>
                    <a:pt x="370" y="2391"/>
                    <a:pt x="497" y="2391"/>
                  </a:cubicBezTo>
                  <a:cubicBezTo>
                    <a:pt x="854" y="2391"/>
                    <a:pt x="1209" y="2268"/>
                    <a:pt x="1479" y="2018"/>
                  </a:cubicBezTo>
                  <a:cubicBezTo>
                    <a:pt x="1833" y="1690"/>
                    <a:pt x="2016" y="1102"/>
                    <a:pt x="1833" y="631"/>
                  </a:cubicBezTo>
                  <a:cubicBezTo>
                    <a:pt x="1690" y="264"/>
                    <a:pt x="1309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671348" y="3815983"/>
              <a:ext cx="1060328" cy="480061"/>
            </a:xfrm>
            <a:custGeom>
              <a:avLst/>
              <a:gdLst/>
              <a:ahLst/>
              <a:cxnLst/>
              <a:rect l="l" t="t" r="r" b="b"/>
              <a:pathLst>
                <a:path w="7079" h="3205" extrusionOk="0">
                  <a:moveTo>
                    <a:pt x="0" y="1"/>
                  </a:moveTo>
                  <a:cubicBezTo>
                    <a:pt x="394" y="1275"/>
                    <a:pt x="1895" y="3205"/>
                    <a:pt x="5547" y="3205"/>
                  </a:cubicBezTo>
                  <a:cubicBezTo>
                    <a:pt x="6020" y="3205"/>
                    <a:pt x="6530" y="3172"/>
                    <a:pt x="7079" y="3102"/>
                  </a:cubicBezTo>
                  <a:cubicBezTo>
                    <a:pt x="6595" y="2565"/>
                    <a:pt x="5901" y="2290"/>
                    <a:pt x="5247" y="2029"/>
                  </a:cubicBezTo>
                  <a:cubicBezTo>
                    <a:pt x="3611" y="1388"/>
                    <a:pt x="2002" y="746"/>
                    <a:pt x="366" y="118"/>
                  </a:cubicBezTo>
                  <a:cubicBezTo>
                    <a:pt x="249" y="66"/>
                    <a:pt x="131" y="1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296883" y="2794900"/>
              <a:ext cx="237409" cy="258828"/>
            </a:xfrm>
            <a:custGeom>
              <a:avLst/>
              <a:gdLst/>
              <a:ahLst/>
              <a:cxnLst/>
              <a:rect l="l" t="t" r="r" b="b"/>
              <a:pathLst>
                <a:path w="1585" h="1728" extrusionOk="0">
                  <a:moveTo>
                    <a:pt x="721" y="1"/>
                  </a:moveTo>
                  <a:cubicBezTo>
                    <a:pt x="223" y="1"/>
                    <a:pt x="1" y="393"/>
                    <a:pt x="1" y="864"/>
                  </a:cubicBezTo>
                  <a:cubicBezTo>
                    <a:pt x="1" y="1335"/>
                    <a:pt x="250" y="1728"/>
                    <a:pt x="721" y="1728"/>
                  </a:cubicBezTo>
                  <a:cubicBezTo>
                    <a:pt x="1192" y="1728"/>
                    <a:pt x="1584" y="1335"/>
                    <a:pt x="1584" y="864"/>
                  </a:cubicBezTo>
                  <a:cubicBezTo>
                    <a:pt x="1584" y="393"/>
                    <a:pt x="1192" y="1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357696" y="2863501"/>
              <a:ext cx="176597" cy="190227"/>
            </a:xfrm>
            <a:custGeom>
              <a:avLst/>
              <a:gdLst/>
              <a:ahLst/>
              <a:cxnLst/>
              <a:rect l="l" t="t" r="r" b="b"/>
              <a:pathLst>
                <a:path w="1179" h="1270" extrusionOk="0">
                  <a:moveTo>
                    <a:pt x="537" y="1"/>
                  </a:moveTo>
                  <a:cubicBezTo>
                    <a:pt x="184" y="1"/>
                    <a:pt x="1" y="275"/>
                    <a:pt x="1" y="629"/>
                  </a:cubicBezTo>
                  <a:cubicBezTo>
                    <a:pt x="1" y="982"/>
                    <a:pt x="184" y="1270"/>
                    <a:pt x="537" y="1270"/>
                  </a:cubicBezTo>
                  <a:cubicBezTo>
                    <a:pt x="890" y="1270"/>
                    <a:pt x="1178" y="995"/>
                    <a:pt x="1178" y="629"/>
                  </a:cubicBezTo>
                  <a:cubicBezTo>
                    <a:pt x="1178" y="275"/>
                    <a:pt x="890" y="1"/>
                    <a:pt x="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902617" y="2794900"/>
              <a:ext cx="237259" cy="258828"/>
            </a:xfrm>
            <a:custGeom>
              <a:avLst/>
              <a:gdLst/>
              <a:ahLst/>
              <a:cxnLst/>
              <a:rect l="l" t="t" r="r" b="b"/>
              <a:pathLst>
                <a:path w="1584" h="1728" extrusionOk="0">
                  <a:moveTo>
                    <a:pt x="864" y="1"/>
                  </a:moveTo>
                  <a:cubicBezTo>
                    <a:pt x="393" y="1"/>
                    <a:pt x="0" y="393"/>
                    <a:pt x="0" y="864"/>
                  </a:cubicBezTo>
                  <a:cubicBezTo>
                    <a:pt x="0" y="1335"/>
                    <a:pt x="393" y="1728"/>
                    <a:pt x="864" y="1728"/>
                  </a:cubicBezTo>
                  <a:cubicBezTo>
                    <a:pt x="1335" y="1728"/>
                    <a:pt x="1583" y="1335"/>
                    <a:pt x="1583" y="864"/>
                  </a:cubicBezTo>
                  <a:cubicBezTo>
                    <a:pt x="1583" y="393"/>
                    <a:pt x="1348" y="1"/>
                    <a:pt x="8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02617" y="2863501"/>
              <a:ext cx="176447" cy="190227"/>
            </a:xfrm>
            <a:custGeom>
              <a:avLst/>
              <a:gdLst/>
              <a:ahLst/>
              <a:cxnLst/>
              <a:rect l="l" t="t" r="r" b="b"/>
              <a:pathLst>
                <a:path w="1178" h="1270" extrusionOk="0">
                  <a:moveTo>
                    <a:pt x="628" y="1"/>
                  </a:moveTo>
                  <a:cubicBezTo>
                    <a:pt x="275" y="1"/>
                    <a:pt x="0" y="275"/>
                    <a:pt x="0" y="629"/>
                  </a:cubicBezTo>
                  <a:cubicBezTo>
                    <a:pt x="0" y="995"/>
                    <a:pt x="288" y="1270"/>
                    <a:pt x="628" y="1270"/>
                  </a:cubicBezTo>
                  <a:cubicBezTo>
                    <a:pt x="995" y="1270"/>
                    <a:pt x="1178" y="982"/>
                    <a:pt x="1178" y="629"/>
                  </a:cubicBezTo>
                  <a:cubicBezTo>
                    <a:pt x="1178" y="275"/>
                    <a:pt x="995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285200" y="2849721"/>
              <a:ext cx="866356" cy="792063"/>
            </a:xfrm>
            <a:custGeom>
              <a:avLst/>
              <a:gdLst/>
              <a:ahLst/>
              <a:cxnLst/>
              <a:rect l="l" t="t" r="r" b="b"/>
              <a:pathLst>
                <a:path w="5784" h="5288" extrusionOk="0">
                  <a:moveTo>
                    <a:pt x="2892" y="1"/>
                  </a:moveTo>
                  <a:cubicBezTo>
                    <a:pt x="1283" y="1"/>
                    <a:pt x="0" y="1296"/>
                    <a:pt x="0" y="2906"/>
                  </a:cubicBezTo>
                  <a:cubicBezTo>
                    <a:pt x="0" y="4502"/>
                    <a:pt x="1283" y="5287"/>
                    <a:pt x="2892" y="5287"/>
                  </a:cubicBezTo>
                  <a:cubicBezTo>
                    <a:pt x="4488" y="5287"/>
                    <a:pt x="5784" y="4502"/>
                    <a:pt x="5784" y="2906"/>
                  </a:cubicBezTo>
                  <a:cubicBezTo>
                    <a:pt x="5784" y="1296"/>
                    <a:pt x="4488" y="1"/>
                    <a:pt x="2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549722" y="3326037"/>
              <a:ext cx="343157" cy="321588"/>
            </a:xfrm>
            <a:custGeom>
              <a:avLst/>
              <a:gdLst/>
              <a:ahLst/>
              <a:cxnLst/>
              <a:rect l="l" t="t" r="r" b="b"/>
              <a:pathLst>
                <a:path w="2291" h="2147" extrusionOk="0">
                  <a:moveTo>
                    <a:pt x="1074" y="0"/>
                  </a:moveTo>
                  <a:cubicBezTo>
                    <a:pt x="1008" y="0"/>
                    <a:pt x="943" y="27"/>
                    <a:pt x="917" y="66"/>
                  </a:cubicBezTo>
                  <a:cubicBezTo>
                    <a:pt x="564" y="406"/>
                    <a:pt x="132" y="720"/>
                    <a:pt x="40" y="1230"/>
                  </a:cubicBezTo>
                  <a:cubicBezTo>
                    <a:pt x="1" y="1780"/>
                    <a:pt x="459" y="2120"/>
                    <a:pt x="930" y="2146"/>
                  </a:cubicBezTo>
                  <a:lnTo>
                    <a:pt x="1336" y="2146"/>
                  </a:lnTo>
                  <a:cubicBezTo>
                    <a:pt x="1833" y="2146"/>
                    <a:pt x="2291" y="1780"/>
                    <a:pt x="2225" y="1230"/>
                  </a:cubicBezTo>
                  <a:cubicBezTo>
                    <a:pt x="2121" y="694"/>
                    <a:pt x="1702" y="406"/>
                    <a:pt x="1349" y="66"/>
                  </a:cubicBezTo>
                  <a:cubicBezTo>
                    <a:pt x="1309" y="14"/>
                    <a:pt x="1257" y="0"/>
                    <a:pt x="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856875" y="3564875"/>
              <a:ext cx="537322" cy="1035225"/>
            </a:xfrm>
            <a:custGeom>
              <a:avLst/>
              <a:gdLst/>
              <a:ahLst/>
              <a:cxnLst/>
              <a:rect l="l" t="t" r="r" b="b"/>
              <a:pathLst>
                <a:path w="3521" h="6855" extrusionOk="0">
                  <a:moveTo>
                    <a:pt x="1846" y="0"/>
                  </a:moveTo>
                  <a:cubicBezTo>
                    <a:pt x="1426" y="0"/>
                    <a:pt x="1012" y="222"/>
                    <a:pt x="681" y="509"/>
                  </a:cubicBezTo>
                  <a:cubicBezTo>
                    <a:pt x="406" y="757"/>
                    <a:pt x="158" y="1045"/>
                    <a:pt x="66" y="1425"/>
                  </a:cubicBezTo>
                  <a:cubicBezTo>
                    <a:pt x="0" y="1686"/>
                    <a:pt x="27" y="1922"/>
                    <a:pt x="131" y="2131"/>
                  </a:cubicBezTo>
                  <a:cubicBezTo>
                    <a:pt x="158" y="2210"/>
                    <a:pt x="210" y="2288"/>
                    <a:pt x="262" y="2393"/>
                  </a:cubicBezTo>
                  <a:cubicBezTo>
                    <a:pt x="681" y="3086"/>
                    <a:pt x="1126" y="3819"/>
                    <a:pt x="1244" y="4630"/>
                  </a:cubicBezTo>
                  <a:cubicBezTo>
                    <a:pt x="1309" y="5088"/>
                    <a:pt x="1309" y="5546"/>
                    <a:pt x="1165" y="5978"/>
                  </a:cubicBezTo>
                  <a:cubicBezTo>
                    <a:pt x="851" y="6135"/>
                    <a:pt x="53" y="6109"/>
                    <a:pt x="79" y="6855"/>
                  </a:cubicBezTo>
                  <a:lnTo>
                    <a:pt x="2382" y="6855"/>
                  </a:lnTo>
                  <a:cubicBezTo>
                    <a:pt x="2997" y="5926"/>
                    <a:pt x="3285" y="4722"/>
                    <a:pt x="3193" y="3583"/>
                  </a:cubicBezTo>
                  <a:cubicBezTo>
                    <a:pt x="3154" y="3479"/>
                    <a:pt x="3141" y="3387"/>
                    <a:pt x="3154" y="3309"/>
                  </a:cubicBezTo>
                  <a:cubicBezTo>
                    <a:pt x="3167" y="2511"/>
                    <a:pt x="3520" y="1778"/>
                    <a:pt x="3167" y="1032"/>
                  </a:cubicBezTo>
                  <a:cubicBezTo>
                    <a:pt x="2945" y="561"/>
                    <a:pt x="2565" y="116"/>
                    <a:pt x="2081" y="24"/>
                  </a:cubicBezTo>
                  <a:cubicBezTo>
                    <a:pt x="2003" y="8"/>
                    <a:pt x="1924" y="0"/>
                    <a:pt x="1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877153" y="3237813"/>
              <a:ext cx="58866" cy="59015"/>
            </a:xfrm>
            <a:custGeom>
              <a:avLst/>
              <a:gdLst/>
              <a:ahLst/>
              <a:cxnLst/>
              <a:rect l="l" t="t" r="r" b="b"/>
              <a:pathLst>
                <a:path w="393" h="394" extrusionOk="0">
                  <a:moveTo>
                    <a:pt x="196" y="1"/>
                  </a:moveTo>
                  <a:cubicBezTo>
                    <a:pt x="79" y="1"/>
                    <a:pt x="0" y="79"/>
                    <a:pt x="0" y="197"/>
                  </a:cubicBezTo>
                  <a:cubicBezTo>
                    <a:pt x="0" y="315"/>
                    <a:pt x="79" y="393"/>
                    <a:pt x="196" y="393"/>
                  </a:cubicBezTo>
                  <a:cubicBezTo>
                    <a:pt x="314" y="393"/>
                    <a:pt x="393" y="315"/>
                    <a:pt x="393" y="197"/>
                  </a:cubicBezTo>
                  <a:cubicBezTo>
                    <a:pt x="393" y="79"/>
                    <a:pt x="314" y="1"/>
                    <a:pt x="196" y="1"/>
                  </a:cubicBezTo>
                  <a:close/>
                </a:path>
              </a:pathLst>
            </a:custGeom>
            <a:solidFill>
              <a:srgbClr val="383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873109" y="3231972"/>
              <a:ext cx="68751" cy="68751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23" y="53"/>
                  </a:moveTo>
                  <a:cubicBezTo>
                    <a:pt x="328" y="53"/>
                    <a:pt x="406" y="131"/>
                    <a:pt x="406" y="236"/>
                  </a:cubicBezTo>
                  <a:cubicBezTo>
                    <a:pt x="406" y="328"/>
                    <a:pt x="328" y="419"/>
                    <a:pt x="223" y="419"/>
                  </a:cubicBezTo>
                  <a:cubicBezTo>
                    <a:pt x="132" y="419"/>
                    <a:pt x="40" y="328"/>
                    <a:pt x="40" y="236"/>
                  </a:cubicBezTo>
                  <a:cubicBezTo>
                    <a:pt x="40" y="131"/>
                    <a:pt x="132" y="53"/>
                    <a:pt x="223" y="53"/>
                  </a:cubicBezTo>
                  <a:close/>
                  <a:moveTo>
                    <a:pt x="223" y="0"/>
                  </a:moveTo>
                  <a:cubicBezTo>
                    <a:pt x="92" y="0"/>
                    <a:pt x="1" y="105"/>
                    <a:pt x="1" y="236"/>
                  </a:cubicBezTo>
                  <a:cubicBezTo>
                    <a:pt x="1" y="367"/>
                    <a:pt x="92" y="458"/>
                    <a:pt x="223" y="458"/>
                  </a:cubicBezTo>
                  <a:cubicBezTo>
                    <a:pt x="354" y="458"/>
                    <a:pt x="459" y="367"/>
                    <a:pt x="459" y="236"/>
                  </a:cubicBezTo>
                  <a:cubicBezTo>
                    <a:pt x="459" y="105"/>
                    <a:pt x="354" y="0"/>
                    <a:pt x="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6502689" y="3237813"/>
              <a:ext cx="59015" cy="59015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197" y="1"/>
                  </a:moveTo>
                  <a:cubicBezTo>
                    <a:pt x="79" y="1"/>
                    <a:pt x="1" y="79"/>
                    <a:pt x="1" y="197"/>
                  </a:cubicBezTo>
                  <a:cubicBezTo>
                    <a:pt x="1" y="315"/>
                    <a:pt x="79" y="393"/>
                    <a:pt x="197" y="393"/>
                  </a:cubicBezTo>
                  <a:cubicBezTo>
                    <a:pt x="315" y="393"/>
                    <a:pt x="393" y="315"/>
                    <a:pt x="393" y="197"/>
                  </a:cubicBezTo>
                  <a:cubicBezTo>
                    <a:pt x="393" y="79"/>
                    <a:pt x="315" y="1"/>
                    <a:pt x="197" y="1"/>
                  </a:cubicBezTo>
                  <a:close/>
                </a:path>
              </a:pathLst>
            </a:custGeom>
            <a:solidFill>
              <a:srgbClr val="383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500742" y="3231972"/>
              <a:ext cx="66804" cy="68751"/>
            </a:xfrm>
            <a:custGeom>
              <a:avLst/>
              <a:gdLst/>
              <a:ahLst/>
              <a:cxnLst/>
              <a:rect l="l" t="t" r="r" b="b"/>
              <a:pathLst>
                <a:path w="446" h="459" extrusionOk="0">
                  <a:moveTo>
                    <a:pt x="223" y="53"/>
                  </a:moveTo>
                  <a:cubicBezTo>
                    <a:pt x="328" y="53"/>
                    <a:pt x="406" y="131"/>
                    <a:pt x="406" y="236"/>
                  </a:cubicBezTo>
                  <a:cubicBezTo>
                    <a:pt x="406" y="328"/>
                    <a:pt x="328" y="419"/>
                    <a:pt x="223" y="419"/>
                  </a:cubicBezTo>
                  <a:cubicBezTo>
                    <a:pt x="132" y="419"/>
                    <a:pt x="40" y="328"/>
                    <a:pt x="40" y="236"/>
                  </a:cubicBezTo>
                  <a:cubicBezTo>
                    <a:pt x="40" y="131"/>
                    <a:pt x="105" y="53"/>
                    <a:pt x="223" y="53"/>
                  </a:cubicBezTo>
                  <a:close/>
                  <a:moveTo>
                    <a:pt x="223" y="0"/>
                  </a:moveTo>
                  <a:cubicBezTo>
                    <a:pt x="92" y="0"/>
                    <a:pt x="1" y="105"/>
                    <a:pt x="1" y="236"/>
                  </a:cubicBezTo>
                  <a:cubicBezTo>
                    <a:pt x="1" y="367"/>
                    <a:pt x="92" y="458"/>
                    <a:pt x="223" y="458"/>
                  </a:cubicBezTo>
                  <a:cubicBezTo>
                    <a:pt x="354" y="458"/>
                    <a:pt x="446" y="367"/>
                    <a:pt x="446" y="236"/>
                  </a:cubicBezTo>
                  <a:cubicBezTo>
                    <a:pt x="446" y="105"/>
                    <a:pt x="354" y="0"/>
                    <a:pt x="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649779" y="3402427"/>
              <a:ext cx="137353" cy="98109"/>
            </a:xfrm>
            <a:custGeom>
              <a:avLst/>
              <a:gdLst/>
              <a:ahLst/>
              <a:cxnLst/>
              <a:rect l="l" t="t" r="r" b="b"/>
              <a:pathLst>
                <a:path w="917" h="655" extrusionOk="0">
                  <a:moveTo>
                    <a:pt x="458" y="1"/>
                  </a:moveTo>
                  <a:cubicBezTo>
                    <a:pt x="196" y="1"/>
                    <a:pt x="0" y="145"/>
                    <a:pt x="0" y="328"/>
                  </a:cubicBezTo>
                  <a:cubicBezTo>
                    <a:pt x="0" y="498"/>
                    <a:pt x="210" y="655"/>
                    <a:pt x="458" y="655"/>
                  </a:cubicBezTo>
                  <a:cubicBezTo>
                    <a:pt x="720" y="655"/>
                    <a:pt x="916" y="498"/>
                    <a:pt x="916" y="328"/>
                  </a:cubicBezTo>
                  <a:cubicBezTo>
                    <a:pt x="916" y="145"/>
                    <a:pt x="720" y="1"/>
                    <a:pt x="4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38"/>
          <p:cNvSpPr/>
          <p:nvPr/>
        </p:nvSpPr>
        <p:spPr>
          <a:xfrm>
            <a:off x="8517887" y="3942506"/>
            <a:ext cx="626125" cy="1022692"/>
          </a:xfrm>
          <a:custGeom>
            <a:avLst/>
            <a:gdLst/>
            <a:ahLst/>
            <a:cxnLst/>
            <a:rect l="l" t="t" r="r" b="b"/>
            <a:pathLst>
              <a:path w="4855" h="7930" extrusionOk="0">
                <a:moveTo>
                  <a:pt x="4855" y="1"/>
                </a:moveTo>
                <a:cubicBezTo>
                  <a:pt x="4842" y="27"/>
                  <a:pt x="4842" y="66"/>
                  <a:pt x="4829" y="105"/>
                </a:cubicBezTo>
                <a:cubicBezTo>
                  <a:pt x="4541" y="1597"/>
                  <a:pt x="4449" y="3115"/>
                  <a:pt x="4528" y="4619"/>
                </a:cubicBezTo>
                <a:lnTo>
                  <a:pt x="4384" y="3638"/>
                </a:lnTo>
                <a:cubicBezTo>
                  <a:pt x="4305" y="3115"/>
                  <a:pt x="4214" y="2578"/>
                  <a:pt x="4004" y="2094"/>
                </a:cubicBezTo>
                <a:cubicBezTo>
                  <a:pt x="3782" y="1597"/>
                  <a:pt x="3402" y="1152"/>
                  <a:pt x="2879" y="1008"/>
                </a:cubicBezTo>
                <a:cubicBezTo>
                  <a:pt x="2801" y="1361"/>
                  <a:pt x="2814" y="1741"/>
                  <a:pt x="2840" y="2107"/>
                </a:cubicBezTo>
                <a:cubicBezTo>
                  <a:pt x="2892" y="2827"/>
                  <a:pt x="3010" y="3560"/>
                  <a:pt x="3167" y="4266"/>
                </a:cubicBezTo>
                <a:cubicBezTo>
                  <a:pt x="2735" y="3677"/>
                  <a:pt x="2238" y="3115"/>
                  <a:pt x="1767" y="2657"/>
                </a:cubicBezTo>
                <a:lnTo>
                  <a:pt x="1767" y="2657"/>
                </a:lnTo>
                <a:cubicBezTo>
                  <a:pt x="2120" y="3363"/>
                  <a:pt x="2486" y="4070"/>
                  <a:pt x="2866" y="4750"/>
                </a:cubicBezTo>
                <a:cubicBezTo>
                  <a:pt x="2958" y="4946"/>
                  <a:pt x="3324" y="5640"/>
                  <a:pt x="3677" y="6229"/>
                </a:cubicBezTo>
                <a:cubicBezTo>
                  <a:pt x="3625" y="6176"/>
                  <a:pt x="3586" y="6111"/>
                  <a:pt x="3520" y="6059"/>
                </a:cubicBezTo>
                <a:cubicBezTo>
                  <a:pt x="2905" y="5509"/>
                  <a:pt x="2055" y="5274"/>
                  <a:pt x="1243" y="5221"/>
                </a:cubicBezTo>
                <a:cubicBezTo>
                  <a:pt x="1212" y="5220"/>
                  <a:pt x="1179" y="5219"/>
                  <a:pt x="1146" y="5219"/>
                </a:cubicBezTo>
                <a:cubicBezTo>
                  <a:pt x="868" y="5219"/>
                  <a:pt x="562" y="5276"/>
                  <a:pt x="445" y="5522"/>
                </a:cubicBezTo>
                <a:cubicBezTo>
                  <a:pt x="1215" y="6407"/>
                  <a:pt x="2324" y="6802"/>
                  <a:pt x="3403" y="7261"/>
                </a:cubicBezTo>
                <a:lnTo>
                  <a:pt x="3403" y="7261"/>
                </a:lnTo>
                <a:cubicBezTo>
                  <a:pt x="2680" y="6957"/>
                  <a:pt x="1902" y="6792"/>
                  <a:pt x="1121" y="6792"/>
                </a:cubicBezTo>
                <a:cubicBezTo>
                  <a:pt x="746" y="6792"/>
                  <a:pt x="371" y="6830"/>
                  <a:pt x="0" y="6909"/>
                </a:cubicBezTo>
                <a:cubicBezTo>
                  <a:pt x="27" y="7145"/>
                  <a:pt x="262" y="7249"/>
                  <a:pt x="485" y="7341"/>
                </a:cubicBezTo>
                <a:cubicBezTo>
                  <a:pt x="1427" y="7681"/>
                  <a:pt x="2421" y="7877"/>
                  <a:pt x="3416" y="7930"/>
                </a:cubicBezTo>
                <a:lnTo>
                  <a:pt x="4318" y="7930"/>
                </a:lnTo>
                <a:cubicBezTo>
                  <a:pt x="4384" y="7930"/>
                  <a:pt x="4449" y="7930"/>
                  <a:pt x="4515" y="7904"/>
                </a:cubicBezTo>
                <a:lnTo>
                  <a:pt x="4515" y="7930"/>
                </a:lnTo>
                <a:lnTo>
                  <a:pt x="4541" y="7930"/>
                </a:lnTo>
                <a:lnTo>
                  <a:pt x="4541" y="7904"/>
                </a:lnTo>
                <a:lnTo>
                  <a:pt x="4580" y="7904"/>
                </a:lnTo>
                <a:cubicBezTo>
                  <a:pt x="4593" y="7904"/>
                  <a:pt x="4593" y="7930"/>
                  <a:pt x="4606" y="7930"/>
                </a:cubicBezTo>
                <a:lnTo>
                  <a:pt x="4724" y="7930"/>
                </a:lnTo>
                <a:cubicBezTo>
                  <a:pt x="4711" y="7930"/>
                  <a:pt x="4698" y="7904"/>
                  <a:pt x="4698" y="7904"/>
                </a:cubicBezTo>
                <a:lnTo>
                  <a:pt x="4698" y="7904"/>
                </a:lnTo>
                <a:cubicBezTo>
                  <a:pt x="4720" y="7912"/>
                  <a:pt x="4738" y="7915"/>
                  <a:pt x="4756" y="7915"/>
                </a:cubicBezTo>
                <a:cubicBezTo>
                  <a:pt x="4791" y="7915"/>
                  <a:pt x="4820" y="7904"/>
                  <a:pt x="4855" y="7904"/>
                </a:cubicBezTo>
                <a:lnTo>
                  <a:pt x="48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3"/>
          <p:cNvSpPr txBox="1">
            <a:spLocks noGrp="1"/>
          </p:cNvSpPr>
          <p:nvPr>
            <p:ph type="title"/>
          </p:nvPr>
        </p:nvSpPr>
        <p:spPr>
          <a:xfrm>
            <a:off x="0" y="246473"/>
            <a:ext cx="8857129" cy="27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y-AM" b="0" dirty="0"/>
              <a:t>Մուտացիոն հարմարվողականություն</a:t>
            </a:r>
            <a:endParaRPr dirty="0"/>
          </a:p>
        </p:txBody>
      </p:sp>
      <p:grpSp>
        <p:nvGrpSpPr>
          <p:cNvPr id="1130" name="Google Shape;1130;p43"/>
          <p:cNvGrpSpPr/>
          <p:nvPr/>
        </p:nvGrpSpPr>
        <p:grpSpPr>
          <a:xfrm>
            <a:off x="923600" y="3604437"/>
            <a:ext cx="1242091" cy="1205125"/>
            <a:chOff x="641175" y="3707137"/>
            <a:chExt cx="1242091" cy="1205125"/>
          </a:xfrm>
        </p:grpSpPr>
        <p:sp>
          <p:nvSpPr>
            <p:cNvPr id="1131" name="Google Shape;1131;p43"/>
            <p:cNvSpPr/>
            <p:nvPr/>
          </p:nvSpPr>
          <p:spPr>
            <a:xfrm>
              <a:off x="641175" y="3707137"/>
              <a:ext cx="1242091" cy="1205125"/>
            </a:xfrm>
            <a:custGeom>
              <a:avLst/>
              <a:gdLst/>
              <a:ahLst/>
              <a:cxnLst/>
              <a:rect l="l" t="t" r="r" b="b"/>
              <a:pathLst>
                <a:path w="8362" h="8113" extrusionOk="0">
                  <a:moveTo>
                    <a:pt x="4436" y="0"/>
                  </a:moveTo>
                  <a:cubicBezTo>
                    <a:pt x="4371" y="0"/>
                    <a:pt x="4305" y="13"/>
                    <a:pt x="4227" y="39"/>
                  </a:cubicBezTo>
                  <a:cubicBezTo>
                    <a:pt x="4017" y="79"/>
                    <a:pt x="3834" y="236"/>
                    <a:pt x="3716" y="432"/>
                  </a:cubicBezTo>
                  <a:cubicBezTo>
                    <a:pt x="3324" y="196"/>
                    <a:pt x="2879" y="65"/>
                    <a:pt x="2447" y="65"/>
                  </a:cubicBezTo>
                  <a:lnTo>
                    <a:pt x="2408" y="65"/>
                  </a:lnTo>
                  <a:cubicBezTo>
                    <a:pt x="1243" y="65"/>
                    <a:pt x="223" y="916"/>
                    <a:pt x="53" y="2015"/>
                  </a:cubicBezTo>
                  <a:cubicBezTo>
                    <a:pt x="0" y="2381"/>
                    <a:pt x="197" y="2748"/>
                    <a:pt x="563" y="2892"/>
                  </a:cubicBezTo>
                  <a:cubicBezTo>
                    <a:pt x="655" y="2931"/>
                    <a:pt x="759" y="2957"/>
                    <a:pt x="851" y="2957"/>
                  </a:cubicBezTo>
                  <a:cubicBezTo>
                    <a:pt x="956" y="2957"/>
                    <a:pt x="1047" y="2944"/>
                    <a:pt x="1152" y="2918"/>
                  </a:cubicBezTo>
                  <a:lnTo>
                    <a:pt x="1152" y="2918"/>
                  </a:lnTo>
                  <a:cubicBezTo>
                    <a:pt x="1152" y="3023"/>
                    <a:pt x="1113" y="3180"/>
                    <a:pt x="1100" y="3337"/>
                  </a:cubicBezTo>
                  <a:cubicBezTo>
                    <a:pt x="1086" y="3415"/>
                    <a:pt x="1073" y="3520"/>
                    <a:pt x="1047" y="3598"/>
                  </a:cubicBezTo>
                  <a:cubicBezTo>
                    <a:pt x="903" y="4697"/>
                    <a:pt x="1139" y="5705"/>
                    <a:pt x="1728" y="6464"/>
                  </a:cubicBezTo>
                  <a:cubicBezTo>
                    <a:pt x="1872" y="6660"/>
                    <a:pt x="2513" y="7210"/>
                    <a:pt x="3167" y="7445"/>
                  </a:cubicBezTo>
                  <a:cubicBezTo>
                    <a:pt x="3559" y="7864"/>
                    <a:pt x="4109" y="8113"/>
                    <a:pt x="4750" y="8113"/>
                  </a:cubicBezTo>
                  <a:lnTo>
                    <a:pt x="6765" y="8113"/>
                  </a:lnTo>
                  <a:cubicBezTo>
                    <a:pt x="6831" y="8113"/>
                    <a:pt x="6896" y="8113"/>
                    <a:pt x="6961" y="8099"/>
                  </a:cubicBezTo>
                  <a:cubicBezTo>
                    <a:pt x="7249" y="8034"/>
                    <a:pt x="7485" y="7825"/>
                    <a:pt x="7589" y="7537"/>
                  </a:cubicBezTo>
                  <a:cubicBezTo>
                    <a:pt x="7681" y="7327"/>
                    <a:pt x="7720" y="6974"/>
                    <a:pt x="7446" y="6542"/>
                  </a:cubicBezTo>
                  <a:cubicBezTo>
                    <a:pt x="7393" y="6464"/>
                    <a:pt x="7315" y="6385"/>
                    <a:pt x="7223" y="6294"/>
                  </a:cubicBezTo>
                  <a:cubicBezTo>
                    <a:pt x="7249" y="6097"/>
                    <a:pt x="7289" y="5875"/>
                    <a:pt x="7289" y="5613"/>
                  </a:cubicBezTo>
                  <a:cubicBezTo>
                    <a:pt x="7812" y="5365"/>
                    <a:pt x="8087" y="4724"/>
                    <a:pt x="8087" y="4253"/>
                  </a:cubicBezTo>
                  <a:lnTo>
                    <a:pt x="8087" y="4226"/>
                  </a:lnTo>
                  <a:lnTo>
                    <a:pt x="8087" y="4200"/>
                  </a:lnTo>
                  <a:cubicBezTo>
                    <a:pt x="8087" y="3978"/>
                    <a:pt x="8008" y="3755"/>
                    <a:pt x="7890" y="3585"/>
                  </a:cubicBezTo>
                  <a:cubicBezTo>
                    <a:pt x="7917" y="3481"/>
                    <a:pt x="7943" y="3389"/>
                    <a:pt x="7943" y="3271"/>
                  </a:cubicBezTo>
                  <a:cubicBezTo>
                    <a:pt x="7943" y="3153"/>
                    <a:pt x="7904" y="3049"/>
                    <a:pt x="7851" y="2931"/>
                  </a:cubicBezTo>
                  <a:lnTo>
                    <a:pt x="7851" y="2735"/>
                  </a:lnTo>
                  <a:cubicBezTo>
                    <a:pt x="7851" y="2617"/>
                    <a:pt x="7851" y="2486"/>
                    <a:pt x="7838" y="2355"/>
                  </a:cubicBezTo>
                  <a:lnTo>
                    <a:pt x="7838" y="2329"/>
                  </a:lnTo>
                  <a:cubicBezTo>
                    <a:pt x="8335" y="1819"/>
                    <a:pt x="8361" y="1099"/>
                    <a:pt x="8231" y="641"/>
                  </a:cubicBezTo>
                  <a:cubicBezTo>
                    <a:pt x="8152" y="379"/>
                    <a:pt x="7956" y="170"/>
                    <a:pt x="7694" y="79"/>
                  </a:cubicBezTo>
                  <a:cubicBezTo>
                    <a:pt x="7616" y="52"/>
                    <a:pt x="7524" y="52"/>
                    <a:pt x="7446" y="52"/>
                  </a:cubicBezTo>
                  <a:cubicBezTo>
                    <a:pt x="7262" y="52"/>
                    <a:pt x="7079" y="118"/>
                    <a:pt x="6935" y="236"/>
                  </a:cubicBezTo>
                  <a:lnTo>
                    <a:pt x="6464" y="602"/>
                  </a:lnTo>
                  <a:cubicBezTo>
                    <a:pt x="6373" y="589"/>
                    <a:pt x="6268" y="589"/>
                    <a:pt x="6150" y="576"/>
                  </a:cubicBezTo>
                  <a:lnTo>
                    <a:pt x="5797" y="576"/>
                  </a:lnTo>
                  <a:cubicBezTo>
                    <a:pt x="5653" y="576"/>
                    <a:pt x="5522" y="589"/>
                    <a:pt x="5417" y="602"/>
                  </a:cubicBezTo>
                  <a:lnTo>
                    <a:pt x="4999" y="209"/>
                  </a:lnTo>
                  <a:cubicBezTo>
                    <a:pt x="4842" y="65"/>
                    <a:pt x="4645" y="0"/>
                    <a:pt x="4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2" name="Google Shape;1132;p43"/>
            <p:cNvGrpSpPr/>
            <p:nvPr/>
          </p:nvGrpSpPr>
          <p:grpSpPr>
            <a:xfrm>
              <a:off x="713213" y="3789799"/>
              <a:ext cx="1098023" cy="1039796"/>
              <a:chOff x="164213" y="3913674"/>
              <a:chExt cx="1098023" cy="1039796"/>
            </a:xfrm>
          </p:grpSpPr>
          <p:sp>
            <p:nvSpPr>
              <p:cNvPr id="1133" name="Google Shape;1133;p43"/>
              <p:cNvSpPr/>
              <p:nvPr/>
            </p:nvSpPr>
            <p:spPr>
              <a:xfrm>
                <a:off x="1065464" y="4402286"/>
                <a:ext cx="133392" cy="65806"/>
              </a:xfrm>
              <a:custGeom>
                <a:avLst/>
                <a:gdLst/>
                <a:ahLst/>
                <a:cxnLst/>
                <a:rect l="l" t="t" r="r" b="b"/>
                <a:pathLst>
                  <a:path w="825" h="407" extrusionOk="0">
                    <a:moveTo>
                      <a:pt x="406" y="1"/>
                    </a:moveTo>
                    <a:cubicBezTo>
                      <a:pt x="183" y="1"/>
                      <a:pt x="0" y="184"/>
                      <a:pt x="0" y="406"/>
                    </a:cubicBezTo>
                    <a:lnTo>
                      <a:pt x="824" y="406"/>
                    </a:lnTo>
                    <a:cubicBezTo>
                      <a:pt x="824" y="184"/>
                      <a:pt x="641" y="1"/>
                      <a:pt x="4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1065464" y="4465828"/>
                <a:ext cx="133392" cy="99598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16" extrusionOk="0">
                    <a:moveTo>
                      <a:pt x="824" y="0"/>
                    </a:moveTo>
                    <a:lnTo>
                      <a:pt x="0" y="13"/>
                    </a:lnTo>
                    <a:cubicBezTo>
                      <a:pt x="0" y="236"/>
                      <a:pt x="183" y="615"/>
                      <a:pt x="406" y="615"/>
                    </a:cubicBezTo>
                    <a:cubicBezTo>
                      <a:pt x="641" y="615"/>
                      <a:pt x="824" y="236"/>
                      <a:pt x="8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3"/>
              <p:cNvSpPr/>
              <p:nvPr/>
            </p:nvSpPr>
            <p:spPr>
              <a:xfrm>
                <a:off x="1120438" y="4376901"/>
                <a:ext cx="21343" cy="5513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41" extrusionOk="0">
                    <a:moveTo>
                      <a:pt x="0" y="1"/>
                    </a:moveTo>
                    <a:lnTo>
                      <a:pt x="0" y="341"/>
                    </a:lnTo>
                    <a:lnTo>
                      <a:pt x="131" y="341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3"/>
              <p:cNvSpPr/>
              <p:nvPr/>
            </p:nvSpPr>
            <p:spPr>
              <a:xfrm>
                <a:off x="164213" y="3917878"/>
                <a:ext cx="586117" cy="951355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5884" extrusionOk="0">
                    <a:moveTo>
                      <a:pt x="1545" y="0"/>
                    </a:moveTo>
                    <a:cubicBezTo>
                      <a:pt x="821" y="0"/>
                      <a:pt x="117" y="558"/>
                      <a:pt x="0" y="1270"/>
                    </a:cubicBezTo>
                    <a:cubicBezTo>
                      <a:pt x="86" y="1141"/>
                      <a:pt x="238" y="1078"/>
                      <a:pt x="398" y="1078"/>
                    </a:cubicBezTo>
                    <a:cubicBezTo>
                      <a:pt x="529" y="1078"/>
                      <a:pt x="665" y="1121"/>
                      <a:pt x="772" y="1204"/>
                    </a:cubicBezTo>
                    <a:cubicBezTo>
                      <a:pt x="995" y="1374"/>
                      <a:pt x="1099" y="1675"/>
                      <a:pt x="1099" y="1963"/>
                    </a:cubicBezTo>
                    <a:cubicBezTo>
                      <a:pt x="1112" y="2264"/>
                      <a:pt x="1034" y="2539"/>
                      <a:pt x="995" y="2840"/>
                    </a:cubicBezTo>
                    <a:cubicBezTo>
                      <a:pt x="903" y="3625"/>
                      <a:pt x="1008" y="4475"/>
                      <a:pt x="1505" y="5090"/>
                    </a:cubicBezTo>
                    <a:cubicBezTo>
                      <a:pt x="1651" y="5285"/>
                      <a:pt x="2446" y="5883"/>
                      <a:pt x="2867" y="5883"/>
                    </a:cubicBezTo>
                    <a:cubicBezTo>
                      <a:pt x="3013" y="5883"/>
                      <a:pt x="3114" y="5812"/>
                      <a:pt x="3127" y="5627"/>
                    </a:cubicBezTo>
                    <a:cubicBezTo>
                      <a:pt x="3154" y="5260"/>
                      <a:pt x="2905" y="4933"/>
                      <a:pt x="2970" y="4541"/>
                    </a:cubicBezTo>
                    <a:cubicBezTo>
                      <a:pt x="3036" y="4109"/>
                      <a:pt x="3258" y="3729"/>
                      <a:pt x="3389" y="3324"/>
                    </a:cubicBezTo>
                    <a:cubicBezTo>
                      <a:pt x="3611" y="2643"/>
                      <a:pt x="3625" y="1832"/>
                      <a:pt x="3297" y="1178"/>
                    </a:cubicBezTo>
                    <a:cubicBezTo>
                      <a:pt x="2970" y="511"/>
                      <a:pt x="2303" y="27"/>
                      <a:pt x="1570" y="0"/>
                    </a:cubicBezTo>
                    <a:cubicBezTo>
                      <a:pt x="1562" y="0"/>
                      <a:pt x="1554" y="0"/>
                      <a:pt x="15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3"/>
              <p:cNvSpPr/>
              <p:nvPr/>
            </p:nvSpPr>
            <p:spPr>
              <a:xfrm>
                <a:off x="936436" y="4897365"/>
                <a:ext cx="25547" cy="15037"/>
              </a:xfrm>
              <a:custGeom>
                <a:avLst/>
                <a:gdLst/>
                <a:ahLst/>
                <a:cxnLst/>
                <a:rect l="l" t="t" r="r" b="b"/>
                <a:pathLst>
                  <a:path w="158" h="93" extrusionOk="0">
                    <a:moveTo>
                      <a:pt x="144" y="1"/>
                    </a:moveTo>
                    <a:cubicBezTo>
                      <a:pt x="65" y="14"/>
                      <a:pt x="0" y="27"/>
                      <a:pt x="0" y="27"/>
                    </a:cubicBezTo>
                    <a:lnTo>
                      <a:pt x="13" y="92"/>
                    </a:lnTo>
                    <a:cubicBezTo>
                      <a:pt x="79" y="92"/>
                      <a:pt x="131" y="79"/>
                      <a:pt x="157" y="66"/>
                    </a:cubicBez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DD8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3"/>
              <p:cNvSpPr/>
              <p:nvPr/>
            </p:nvSpPr>
            <p:spPr>
              <a:xfrm>
                <a:off x="870791" y="4433814"/>
                <a:ext cx="234932" cy="45352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2805" extrusionOk="0">
                    <a:moveTo>
                      <a:pt x="1042" y="0"/>
                    </a:moveTo>
                    <a:cubicBezTo>
                      <a:pt x="829" y="0"/>
                      <a:pt x="612" y="54"/>
                      <a:pt x="458" y="172"/>
                    </a:cubicBezTo>
                    <a:cubicBezTo>
                      <a:pt x="105" y="408"/>
                      <a:pt x="0" y="905"/>
                      <a:pt x="223" y="1245"/>
                    </a:cubicBezTo>
                    <a:cubicBezTo>
                      <a:pt x="327" y="1428"/>
                      <a:pt x="498" y="1559"/>
                      <a:pt x="602" y="1716"/>
                    </a:cubicBezTo>
                    <a:cubicBezTo>
                      <a:pt x="812" y="2069"/>
                      <a:pt x="694" y="2567"/>
                      <a:pt x="341" y="2802"/>
                    </a:cubicBezTo>
                    <a:cubicBezTo>
                      <a:pt x="361" y="2803"/>
                      <a:pt x="382" y="2804"/>
                      <a:pt x="402" y="2804"/>
                    </a:cubicBezTo>
                    <a:cubicBezTo>
                      <a:pt x="578" y="2804"/>
                      <a:pt x="754" y="2756"/>
                      <a:pt x="929" y="2697"/>
                    </a:cubicBezTo>
                    <a:cubicBezTo>
                      <a:pt x="1453" y="2161"/>
                      <a:pt x="1152" y="277"/>
                      <a:pt x="1113" y="2"/>
                    </a:cubicBezTo>
                    <a:cubicBezTo>
                      <a:pt x="1089" y="1"/>
                      <a:pt x="1066" y="0"/>
                      <a:pt x="10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3"/>
              <p:cNvSpPr/>
              <p:nvPr/>
            </p:nvSpPr>
            <p:spPr>
              <a:xfrm>
                <a:off x="536581" y="4217965"/>
                <a:ext cx="611502" cy="73550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549" extrusionOk="0">
                    <a:moveTo>
                      <a:pt x="2643" y="4203"/>
                    </a:moveTo>
                    <a:lnTo>
                      <a:pt x="2643" y="4203"/>
                    </a:lnTo>
                    <a:cubicBezTo>
                      <a:pt x="2607" y="4215"/>
                      <a:pt x="2559" y="4216"/>
                      <a:pt x="2511" y="4226"/>
                    </a:cubicBezTo>
                    <a:lnTo>
                      <a:pt x="2511" y="4226"/>
                    </a:lnTo>
                    <a:cubicBezTo>
                      <a:pt x="2531" y="4221"/>
                      <a:pt x="2577" y="4212"/>
                      <a:pt x="2643" y="4203"/>
                    </a:cubicBezTo>
                    <a:close/>
                    <a:moveTo>
                      <a:pt x="2358" y="1"/>
                    </a:moveTo>
                    <a:cubicBezTo>
                      <a:pt x="2253" y="1"/>
                      <a:pt x="2181" y="50"/>
                      <a:pt x="2198" y="199"/>
                    </a:cubicBezTo>
                    <a:cubicBezTo>
                      <a:pt x="2224" y="630"/>
                      <a:pt x="1374" y="1219"/>
                      <a:pt x="837" y="1769"/>
                    </a:cubicBezTo>
                    <a:cubicBezTo>
                      <a:pt x="275" y="2318"/>
                      <a:pt x="0" y="3274"/>
                      <a:pt x="458" y="3967"/>
                    </a:cubicBezTo>
                    <a:cubicBezTo>
                      <a:pt x="768" y="4487"/>
                      <a:pt x="1331" y="4549"/>
                      <a:pt x="1578" y="4549"/>
                    </a:cubicBezTo>
                    <a:cubicBezTo>
                      <a:pt x="1655" y="4549"/>
                      <a:pt x="1701" y="4543"/>
                      <a:pt x="1701" y="4543"/>
                    </a:cubicBezTo>
                    <a:lnTo>
                      <a:pt x="3598" y="4543"/>
                    </a:lnTo>
                    <a:cubicBezTo>
                      <a:pt x="3598" y="4543"/>
                      <a:pt x="3781" y="4490"/>
                      <a:pt x="3598" y="4229"/>
                    </a:cubicBezTo>
                    <a:cubicBezTo>
                      <a:pt x="3548" y="4144"/>
                      <a:pt x="3416" y="4115"/>
                      <a:pt x="3261" y="4115"/>
                    </a:cubicBezTo>
                    <a:cubicBezTo>
                      <a:pt x="3055" y="4115"/>
                      <a:pt x="2807" y="4165"/>
                      <a:pt x="2643" y="4203"/>
                    </a:cubicBezTo>
                    <a:cubicBezTo>
                      <a:pt x="2800" y="4163"/>
                      <a:pt x="2905" y="4085"/>
                      <a:pt x="2996" y="4006"/>
                    </a:cubicBezTo>
                    <a:lnTo>
                      <a:pt x="2996" y="4006"/>
                    </a:lnTo>
                    <a:cubicBezTo>
                      <a:pt x="2832" y="4077"/>
                      <a:pt x="2657" y="4126"/>
                      <a:pt x="2481" y="4126"/>
                    </a:cubicBezTo>
                    <a:cubicBezTo>
                      <a:pt x="2461" y="4126"/>
                      <a:pt x="2441" y="4125"/>
                      <a:pt x="2421" y="4124"/>
                    </a:cubicBezTo>
                    <a:cubicBezTo>
                      <a:pt x="2787" y="3875"/>
                      <a:pt x="2892" y="3378"/>
                      <a:pt x="2682" y="3038"/>
                    </a:cubicBezTo>
                    <a:cubicBezTo>
                      <a:pt x="2591" y="2855"/>
                      <a:pt x="2421" y="2724"/>
                      <a:pt x="2303" y="2567"/>
                    </a:cubicBezTo>
                    <a:cubicBezTo>
                      <a:pt x="2080" y="2227"/>
                      <a:pt x="2198" y="1730"/>
                      <a:pt x="2538" y="1481"/>
                    </a:cubicBezTo>
                    <a:cubicBezTo>
                      <a:pt x="2700" y="1366"/>
                      <a:pt x="2902" y="1322"/>
                      <a:pt x="3108" y="1322"/>
                    </a:cubicBezTo>
                    <a:cubicBezTo>
                      <a:pt x="3136" y="1322"/>
                      <a:pt x="3164" y="1322"/>
                      <a:pt x="3193" y="1324"/>
                    </a:cubicBezTo>
                    <a:cubicBezTo>
                      <a:pt x="3114" y="827"/>
                      <a:pt x="2905" y="238"/>
                      <a:pt x="2905" y="199"/>
                    </a:cubicBezTo>
                    <a:cubicBezTo>
                      <a:pt x="2905" y="199"/>
                      <a:pt x="2568" y="1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3"/>
              <p:cNvSpPr/>
              <p:nvPr/>
            </p:nvSpPr>
            <p:spPr>
              <a:xfrm>
                <a:off x="697299" y="3913674"/>
                <a:ext cx="564936" cy="4654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2879" extrusionOk="0">
                    <a:moveTo>
                      <a:pt x="262" y="0"/>
                    </a:moveTo>
                    <a:cubicBezTo>
                      <a:pt x="262" y="0"/>
                      <a:pt x="1" y="798"/>
                      <a:pt x="786" y="1152"/>
                    </a:cubicBezTo>
                    <a:cubicBezTo>
                      <a:pt x="786" y="1152"/>
                      <a:pt x="694" y="1256"/>
                      <a:pt x="655" y="1636"/>
                    </a:cubicBezTo>
                    <a:cubicBezTo>
                      <a:pt x="629" y="1924"/>
                      <a:pt x="655" y="2395"/>
                      <a:pt x="550" y="2486"/>
                    </a:cubicBezTo>
                    <a:cubicBezTo>
                      <a:pt x="550" y="2486"/>
                      <a:pt x="838" y="2709"/>
                      <a:pt x="1204" y="2879"/>
                    </a:cubicBezTo>
                    <a:cubicBezTo>
                      <a:pt x="1243" y="2761"/>
                      <a:pt x="1479" y="2669"/>
                      <a:pt x="1754" y="2669"/>
                    </a:cubicBezTo>
                    <a:cubicBezTo>
                      <a:pt x="2029" y="2669"/>
                      <a:pt x="2264" y="2748"/>
                      <a:pt x="2316" y="2879"/>
                    </a:cubicBezTo>
                    <a:cubicBezTo>
                      <a:pt x="2670" y="2709"/>
                      <a:pt x="2971" y="2486"/>
                      <a:pt x="2971" y="2486"/>
                    </a:cubicBezTo>
                    <a:cubicBezTo>
                      <a:pt x="2853" y="2395"/>
                      <a:pt x="2879" y="1924"/>
                      <a:pt x="2853" y="1636"/>
                    </a:cubicBezTo>
                    <a:cubicBezTo>
                      <a:pt x="2801" y="1256"/>
                      <a:pt x="2722" y="1152"/>
                      <a:pt x="2722" y="1152"/>
                    </a:cubicBezTo>
                    <a:cubicBezTo>
                      <a:pt x="3494" y="864"/>
                      <a:pt x="3259" y="53"/>
                      <a:pt x="3259" y="53"/>
                    </a:cubicBezTo>
                    <a:lnTo>
                      <a:pt x="3259" y="53"/>
                    </a:lnTo>
                    <a:lnTo>
                      <a:pt x="2460" y="707"/>
                    </a:lnTo>
                    <a:cubicBezTo>
                      <a:pt x="2375" y="622"/>
                      <a:pt x="2061" y="579"/>
                      <a:pt x="1747" y="579"/>
                    </a:cubicBezTo>
                    <a:cubicBezTo>
                      <a:pt x="1433" y="579"/>
                      <a:pt x="1119" y="622"/>
                      <a:pt x="1034" y="707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3"/>
              <p:cNvSpPr/>
              <p:nvPr/>
            </p:nvSpPr>
            <p:spPr>
              <a:xfrm>
                <a:off x="887768" y="4341007"/>
                <a:ext cx="179958" cy="72112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446" extrusionOk="0">
                    <a:moveTo>
                      <a:pt x="563" y="0"/>
                    </a:moveTo>
                    <a:cubicBezTo>
                      <a:pt x="288" y="0"/>
                      <a:pt x="52" y="105"/>
                      <a:pt x="0" y="223"/>
                    </a:cubicBezTo>
                    <a:cubicBezTo>
                      <a:pt x="52" y="249"/>
                      <a:pt x="105" y="262"/>
                      <a:pt x="157" y="288"/>
                    </a:cubicBezTo>
                    <a:cubicBezTo>
                      <a:pt x="393" y="380"/>
                      <a:pt x="497" y="406"/>
                      <a:pt x="550" y="432"/>
                    </a:cubicBezTo>
                    <a:lnTo>
                      <a:pt x="550" y="445"/>
                    </a:lnTo>
                    <a:lnTo>
                      <a:pt x="576" y="445"/>
                    </a:lnTo>
                    <a:lnTo>
                      <a:pt x="576" y="432"/>
                    </a:lnTo>
                    <a:cubicBezTo>
                      <a:pt x="628" y="406"/>
                      <a:pt x="720" y="367"/>
                      <a:pt x="968" y="288"/>
                    </a:cubicBezTo>
                    <a:cubicBezTo>
                      <a:pt x="1021" y="262"/>
                      <a:pt x="1073" y="236"/>
                      <a:pt x="1112" y="223"/>
                    </a:cubicBezTo>
                    <a:cubicBezTo>
                      <a:pt x="1073" y="105"/>
                      <a:pt x="837" y="0"/>
                      <a:pt x="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3"/>
              <p:cNvSpPr/>
              <p:nvPr/>
            </p:nvSpPr>
            <p:spPr>
              <a:xfrm>
                <a:off x="832632" y="4434138"/>
                <a:ext cx="314644" cy="157805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976" extrusionOk="0">
                    <a:moveTo>
                      <a:pt x="79" y="0"/>
                    </a:moveTo>
                    <a:lnTo>
                      <a:pt x="1" y="929"/>
                    </a:lnTo>
                    <a:cubicBezTo>
                      <a:pt x="154" y="962"/>
                      <a:pt x="291" y="976"/>
                      <a:pt x="415" y="976"/>
                    </a:cubicBezTo>
                    <a:cubicBezTo>
                      <a:pt x="1128" y="976"/>
                      <a:pt x="1375" y="510"/>
                      <a:pt x="1375" y="510"/>
                    </a:cubicBezTo>
                    <a:cubicBezTo>
                      <a:pt x="1392" y="511"/>
                      <a:pt x="1409" y="512"/>
                      <a:pt x="1426" y="512"/>
                    </a:cubicBezTo>
                    <a:cubicBezTo>
                      <a:pt x="1685" y="512"/>
                      <a:pt x="1946" y="418"/>
                      <a:pt x="1872" y="209"/>
                    </a:cubicBezTo>
                    <a:cubicBezTo>
                      <a:pt x="1823" y="98"/>
                      <a:pt x="1738" y="39"/>
                      <a:pt x="1611" y="39"/>
                    </a:cubicBezTo>
                    <a:cubicBezTo>
                      <a:pt x="1500" y="39"/>
                      <a:pt x="1356" y="85"/>
                      <a:pt x="1178" y="183"/>
                    </a:cubicBezTo>
                    <a:cubicBezTo>
                      <a:pt x="1104" y="227"/>
                      <a:pt x="1012" y="245"/>
                      <a:pt x="914" y="245"/>
                    </a:cubicBezTo>
                    <a:cubicBezTo>
                      <a:pt x="544" y="24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3"/>
              <p:cNvSpPr/>
              <p:nvPr/>
            </p:nvSpPr>
            <p:spPr>
              <a:xfrm>
                <a:off x="851712" y="4239469"/>
                <a:ext cx="36218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23" extrusionOk="0">
                    <a:moveTo>
                      <a:pt x="105" y="0"/>
                    </a:moveTo>
                    <a:cubicBezTo>
                      <a:pt x="40" y="0"/>
                      <a:pt x="1" y="39"/>
                      <a:pt x="1" y="105"/>
                    </a:cubicBezTo>
                    <a:cubicBezTo>
                      <a:pt x="1" y="170"/>
                      <a:pt x="40" y="223"/>
                      <a:pt x="105" y="223"/>
                    </a:cubicBezTo>
                    <a:cubicBezTo>
                      <a:pt x="184" y="223"/>
                      <a:pt x="223" y="170"/>
                      <a:pt x="223" y="105"/>
                    </a:cubicBezTo>
                    <a:cubicBezTo>
                      <a:pt x="223" y="39"/>
                      <a:pt x="184" y="0"/>
                      <a:pt x="105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3"/>
              <p:cNvSpPr/>
              <p:nvPr/>
            </p:nvSpPr>
            <p:spPr>
              <a:xfrm>
                <a:off x="1056894" y="4239469"/>
                <a:ext cx="38320" cy="36056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23" extrusionOk="0">
                    <a:moveTo>
                      <a:pt x="119" y="0"/>
                    </a:moveTo>
                    <a:cubicBezTo>
                      <a:pt x="66" y="0"/>
                      <a:pt x="1" y="39"/>
                      <a:pt x="1" y="105"/>
                    </a:cubicBezTo>
                    <a:cubicBezTo>
                      <a:pt x="1" y="170"/>
                      <a:pt x="53" y="223"/>
                      <a:pt x="119" y="223"/>
                    </a:cubicBezTo>
                    <a:cubicBezTo>
                      <a:pt x="184" y="223"/>
                      <a:pt x="236" y="170"/>
                      <a:pt x="236" y="105"/>
                    </a:cubicBezTo>
                    <a:cubicBezTo>
                      <a:pt x="236" y="39"/>
                      <a:pt x="184" y="0"/>
                      <a:pt x="119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3"/>
              <p:cNvSpPr/>
              <p:nvPr/>
            </p:nvSpPr>
            <p:spPr>
              <a:xfrm>
                <a:off x="946946" y="4345211"/>
                <a:ext cx="63543" cy="3767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33" extrusionOk="0">
                    <a:moveTo>
                      <a:pt x="66" y="0"/>
                    </a:moveTo>
                    <a:cubicBezTo>
                      <a:pt x="27" y="0"/>
                      <a:pt x="0" y="40"/>
                      <a:pt x="27" y="79"/>
                    </a:cubicBezTo>
                    <a:lnTo>
                      <a:pt x="157" y="223"/>
                    </a:lnTo>
                    <a:cubicBezTo>
                      <a:pt x="171" y="229"/>
                      <a:pt x="184" y="233"/>
                      <a:pt x="195" y="233"/>
                    </a:cubicBezTo>
                    <a:cubicBezTo>
                      <a:pt x="207" y="233"/>
                      <a:pt x="216" y="229"/>
                      <a:pt x="223" y="223"/>
                    </a:cubicBezTo>
                    <a:lnTo>
                      <a:pt x="354" y="79"/>
                    </a:lnTo>
                    <a:cubicBezTo>
                      <a:pt x="393" y="40"/>
                      <a:pt x="354" y="0"/>
                      <a:pt x="328" y="0"/>
                    </a:cubicBezTo>
                    <a:close/>
                  </a:path>
                </a:pathLst>
              </a:custGeom>
              <a:solidFill>
                <a:srgbClr val="2121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3"/>
              <p:cNvSpPr/>
              <p:nvPr/>
            </p:nvSpPr>
            <p:spPr>
              <a:xfrm>
                <a:off x="874995" y="4006643"/>
                <a:ext cx="205343" cy="296369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833" extrusionOk="0">
                    <a:moveTo>
                      <a:pt x="630" y="1"/>
                    </a:moveTo>
                    <a:cubicBezTo>
                      <a:pt x="380" y="1"/>
                      <a:pt x="131" y="27"/>
                      <a:pt x="1" y="79"/>
                    </a:cubicBezTo>
                    <a:lnTo>
                      <a:pt x="642" y="1833"/>
                    </a:lnTo>
                    <a:lnTo>
                      <a:pt x="1270" y="79"/>
                    </a:lnTo>
                    <a:cubicBezTo>
                      <a:pt x="1132" y="27"/>
                      <a:pt x="880" y="1"/>
                      <a:pt x="6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7" name="Google Shape;1147;p43"/>
          <p:cNvGrpSpPr/>
          <p:nvPr/>
        </p:nvGrpSpPr>
        <p:grpSpPr>
          <a:xfrm>
            <a:off x="6181380" y="3283800"/>
            <a:ext cx="2249395" cy="1657428"/>
            <a:chOff x="5786930" y="3266675"/>
            <a:chExt cx="2249395" cy="1657428"/>
          </a:xfrm>
        </p:grpSpPr>
        <p:sp>
          <p:nvSpPr>
            <p:cNvPr id="1148" name="Google Shape;1148;p43"/>
            <p:cNvSpPr/>
            <p:nvPr/>
          </p:nvSpPr>
          <p:spPr>
            <a:xfrm flipH="1">
              <a:off x="5786930" y="3266675"/>
              <a:ext cx="2249395" cy="1657428"/>
            </a:xfrm>
            <a:custGeom>
              <a:avLst/>
              <a:gdLst/>
              <a:ahLst/>
              <a:cxnLst/>
              <a:rect l="l" t="t" r="r" b="b"/>
              <a:pathLst>
                <a:path w="68148" h="51734" extrusionOk="0">
                  <a:moveTo>
                    <a:pt x="44651" y="1"/>
                  </a:moveTo>
                  <a:cubicBezTo>
                    <a:pt x="44530" y="1"/>
                    <a:pt x="44469" y="1"/>
                    <a:pt x="44347" y="31"/>
                  </a:cubicBezTo>
                  <a:cubicBezTo>
                    <a:pt x="44317" y="31"/>
                    <a:pt x="44287" y="31"/>
                    <a:pt x="44226" y="61"/>
                  </a:cubicBezTo>
                  <a:cubicBezTo>
                    <a:pt x="44165" y="61"/>
                    <a:pt x="44135" y="122"/>
                    <a:pt x="44043" y="122"/>
                  </a:cubicBezTo>
                  <a:cubicBezTo>
                    <a:pt x="44013" y="122"/>
                    <a:pt x="43983" y="153"/>
                    <a:pt x="43922" y="153"/>
                  </a:cubicBezTo>
                  <a:cubicBezTo>
                    <a:pt x="43861" y="183"/>
                    <a:pt x="43831" y="183"/>
                    <a:pt x="43739" y="213"/>
                  </a:cubicBezTo>
                  <a:cubicBezTo>
                    <a:pt x="43709" y="213"/>
                    <a:pt x="43679" y="274"/>
                    <a:pt x="43679" y="274"/>
                  </a:cubicBezTo>
                  <a:cubicBezTo>
                    <a:pt x="43679" y="274"/>
                    <a:pt x="43618" y="274"/>
                    <a:pt x="43618" y="304"/>
                  </a:cubicBezTo>
                  <a:cubicBezTo>
                    <a:pt x="43588" y="335"/>
                    <a:pt x="43527" y="365"/>
                    <a:pt x="43466" y="426"/>
                  </a:cubicBezTo>
                  <a:cubicBezTo>
                    <a:pt x="43466" y="426"/>
                    <a:pt x="43436" y="426"/>
                    <a:pt x="43436" y="456"/>
                  </a:cubicBezTo>
                  <a:cubicBezTo>
                    <a:pt x="43375" y="517"/>
                    <a:pt x="43284" y="578"/>
                    <a:pt x="43223" y="639"/>
                  </a:cubicBezTo>
                  <a:cubicBezTo>
                    <a:pt x="43223" y="669"/>
                    <a:pt x="43162" y="669"/>
                    <a:pt x="43162" y="730"/>
                  </a:cubicBezTo>
                  <a:cubicBezTo>
                    <a:pt x="43132" y="760"/>
                    <a:pt x="43101" y="821"/>
                    <a:pt x="43071" y="912"/>
                  </a:cubicBezTo>
                  <a:cubicBezTo>
                    <a:pt x="43071" y="943"/>
                    <a:pt x="43010" y="973"/>
                    <a:pt x="43010" y="973"/>
                  </a:cubicBezTo>
                  <a:cubicBezTo>
                    <a:pt x="42980" y="1064"/>
                    <a:pt x="42949" y="1095"/>
                    <a:pt x="42949" y="1186"/>
                  </a:cubicBezTo>
                  <a:cubicBezTo>
                    <a:pt x="42949" y="1216"/>
                    <a:pt x="42919" y="1216"/>
                    <a:pt x="42919" y="1247"/>
                  </a:cubicBezTo>
                  <a:cubicBezTo>
                    <a:pt x="42858" y="1338"/>
                    <a:pt x="42828" y="1429"/>
                    <a:pt x="42828" y="1551"/>
                  </a:cubicBezTo>
                  <a:cubicBezTo>
                    <a:pt x="42797" y="1703"/>
                    <a:pt x="42068" y="5441"/>
                    <a:pt x="42402" y="8663"/>
                  </a:cubicBezTo>
                  <a:cubicBezTo>
                    <a:pt x="42554" y="10183"/>
                    <a:pt x="43101" y="11368"/>
                    <a:pt x="43679" y="12220"/>
                  </a:cubicBezTo>
                  <a:cubicBezTo>
                    <a:pt x="43466" y="12311"/>
                    <a:pt x="43314" y="12372"/>
                    <a:pt x="43162" y="12493"/>
                  </a:cubicBezTo>
                  <a:cubicBezTo>
                    <a:pt x="42554" y="12949"/>
                    <a:pt x="42311" y="13679"/>
                    <a:pt x="42463" y="14408"/>
                  </a:cubicBezTo>
                  <a:cubicBezTo>
                    <a:pt x="42615" y="15046"/>
                    <a:pt x="42919" y="15563"/>
                    <a:pt x="43314" y="15989"/>
                  </a:cubicBezTo>
                  <a:cubicBezTo>
                    <a:pt x="43132" y="16566"/>
                    <a:pt x="43253" y="17204"/>
                    <a:pt x="43588" y="17691"/>
                  </a:cubicBezTo>
                  <a:cubicBezTo>
                    <a:pt x="44317" y="18724"/>
                    <a:pt x="45259" y="19514"/>
                    <a:pt x="46293" y="20183"/>
                  </a:cubicBezTo>
                  <a:lnTo>
                    <a:pt x="45867" y="20183"/>
                  </a:lnTo>
                  <a:cubicBezTo>
                    <a:pt x="44469" y="20183"/>
                    <a:pt x="42767" y="20062"/>
                    <a:pt x="41095" y="19940"/>
                  </a:cubicBezTo>
                  <a:cubicBezTo>
                    <a:pt x="39606" y="19818"/>
                    <a:pt x="38207" y="19758"/>
                    <a:pt x="37174" y="19758"/>
                  </a:cubicBezTo>
                  <a:cubicBezTo>
                    <a:pt x="36688" y="19758"/>
                    <a:pt x="36293" y="19788"/>
                    <a:pt x="35989" y="19818"/>
                  </a:cubicBezTo>
                  <a:cubicBezTo>
                    <a:pt x="31125" y="20518"/>
                    <a:pt x="28238" y="23436"/>
                    <a:pt x="27447" y="28542"/>
                  </a:cubicBezTo>
                  <a:lnTo>
                    <a:pt x="27265" y="28542"/>
                  </a:lnTo>
                  <a:cubicBezTo>
                    <a:pt x="26080" y="28542"/>
                    <a:pt x="23952" y="27873"/>
                    <a:pt x="21672" y="27205"/>
                  </a:cubicBezTo>
                  <a:cubicBezTo>
                    <a:pt x="19241" y="26475"/>
                    <a:pt x="16505" y="25654"/>
                    <a:pt x="13678" y="25138"/>
                  </a:cubicBezTo>
                  <a:cubicBezTo>
                    <a:pt x="13374" y="25107"/>
                    <a:pt x="13070" y="25077"/>
                    <a:pt x="12736" y="25046"/>
                  </a:cubicBezTo>
                  <a:cubicBezTo>
                    <a:pt x="12310" y="24986"/>
                    <a:pt x="11915" y="24986"/>
                    <a:pt x="11459" y="24986"/>
                  </a:cubicBezTo>
                  <a:cubicBezTo>
                    <a:pt x="6809" y="24986"/>
                    <a:pt x="1611" y="26901"/>
                    <a:pt x="1368" y="26961"/>
                  </a:cubicBezTo>
                  <a:cubicBezTo>
                    <a:pt x="517" y="27265"/>
                    <a:pt x="0" y="28147"/>
                    <a:pt x="152" y="29059"/>
                  </a:cubicBezTo>
                  <a:cubicBezTo>
                    <a:pt x="1155" y="35259"/>
                    <a:pt x="3739" y="39302"/>
                    <a:pt x="7842" y="41247"/>
                  </a:cubicBezTo>
                  <a:cubicBezTo>
                    <a:pt x="9514" y="42007"/>
                    <a:pt x="11459" y="42433"/>
                    <a:pt x="13526" y="42433"/>
                  </a:cubicBezTo>
                  <a:cubicBezTo>
                    <a:pt x="18997" y="42433"/>
                    <a:pt x="24773" y="39819"/>
                    <a:pt x="28268" y="37843"/>
                  </a:cubicBezTo>
                  <a:lnTo>
                    <a:pt x="28268" y="37843"/>
                  </a:lnTo>
                  <a:lnTo>
                    <a:pt x="26809" y="41217"/>
                  </a:lnTo>
                  <a:cubicBezTo>
                    <a:pt x="26596" y="41642"/>
                    <a:pt x="26566" y="42129"/>
                    <a:pt x="26718" y="42554"/>
                  </a:cubicBezTo>
                  <a:lnTo>
                    <a:pt x="27143" y="43831"/>
                  </a:lnTo>
                  <a:lnTo>
                    <a:pt x="29180" y="50396"/>
                  </a:lnTo>
                  <a:cubicBezTo>
                    <a:pt x="29454" y="51217"/>
                    <a:pt x="30183" y="51734"/>
                    <a:pt x="31004" y="51734"/>
                  </a:cubicBezTo>
                  <a:lnTo>
                    <a:pt x="34925" y="51734"/>
                  </a:lnTo>
                  <a:cubicBezTo>
                    <a:pt x="35685" y="51734"/>
                    <a:pt x="36384" y="51278"/>
                    <a:pt x="36688" y="50609"/>
                  </a:cubicBezTo>
                  <a:cubicBezTo>
                    <a:pt x="37539" y="48633"/>
                    <a:pt x="36627" y="46719"/>
                    <a:pt x="35472" y="45807"/>
                  </a:cubicBezTo>
                  <a:cubicBezTo>
                    <a:pt x="35168" y="45594"/>
                    <a:pt x="34925" y="45077"/>
                    <a:pt x="34803" y="44469"/>
                  </a:cubicBezTo>
                  <a:cubicBezTo>
                    <a:pt x="34560" y="43041"/>
                    <a:pt x="35077" y="41247"/>
                    <a:pt x="36293" y="40943"/>
                  </a:cubicBezTo>
                  <a:cubicBezTo>
                    <a:pt x="38907" y="40214"/>
                    <a:pt x="40700" y="38603"/>
                    <a:pt x="41703" y="37417"/>
                  </a:cubicBezTo>
                  <a:cubicBezTo>
                    <a:pt x="41794" y="37448"/>
                    <a:pt x="41885" y="37539"/>
                    <a:pt x="42007" y="37569"/>
                  </a:cubicBezTo>
                  <a:cubicBezTo>
                    <a:pt x="42858" y="37995"/>
                    <a:pt x="44043" y="38603"/>
                    <a:pt x="45685" y="38694"/>
                  </a:cubicBezTo>
                  <a:cubicBezTo>
                    <a:pt x="46475" y="38785"/>
                    <a:pt x="47326" y="38785"/>
                    <a:pt x="48177" y="38785"/>
                  </a:cubicBezTo>
                  <a:lnTo>
                    <a:pt x="49028" y="38785"/>
                  </a:lnTo>
                  <a:cubicBezTo>
                    <a:pt x="49150" y="40001"/>
                    <a:pt x="49241" y="41065"/>
                    <a:pt x="49363" y="42007"/>
                  </a:cubicBezTo>
                  <a:cubicBezTo>
                    <a:pt x="49667" y="45077"/>
                    <a:pt x="49667" y="45807"/>
                    <a:pt x="49667" y="45928"/>
                  </a:cubicBezTo>
                  <a:cubicBezTo>
                    <a:pt x="49545" y="48512"/>
                    <a:pt x="51490" y="50670"/>
                    <a:pt x="51734" y="50944"/>
                  </a:cubicBezTo>
                  <a:cubicBezTo>
                    <a:pt x="52068" y="51308"/>
                    <a:pt x="52585" y="51551"/>
                    <a:pt x="53132" y="51551"/>
                  </a:cubicBezTo>
                  <a:lnTo>
                    <a:pt x="56931" y="51551"/>
                  </a:lnTo>
                  <a:cubicBezTo>
                    <a:pt x="57630" y="51551"/>
                    <a:pt x="58269" y="51156"/>
                    <a:pt x="58603" y="50548"/>
                  </a:cubicBezTo>
                  <a:cubicBezTo>
                    <a:pt x="59363" y="49181"/>
                    <a:pt x="59454" y="46536"/>
                    <a:pt x="56627" y="44773"/>
                  </a:cubicBezTo>
                  <a:cubicBezTo>
                    <a:pt x="56506" y="44591"/>
                    <a:pt x="56202" y="43679"/>
                    <a:pt x="56415" y="40974"/>
                  </a:cubicBezTo>
                  <a:cubicBezTo>
                    <a:pt x="56475" y="39880"/>
                    <a:pt x="56627" y="38694"/>
                    <a:pt x="56810" y="37569"/>
                  </a:cubicBezTo>
                  <a:cubicBezTo>
                    <a:pt x="60244" y="35959"/>
                    <a:pt x="62099" y="32402"/>
                    <a:pt x="62372" y="26961"/>
                  </a:cubicBezTo>
                  <a:cubicBezTo>
                    <a:pt x="62494" y="24803"/>
                    <a:pt x="62220" y="23192"/>
                    <a:pt x="62099" y="22584"/>
                  </a:cubicBezTo>
                  <a:cubicBezTo>
                    <a:pt x="61977" y="22098"/>
                    <a:pt x="61947" y="21642"/>
                    <a:pt x="61886" y="21217"/>
                  </a:cubicBezTo>
                  <a:cubicBezTo>
                    <a:pt x="63557" y="20518"/>
                    <a:pt x="65442" y="19363"/>
                    <a:pt x="66658" y="17660"/>
                  </a:cubicBezTo>
                  <a:cubicBezTo>
                    <a:pt x="66992" y="17174"/>
                    <a:pt x="67083" y="16505"/>
                    <a:pt x="66931" y="15989"/>
                  </a:cubicBezTo>
                  <a:cubicBezTo>
                    <a:pt x="67357" y="15533"/>
                    <a:pt x="67691" y="14986"/>
                    <a:pt x="67843" y="14347"/>
                  </a:cubicBezTo>
                  <a:cubicBezTo>
                    <a:pt x="67904" y="13679"/>
                    <a:pt x="67661" y="12949"/>
                    <a:pt x="67053" y="12493"/>
                  </a:cubicBezTo>
                  <a:cubicBezTo>
                    <a:pt x="66901" y="12372"/>
                    <a:pt x="66688" y="12311"/>
                    <a:pt x="66536" y="12220"/>
                  </a:cubicBezTo>
                  <a:cubicBezTo>
                    <a:pt x="67114" y="11368"/>
                    <a:pt x="67661" y="10183"/>
                    <a:pt x="67813" y="8663"/>
                  </a:cubicBezTo>
                  <a:cubicBezTo>
                    <a:pt x="68147" y="5381"/>
                    <a:pt x="67418" y="1703"/>
                    <a:pt x="67387" y="1551"/>
                  </a:cubicBezTo>
                  <a:cubicBezTo>
                    <a:pt x="67357" y="1429"/>
                    <a:pt x="67357" y="1368"/>
                    <a:pt x="67296" y="1247"/>
                  </a:cubicBezTo>
                  <a:cubicBezTo>
                    <a:pt x="67296" y="1216"/>
                    <a:pt x="67266" y="1216"/>
                    <a:pt x="67266" y="1186"/>
                  </a:cubicBezTo>
                  <a:cubicBezTo>
                    <a:pt x="67235" y="1095"/>
                    <a:pt x="67205" y="1064"/>
                    <a:pt x="67205" y="973"/>
                  </a:cubicBezTo>
                  <a:cubicBezTo>
                    <a:pt x="67205" y="943"/>
                    <a:pt x="67144" y="912"/>
                    <a:pt x="67144" y="912"/>
                  </a:cubicBezTo>
                  <a:cubicBezTo>
                    <a:pt x="67114" y="821"/>
                    <a:pt x="67083" y="791"/>
                    <a:pt x="67053" y="730"/>
                  </a:cubicBezTo>
                  <a:cubicBezTo>
                    <a:pt x="67053" y="669"/>
                    <a:pt x="66992" y="669"/>
                    <a:pt x="66992" y="639"/>
                  </a:cubicBezTo>
                  <a:cubicBezTo>
                    <a:pt x="66931" y="578"/>
                    <a:pt x="66840" y="487"/>
                    <a:pt x="66779" y="456"/>
                  </a:cubicBezTo>
                  <a:cubicBezTo>
                    <a:pt x="66779" y="456"/>
                    <a:pt x="66719" y="456"/>
                    <a:pt x="66719" y="426"/>
                  </a:cubicBezTo>
                  <a:cubicBezTo>
                    <a:pt x="66688" y="365"/>
                    <a:pt x="66627" y="335"/>
                    <a:pt x="66567" y="304"/>
                  </a:cubicBezTo>
                  <a:cubicBezTo>
                    <a:pt x="66567" y="304"/>
                    <a:pt x="66536" y="304"/>
                    <a:pt x="66536" y="274"/>
                  </a:cubicBezTo>
                  <a:cubicBezTo>
                    <a:pt x="66506" y="274"/>
                    <a:pt x="66475" y="213"/>
                    <a:pt x="66475" y="213"/>
                  </a:cubicBezTo>
                  <a:cubicBezTo>
                    <a:pt x="66384" y="183"/>
                    <a:pt x="66354" y="153"/>
                    <a:pt x="66263" y="153"/>
                  </a:cubicBezTo>
                  <a:cubicBezTo>
                    <a:pt x="66232" y="153"/>
                    <a:pt x="66202" y="122"/>
                    <a:pt x="66172" y="122"/>
                  </a:cubicBezTo>
                  <a:cubicBezTo>
                    <a:pt x="66080" y="61"/>
                    <a:pt x="66050" y="61"/>
                    <a:pt x="65959" y="61"/>
                  </a:cubicBezTo>
                  <a:cubicBezTo>
                    <a:pt x="65928" y="61"/>
                    <a:pt x="65898" y="61"/>
                    <a:pt x="65868" y="31"/>
                  </a:cubicBezTo>
                  <a:cubicBezTo>
                    <a:pt x="65746" y="31"/>
                    <a:pt x="65655" y="1"/>
                    <a:pt x="65564" y="1"/>
                  </a:cubicBezTo>
                  <a:lnTo>
                    <a:pt x="65412" y="1"/>
                  </a:lnTo>
                  <a:cubicBezTo>
                    <a:pt x="65290" y="1"/>
                    <a:pt x="65199" y="31"/>
                    <a:pt x="65108" y="31"/>
                  </a:cubicBezTo>
                  <a:lnTo>
                    <a:pt x="65047" y="31"/>
                  </a:lnTo>
                  <a:cubicBezTo>
                    <a:pt x="64956" y="61"/>
                    <a:pt x="64865" y="122"/>
                    <a:pt x="64804" y="153"/>
                  </a:cubicBezTo>
                  <a:cubicBezTo>
                    <a:pt x="64743" y="153"/>
                    <a:pt x="64743" y="183"/>
                    <a:pt x="64713" y="183"/>
                  </a:cubicBezTo>
                  <a:cubicBezTo>
                    <a:pt x="64682" y="183"/>
                    <a:pt x="64652" y="213"/>
                    <a:pt x="64652" y="213"/>
                  </a:cubicBezTo>
                  <a:lnTo>
                    <a:pt x="61217" y="2159"/>
                  </a:lnTo>
                  <a:cubicBezTo>
                    <a:pt x="61187" y="2159"/>
                    <a:pt x="61187" y="2189"/>
                    <a:pt x="61156" y="2189"/>
                  </a:cubicBezTo>
                  <a:cubicBezTo>
                    <a:pt x="61095" y="2250"/>
                    <a:pt x="61065" y="2250"/>
                    <a:pt x="61035" y="2280"/>
                  </a:cubicBezTo>
                  <a:lnTo>
                    <a:pt x="59484" y="3405"/>
                  </a:lnTo>
                  <a:lnTo>
                    <a:pt x="50700" y="3405"/>
                  </a:lnTo>
                  <a:lnTo>
                    <a:pt x="49150" y="2280"/>
                  </a:lnTo>
                  <a:cubicBezTo>
                    <a:pt x="49089" y="2250"/>
                    <a:pt x="49059" y="2250"/>
                    <a:pt x="49028" y="2189"/>
                  </a:cubicBezTo>
                  <a:cubicBezTo>
                    <a:pt x="48998" y="2189"/>
                    <a:pt x="48998" y="2159"/>
                    <a:pt x="48937" y="2159"/>
                  </a:cubicBezTo>
                  <a:lnTo>
                    <a:pt x="45533" y="213"/>
                  </a:lnTo>
                  <a:cubicBezTo>
                    <a:pt x="45502" y="213"/>
                    <a:pt x="45442" y="183"/>
                    <a:pt x="45442" y="183"/>
                  </a:cubicBezTo>
                  <a:cubicBezTo>
                    <a:pt x="45411" y="183"/>
                    <a:pt x="45411" y="153"/>
                    <a:pt x="45381" y="153"/>
                  </a:cubicBezTo>
                  <a:cubicBezTo>
                    <a:pt x="45290" y="122"/>
                    <a:pt x="45198" y="61"/>
                    <a:pt x="45107" y="31"/>
                  </a:cubicBezTo>
                  <a:lnTo>
                    <a:pt x="45077" y="31"/>
                  </a:lnTo>
                  <a:cubicBezTo>
                    <a:pt x="44986" y="1"/>
                    <a:pt x="44895" y="1"/>
                    <a:pt x="44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9" name="Google Shape;1149;p43"/>
            <p:cNvGrpSpPr/>
            <p:nvPr/>
          </p:nvGrpSpPr>
          <p:grpSpPr>
            <a:xfrm flipH="1">
              <a:off x="5854104" y="3319010"/>
              <a:ext cx="2083795" cy="1552766"/>
              <a:chOff x="4646250" y="853650"/>
              <a:chExt cx="2555550" cy="1904300"/>
            </a:xfrm>
          </p:grpSpPr>
          <p:sp>
            <p:nvSpPr>
              <p:cNvPr id="1150" name="Google Shape;1150;p43"/>
              <p:cNvSpPr/>
              <p:nvPr/>
            </p:nvSpPr>
            <p:spPr>
              <a:xfrm>
                <a:off x="6387925" y="1849100"/>
                <a:ext cx="582850" cy="395375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15815" extrusionOk="0">
                    <a:moveTo>
                      <a:pt x="23314" y="1"/>
                    </a:moveTo>
                    <a:lnTo>
                      <a:pt x="23314" y="1"/>
                    </a:lnTo>
                    <a:cubicBezTo>
                      <a:pt x="21065" y="1125"/>
                      <a:pt x="19606" y="3162"/>
                      <a:pt x="17934" y="5198"/>
                    </a:cubicBezTo>
                    <a:cubicBezTo>
                      <a:pt x="15350" y="8420"/>
                      <a:pt x="12858" y="12159"/>
                      <a:pt x="9119" y="13709"/>
                    </a:cubicBezTo>
                    <a:cubicBezTo>
                      <a:pt x="6687" y="14712"/>
                      <a:pt x="3952" y="14651"/>
                      <a:pt x="1399" y="15259"/>
                    </a:cubicBezTo>
                    <a:cubicBezTo>
                      <a:pt x="943" y="15381"/>
                      <a:pt x="456" y="15533"/>
                      <a:pt x="0" y="15685"/>
                    </a:cubicBezTo>
                    <a:cubicBezTo>
                      <a:pt x="1088" y="15760"/>
                      <a:pt x="2346" y="15814"/>
                      <a:pt x="3833" y="15814"/>
                    </a:cubicBezTo>
                    <a:cubicBezTo>
                      <a:pt x="5960" y="15814"/>
                      <a:pt x="8556" y="15703"/>
                      <a:pt x="11794" y="15381"/>
                    </a:cubicBezTo>
                    <a:cubicBezTo>
                      <a:pt x="13010" y="15259"/>
                      <a:pt x="14134" y="15046"/>
                      <a:pt x="15107" y="14712"/>
                    </a:cubicBezTo>
                    <a:cubicBezTo>
                      <a:pt x="21733" y="12432"/>
                      <a:pt x="23101" y="5533"/>
                      <a:pt x="23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3"/>
              <p:cNvSpPr/>
              <p:nvPr/>
            </p:nvSpPr>
            <p:spPr>
              <a:xfrm>
                <a:off x="4646250" y="1847325"/>
                <a:ext cx="425575" cy="500300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20012" extrusionOk="0">
                    <a:moveTo>
                      <a:pt x="14990" y="0"/>
                    </a:moveTo>
                    <a:cubicBezTo>
                      <a:pt x="8067" y="0"/>
                      <a:pt x="0" y="2929"/>
                      <a:pt x="0" y="2929"/>
                    </a:cubicBezTo>
                    <a:cubicBezTo>
                      <a:pt x="1581" y="12595"/>
                      <a:pt x="5532" y="17701"/>
                      <a:pt x="10487" y="20011"/>
                    </a:cubicBezTo>
                    <a:cubicBezTo>
                      <a:pt x="12432" y="17671"/>
                      <a:pt x="13983" y="14935"/>
                      <a:pt x="15046" y="11987"/>
                    </a:cubicBezTo>
                    <a:cubicBezTo>
                      <a:pt x="16475" y="8248"/>
                      <a:pt x="17022" y="4145"/>
                      <a:pt x="16779" y="72"/>
                    </a:cubicBezTo>
                    <a:cubicBezTo>
                      <a:pt x="16196" y="23"/>
                      <a:pt x="15597" y="0"/>
                      <a:pt x="149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3"/>
              <p:cNvSpPr/>
              <p:nvPr/>
            </p:nvSpPr>
            <p:spPr>
              <a:xfrm>
                <a:off x="5716950" y="2498050"/>
                <a:ext cx="258375" cy="259900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10396" extrusionOk="0">
                    <a:moveTo>
                      <a:pt x="0" y="0"/>
                    </a:moveTo>
                    <a:lnTo>
                      <a:pt x="3313" y="10396"/>
                    </a:lnTo>
                    <a:lnTo>
                      <a:pt x="9544" y="10396"/>
                    </a:lnTo>
                    <a:cubicBezTo>
                      <a:pt x="10335" y="8572"/>
                      <a:pt x="9301" y="6991"/>
                      <a:pt x="8511" y="6383"/>
                    </a:cubicBezTo>
                    <a:cubicBezTo>
                      <a:pt x="7417" y="5502"/>
                      <a:pt x="6687" y="4043"/>
                      <a:pt x="6383" y="2432"/>
                    </a:cubicBezTo>
                    <a:cubicBezTo>
                      <a:pt x="4225" y="1763"/>
                      <a:pt x="2097" y="912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3"/>
              <p:cNvSpPr/>
              <p:nvPr/>
            </p:nvSpPr>
            <p:spPr>
              <a:xfrm>
                <a:off x="4908400" y="1474475"/>
                <a:ext cx="2066175" cy="1084400"/>
              </a:xfrm>
              <a:custGeom>
                <a:avLst/>
                <a:gdLst/>
                <a:ahLst/>
                <a:cxnLst/>
                <a:rect l="l" t="t" r="r" b="b"/>
                <a:pathLst>
                  <a:path w="82647" h="43376" extrusionOk="0">
                    <a:moveTo>
                      <a:pt x="65200" y="1"/>
                    </a:moveTo>
                    <a:cubicBezTo>
                      <a:pt x="65200" y="1"/>
                      <a:pt x="65443" y="4681"/>
                      <a:pt x="63680" y="6505"/>
                    </a:cubicBezTo>
                    <a:cubicBezTo>
                      <a:pt x="63147" y="7067"/>
                      <a:pt x="61397" y="7251"/>
                      <a:pt x="59129" y="7251"/>
                    </a:cubicBezTo>
                    <a:cubicBezTo>
                      <a:pt x="54812" y="7251"/>
                      <a:pt x="48616" y="6584"/>
                      <a:pt x="45349" y="6584"/>
                    </a:cubicBezTo>
                    <a:cubicBezTo>
                      <a:pt x="44758" y="6584"/>
                      <a:pt x="44263" y="6606"/>
                      <a:pt x="43892" y="6657"/>
                    </a:cubicBezTo>
                    <a:cubicBezTo>
                      <a:pt x="40427" y="7144"/>
                      <a:pt x="34196" y="8754"/>
                      <a:pt x="32828" y="18177"/>
                    </a:cubicBezTo>
                    <a:cubicBezTo>
                      <a:pt x="32584" y="19882"/>
                      <a:pt x="31419" y="20523"/>
                      <a:pt x="29587" y="20523"/>
                    </a:cubicBezTo>
                    <a:cubicBezTo>
                      <a:pt x="25051" y="20523"/>
                      <a:pt x="16426" y="16588"/>
                      <a:pt x="7570" y="15138"/>
                    </a:cubicBezTo>
                    <a:cubicBezTo>
                      <a:pt x="7144" y="15046"/>
                      <a:pt x="6749" y="15016"/>
                      <a:pt x="6293" y="14986"/>
                    </a:cubicBezTo>
                    <a:lnTo>
                      <a:pt x="6293" y="14986"/>
                    </a:lnTo>
                    <a:cubicBezTo>
                      <a:pt x="6536" y="19059"/>
                      <a:pt x="5989" y="23162"/>
                      <a:pt x="4560" y="26961"/>
                    </a:cubicBezTo>
                    <a:cubicBezTo>
                      <a:pt x="3497" y="29879"/>
                      <a:pt x="1946" y="32585"/>
                      <a:pt x="1" y="34955"/>
                    </a:cubicBezTo>
                    <a:cubicBezTo>
                      <a:pt x="2419" y="36084"/>
                      <a:pt x="5075" y="36547"/>
                      <a:pt x="7807" y="36547"/>
                    </a:cubicBezTo>
                    <a:cubicBezTo>
                      <a:pt x="20464" y="36547"/>
                      <a:pt x="34773" y="26597"/>
                      <a:pt x="34774" y="26597"/>
                    </a:cubicBezTo>
                    <a:lnTo>
                      <a:pt x="34774" y="26597"/>
                    </a:lnTo>
                    <a:lnTo>
                      <a:pt x="34196" y="33041"/>
                    </a:lnTo>
                    <a:lnTo>
                      <a:pt x="31673" y="38846"/>
                    </a:lnTo>
                    <a:lnTo>
                      <a:pt x="32312" y="40943"/>
                    </a:lnTo>
                    <a:cubicBezTo>
                      <a:pt x="34409" y="41886"/>
                      <a:pt x="36537" y="42706"/>
                      <a:pt x="38695" y="43375"/>
                    </a:cubicBezTo>
                    <a:cubicBezTo>
                      <a:pt x="38026" y="39758"/>
                      <a:pt x="39485" y="35320"/>
                      <a:pt x="43224" y="34287"/>
                    </a:cubicBezTo>
                    <a:cubicBezTo>
                      <a:pt x="48634" y="32797"/>
                      <a:pt x="51431" y="28086"/>
                      <a:pt x="51431" y="28086"/>
                    </a:cubicBezTo>
                    <a:cubicBezTo>
                      <a:pt x="53710" y="28177"/>
                      <a:pt x="55504" y="30366"/>
                      <a:pt x="59121" y="30670"/>
                    </a:cubicBezTo>
                    <a:cubicBezTo>
                      <a:pt x="59577" y="30487"/>
                      <a:pt x="60063" y="30335"/>
                      <a:pt x="60549" y="30244"/>
                    </a:cubicBezTo>
                    <a:cubicBezTo>
                      <a:pt x="62586" y="29758"/>
                      <a:pt x="64713" y="29727"/>
                      <a:pt x="66720" y="29180"/>
                    </a:cubicBezTo>
                    <a:cubicBezTo>
                      <a:pt x="66203" y="24712"/>
                      <a:pt x="65777" y="21034"/>
                      <a:pt x="65777" y="21034"/>
                    </a:cubicBezTo>
                    <a:lnTo>
                      <a:pt x="76051" y="21034"/>
                    </a:lnTo>
                    <a:cubicBezTo>
                      <a:pt x="75990" y="21065"/>
                      <a:pt x="75899" y="21369"/>
                      <a:pt x="75777" y="21825"/>
                    </a:cubicBezTo>
                    <a:cubicBezTo>
                      <a:pt x="76203" y="21277"/>
                      <a:pt x="76598" y="20730"/>
                      <a:pt x="77054" y="20183"/>
                    </a:cubicBezTo>
                    <a:cubicBezTo>
                      <a:pt x="78695" y="18147"/>
                      <a:pt x="80215" y="16110"/>
                      <a:pt x="82465" y="14986"/>
                    </a:cubicBezTo>
                    <a:cubicBezTo>
                      <a:pt x="82647" y="12402"/>
                      <a:pt x="82434" y="10122"/>
                      <a:pt x="82161" y="8724"/>
                    </a:cubicBezTo>
                    <a:cubicBezTo>
                      <a:pt x="81310" y="4317"/>
                      <a:pt x="81705" y="1885"/>
                      <a:pt x="81674" y="608"/>
                    </a:cubicBezTo>
                    <a:lnTo>
                      <a:pt x="81674" y="244"/>
                    </a:lnTo>
                    <a:lnTo>
                      <a:pt x="652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3"/>
              <p:cNvSpPr/>
              <p:nvPr/>
            </p:nvSpPr>
            <p:spPr>
              <a:xfrm>
                <a:off x="6577900" y="2020825"/>
                <a:ext cx="225700" cy="420250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6810" extrusionOk="0">
                    <a:moveTo>
                      <a:pt x="9028" y="1"/>
                    </a:moveTo>
                    <a:lnTo>
                      <a:pt x="9028" y="1"/>
                    </a:lnTo>
                    <a:cubicBezTo>
                      <a:pt x="6900" y="2737"/>
                      <a:pt x="4651" y="5563"/>
                      <a:pt x="1520" y="6840"/>
                    </a:cubicBezTo>
                    <a:cubicBezTo>
                      <a:pt x="1003" y="7022"/>
                      <a:pt x="517" y="7174"/>
                      <a:pt x="0" y="7326"/>
                    </a:cubicBezTo>
                    <a:cubicBezTo>
                      <a:pt x="335" y="10427"/>
                      <a:pt x="699" y="13831"/>
                      <a:pt x="1003" y="16810"/>
                    </a:cubicBezTo>
                    <a:cubicBezTo>
                      <a:pt x="2766" y="16141"/>
                      <a:pt x="4499" y="15624"/>
                      <a:pt x="6262" y="15320"/>
                    </a:cubicBezTo>
                    <a:cubicBezTo>
                      <a:pt x="6687" y="9424"/>
                      <a:pt x="8359" y="2372"/>
                      <a:pt x="90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3"/>
              <p:cNvSpPr/>
              <p:nvPr/>
            </p:nvSpPr>
            <p:spPr>
              <a:xfrm>
                <a:off x="6604500" y="2403050"/>
                <a:ext cx="2682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10730" h="13923" extrusionOk="0">
                    <a:moveTo>
                      <a:pt x="5228" y="1"/>
                    </a:moveTo>
                    <a:lnTo>
                      <a:pt x="5228" y="1"/>
                    </a:lnTo>
                    <a:cubicBezTo>
                      <a:pt x="3435" y="305"/>
                      <a:pt x="1702" y="822"/>
                      <a:pt x="0" y="1460"/>
                    </a:cubicBezTo>
                    <a:cubicBezTo>
                      <a:pt x="304" y="4651"/>
                      <a:pt x="517" y="7296"/>
                      <a:pt x="487" y="8147"/>
                    </a:cubicBezTo>
                    <a:cubicBezTo>
                      <a:pt x="365" y="11126"/>
                      <a:pt x="2949" y="13922"/>
                      <a:pt x="2949" y="13922"/>
                    </a:cubicBezTo>
                    <a:lnTo>
                      <a:pt x="9149" y="13922"/>
                    </a:lnTo>
                    <a:cubicBezTo>
                      <a:pt x="9149" y="13922"/>
                      <a:pt x="10730" y="10974"/>
                      <a:pt x="6900" y="8724"/>
                    </a:cubicBezTo>
                    <a:cubicBezTo>
                      <a:pt x="5228" y="7752"/>
                      <a:pt x="4924" y="4165"/>
                      <a:pt x="5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3"/>
              <p:cNvSpPr/>
              <p:nvPr/>
            </p:nvSpPr>
            <p:spPr>
              <a:xfrm>
                <a:off x="6555100" y="2000325"/>
                <a:ext cx="256100" cy="203675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8147" extrusionOk="0">
                    <a:moveTo>
                      <a:pt x="0" y="0"/>
                    </a:moveTo>
                    <a:cubicBezTo>
                      <a:pt x="0" y="0"/>
                      <a:pt x="456" y="3648"/>
                      <a:pt x="943" y="8146"/>
                    </a:cubicBezTo>
                    <a:cubicBezTo>
                      <a:pt x="1429" y="8055"/>
                      <a:pt x="1976" y="7903"/>
                      <a:pt x="2463" y="7660"/>
                    </a:cubicBezTo>
                    <a:cubicBezTo>
                      <a:pt x="5563" y="6383"/>
                      <a:pt x="7812" y="3557"/>
                      <a:pt x="9970" y="791"/>
                    </a:cubicBezTo>
                    <a:cubicBezTo>
                      <a:pt x="10122" y="274"/>
                      <a:pt x="10213" y="31"/>
                      <a:pt x="10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3"/>
              <p:cNvSpPr/>
              <p:nvPr/>
            </p:nvSpPr>
            <p:spPr>
              <a:xfrm>
                <a:off x="6324850" y="930400"/>
                <a:ext cx="864775" cy="664925"/>
              </a:xfrm>
              <a:custGeom>
                <a:avLst/>
                <a:gdLst/>
                <a:ahLst/>
                <a:cxnLst/>
                <a:rect l="l" t="t" r="r" b="b"/>
                <a:pathLst>
                  <a:path w="34591" h="26597" extrusionOk="0">
                    <a:moveTo>
                      <a:pt x="6080" y="0"/>
                    </a:moveTo>
                    <a:cubicBezTo>
                      <a:pt x="5472" y="1399"/>
                      <a:pt x="4530" y="2918"/>
                      <a:pt x="3223" y="3921"/>
                    </a:cubicBezTo>
                    <a:cubicBezTo>
                      <a:pt x="4043" y="5168"/>
                      <a:pt x="4803" y="6505"/>
                      <a:pt x="5168" y="8481"/>
                    </a:cubicBezTo>
                    <a:cubicBezTo>
                      <a:pt x="6171" y="13374"/>
                      <a:pt x="3131" y="13466"/>
                      <a:pt x="3071" y="13466"/>
                    </a:cubicBezTo>
                    <a:cubicBezTo>
                      <a:pt x="3496" y="13830"/>
                      <a:pt x="3800" y="13982"/>
                      <a:pt x="3800" y="13982"/>
                    </a:cubicBezTo>
                    <a:cubicBezTo>
                      <a:pt x="3737" y="16142"/>
                      <a:pt x="2732" y="16666"/>
                      <a:pt x="1771" y="16666"/>
                    </a:cubicBezTo>
                    <a:cubicBezTo>
                      <a:pt x="866" y="16666"/>
                      <a:pt x="1" y="16201"/>
                      <a:pt x="1" y="16201"/>
                    </a:cubicBezTo>
                    <a:lnTo>
                      <a:pt x="1" y="16201"/>
                    </a:lnTo>
                    <a:cubicBezTo>
                      <a:pt x="365" y="17903"/>
                      <a:pt x="3678" y="19271"/>
                      <a:pt x="3678" y="19271"/>
                    </a:cubicBezTo>
                    <a:cubicBezTo>
                      <a:pt x="3516" y="20220"/>
                      <a:pt x="2410" y="20371"/>
                      <a:pt x="1807" y="20371"/>
                    </a:cubicBezTo>
                    <a:cubicBezTo>
                      <a:pt x="1733" y="20371"/>
                      <a:pt x="1667" y="20369"/>
                      <a:pt x="1612" y="20365"/>
                    </a:cubicBezTo>
                    <a:lnTo>
                      <a:pt x="1612" y="20365"/>
                    </a:lnTo>
                    <a:cubicBezTo>
                      <a:pt x="5137" y="23040"/>
                      <a:pt x="12645" y="23678"/>
                      <a:pt x="12645" y="23678"/>
                    </a:cubicBezTo>
                    <a:cubicBezTo>
                      <a:pt x="13648" y="25776"/>
                      <a:pt x="17296" y="26596"/>
                      <a:pt x="17296" y="26596"/>
                    </a:cubicBezTo>
                    <a:cubicBezTo>
                      <a:pt x="17296" y="26596"/>
                      <a:pt x="20943" y="25715"/>
                      <a:pt x="21916" y="23678"/>
                    </a:cubicBezTo>
                    <a:cubicBezTo>
                      <a:pt x="21916" y="23678"/>
                      <a:pt x="29454" y="23040"/>
                      <a:pt x="32980" y="20365"/>
                    </a:cubicBezTo>
                    <a:lnTo>
                      <a:pt x="32980" y="20365"/>
                    </a:lnTo>
                    <a:cubicBezTo>
                      <a:pt x="32924" y="20369"/>
                      <a:pt x="32858" y="20371"/>
                      <a:pt x="32785" y="20371"/>
                    </a:cubicBezTo>
                    <a:cubicBezTo>
                      <a:pt x="32181" y="20371"/>
                      <a:pt x="31072" y="20220"/>
                      <a:pt x="30883" y="19271"/>
                    </a:cubicBezTo>
                    <a:cubicBezTo>
                      <a:pt x="30943" y="19271"/>
                      <a:pt x="34226" y="17903"/>
                      <a:pt x="34591" y="16201"/>
                    </a:cubicBezTo>
                    <a:lnTo>
                      <a:pt x="34591" y="16201"/>
                    </a:lnTo>
                    <a:cubicBezTo>
                      <a:pt x="34591" y="16201"/>
                      <a:pt x="33718" y="16666"/>
                      <a:pt x="32809" y="16666"/>
                    </a:cubicBezTo>
                    <a:cubicBezTo>
                      <a:pt x="31844" y="16666"/>
                      <a:pt x="30838" y="16142"/>
                      <a:pt x="30791" y="13982"/>
                    </a:cubicBezTo>
                    <a:cubicBezTo>
                      <a:pt x="30791" y="13982"/>
                      <a:pt x="31065" y="13830"/>
                      <a:pt x="31491" y="13466"/>
                    </a:cubicBezTo>
                    <a:cubicBezTo>
                      <a:pt x="31491" y="13466"/>
                      <a:pt x="28421" y="13374"/>
                      <a:pt x="29424" y="8481"/>
                    </a:cubicBezTo>
                    <a:cubicBezTo>
                      <a:pt x="29788" y="6505"/>
                      <a:pt x="30548" y="5168"/>
                      <a:pt x="31339" y="3921"/>
                    </a:cubicBezTo>
                    <a:cubicBezTo>
                      <a:pt x="30062" y="2979"/>
                      <a:pt x="29120" y="1399"/>
                      <a:pt x="28512" y="0"/>
                    </a:cubicBezTo>
                    <a:lnTo>
                      <a:pt x="25229" y="2371"/>
                    </a:lnTo>
                    <a:lnTo>
                      <a:pt x="9362" y="2371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3"/>
              <p:cNvSpPr/>
              <p:nvPr/>
            </p:nvSpPr>
            <p:spPr>
              <a:xfrm>
                <a:off x="6314225" y="854400"/>
                <a:ext cx="164675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6587" h="16506" extrusionOk="0">
                    <a:moveTo>
                      <a:pt x="1125" y="1"/>
                    </a:moveTo>
                    <a:cubicBezTo>
                      <a:pt x="1125" y="1"/>
                      <a:pt x="0" y="5624"/>
                      <a:pt x="517" y="10426"/>
                    </a:cubicBezTo>
                    <a:cubicBezTo>
                      <a:pt x="851" y="13770"/>
                      <a:pt x="2553" y="15654"/>
                      <a:pt x="3587" y="16506"/>
                    </a:cubicBezTo>
                    <a:lnTo>
                      <a:pt x="3587" y="16506"/>
                    </a:lnTo>
                    <a:cubicBezTo>
                      <a:pt x="3613" y="16503"/>
                      <a:pt x="6587" y="16338"/>
                      <a:pt x="5623" y="11521"/>
                    </a:cubicBezTo>
                    <a:cubicBezTo>
                      <a:pt x="4651" y="6627"/>
                      <a:pt x="1459" y="5746"/>
                      <a:pt x="1125" y="1"/>
                    </a:cubicBezTo>
                    <a:close/>
                    <a:moveTo>
                      <a:pt x="3587" y="16506"/>
                    </a:moveTo>
                    <a:lnTo>
                      <a:pt x="3587" y="16506"/>
                    </a:lnTo>
                    <a:cubicBezTo>
                      <a:pt x="3586" y="16506"/>
                      <a:pt x="3586" y="16506"/>
                      <a:pt x="3587" y="16506"/>
                    </a:cubicBezTo>
                    <a:cubicBezTo>
                      <a:pt x="3587" y="16506"/>
                      <a:pt x="3587" y="16506"/>
                      <a:pt x="3587" y="165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3"/>
              <p:cNvSpPr/>
              <p:nvPr/>
            </p:nvSpPr>
            <p:spPr>
              <a:xfrm>
                <a:off x="6342325" y="853650"/>
                <a:ext cx="135300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69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3" y="3405"/>
                      <a:pt x="1429" y="5137"/>
                      <a:pt x="2584" y="6931"/>
                    </a:cubicBezTo>
                    <a:cubicBezTo>
                      <a:pt x="3861" y="5988"/>
                      <a:pt x="4773" y="4469"/>
                      <a:pt x="5411" y="307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3"/>
              <p:cNvSpPr/>
              <p:nvPr/>
            </p:nvSpPr>
            <p:spPr>
              <a:xfrm>
                <a:off x="6542175" y="1320225"/>
                <a:ext cx="6690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645" extrusionOk="0">
                    <a:moveTo>
                      <a:pt x="1338" y="0"/>
                    </a:moveTo>
                    <a:cubicBezTo>
                      <a:pt x="609" y="0"/>
                      <a:pt x="1" y="608"/>
                      <a:pt x="1" y="1307"/>
                    </a:cubicBezTo>
                    <a:cubicBezTo>
                      <a:pt x="1" y="2037"/>
                      <a:pt x="609" y="2645"/>
                      <a:pt x="1338" y="2645"/>
                    </a:cubicBezTo>
                    <a:cubicBezTo>
                      <a:pt x="2068" y="2645"/>
                      <a:pt x="2676" y="2037"/>
                      <a:pt x="2676" y="1307"/>
                    </a:cubicBezTo>
                    <a:cubicBezTo>
                      <a:pt x="2676" y="547"/>
                      <a:pt x="2068" y="0"/>
                      <a:pt x="1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3"/>
              <p:cNvSpPr/>
              <p:nvPr/>
            </p:nvSpPr>
            <p:spPr>
              <a:xfrm>
                <a:off x="7036100" y="854400"/>
                <a:ext cx="16570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6628" h="16506" extrusionOk="0">
                    <a:moveTo>
                      <a:pt x="5533" y="1"/>
                    </a:moveTo>
                    <a:cubicBezTo>
                      <a:pt x="5168" y="5746"/>
                      <a:pt x="1977" y="6627"/>
                      <a:pt x="1004" y="11521"/>
                    </a:cubicBezTo>
                    <a:cubicBezTo>
                      <a:pt x="1" y="16384"/>
                      <a:pt x="3041" y="16506"/>
                      <a:pt x="3041" y="16506"/>
                    </a:cubicBezTo>
                    <a:cubicBezTo>
                      <a:pt x="4074" y="15654"/>
                      <a:pt x="5776" y="13770"/>
                      <a:pt x="6141" y="10426"/>
                    </a:cubicBezTo>
                    <a:cubicBezTo>
                      <a:pt x="6627" y="5624"/>
                      <a:pt x="5533" y="1"/>
                      <a:pt x="55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3"/>
              <p:cNvSpPr/>
              <p:nvPr/>
            </p:nvSpPr>
            <p:spPr>
              <a:xfrm>
                <a:off x="6359800" y="1439525"/>
                <a:ext cx="796400" cy="239875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9595" extrusionOk="0">
                    <a:moveTo>
                      <a:pt x="1" y="0"/>
                    </a:moveTo>
                    <a:cubicBezTo>
                      <a:pt x="3192" y="4529"/>
                      <a:pt x="11034" y="6110"/>
                      <a:pt x="11034" y="6110"/>
                    </a:cubicBezTo>
                    <a:cubicBezTo>
                      <a:pt x="11346" y="8457"/>
                      <a:pt x="14893" y="9594"/>
                      <a:pt x="15777" y="9594"/>
                    </a:cubicBezTo>
                    <a:cubicBezTo>
                      <a:pt x="15843" y="9594"/>
                      <a:pt x="15894" y="9588"/>
                      <a:pt x="15928" y="9575"/>
                    </a:cubicBezTo>
                    <a:cubicBezTo>
                      <a:pt x="15962" y="9588"/>
                      <a:pt x="16013" y="9594"/>
                      <a:pt x="16079" y="9594"/>
                    </a:cubicBezTo>
                    <a:cubicBezTo>
                      <a:pt x="16963" y="9594"/>
                      <a:pt x="20511" y="8457"/>
                      <a:pt x="20822" y="6110"/>
                    </a:cubicBezTo>
                    <a:cubicBezTo>
                      <a:pt x="20822" y="6110"/>
                      <a:pt x="28694" y="4529"/>
                      <a:pt x="31855" y="0"/>
                    </a:cubicBezTo>
                    <a:lnTo>
                      <a:pt x="31612" y="0"/>
                    </a:lnTo>
                    <a:cubicBezTo>
                      <a:pt x="28086" y="2675"/>
                      <a:pt x="20579" y="3313"/>
                      <a:pt x="20579" y="3313"/>
                    </a:cubicBezTo>
                    <a:cubicBezTo>
                      <a:pt x="19576" y="5411"/>
                      <a:pt x="15928" y="6231"/>
                      <a:pt x="15928" y="6231"/>
                    </a:cubicBezTo>
                    <a:cubicBezTo>
                      <a:pt x="15928" y="6231"/>
                      <a:pt x="12281" y="5350"/>
                      <a:pt x="11308" y="3313"/>
                    </a:cubicBezTo>
                    <a:cubicBezTo>
                      <a:pt x="11308" y="3313"/>
                      <a:pt x="3770" y="2675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3"/>
              <p:cNvSpPr/>
              <p:nvPr/>
            </p:nvSpPr>
            <p:spPr>
              <a:xfrm>
                <a:off x="7038400" y="853650"/>
                <a:ext cx="13602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6931" extrusionOk="0">
                    <a:moveTo>
                      <a:pt x="5441" y="0"/>
                    </a:moveTo>
                    <a:lnTo>
                      <a:pt x="0" y="3070"/>
                    </a:lnTo>
                    <a:cubicBezTo>
                      <a:pt x="608" y="4469"/>
                      <a:pt x="1550" y="5988"/>
                      <a:pt x="2857" y="6931"/>
                    </a:cubicBezTo>
                    <a:cubicBezTo>
                      <a:pt x="3982" y="5137"/>
                      <a:pt x="5198" y="3405"/>
                      <a:pt x="5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3"/>
              <p:cNvSpPr/>
              <p:nvPr/>
            </p:nvSpPr>
            <p:spPr>
              <a:xfrm>
                <a:off x="6906925" y="1320225"/>
                <a:ext cx="6690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645" extrusionOk="0">
                    <a:moveTo>
                      <a:pt x="1338" y="0"/>
                    </a:moveTo>
                    <a:cubicBezTo>
                      <a:pt x="578" y="0"/>
                      <a:pt x="1" y="547"/>
                      <a:pt x="1" y="1307"/>
                    </a:cubicBezTo>
                    <a:cubicBezTo>
                      <a:pt x="1" y="2037"/>
                      <a:pt x="609" y="2645"/>
                      <a:pt x="1338" y="2645"/>
                    </a:cubicBezTo>
                    <a:cubicBezTo>
                      <a:pt x="2068" y="2645"/>
                      <a:pt x="2676" y="2037"/>
                      <a:pt x="2676" y="1307"/>
                    </a:cubicBezTo>
                    <a:cubicBezTo>
                      <a:pt x="2676" y="608"/>
                      <a:pt x="2068" y="0"/>
                      <a:pt x="13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3"/>
              <p:cNvSpPr/>
              <p:nvPr/>
            </p:nvSpPr>
            <p:spPr>
              <a:xfrm>
                <a:off x="6697200" y="1537550"/>
                <a:ext cx="1299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3192" extrusionOk="0">
                    <a:moveTo>
                      <a:pt x="852" y="0"/>
                    </a:moveTo>
                    <a:cubicBezTo>
                      <a:pt x="304" y="0"/>
                      <a:pt x="0" y="639"/>
                      <a:pt x="396" y="1064"/>
                    </a:cubicBezTo>
                    <a:lnTo>
                      <a:pt x="2128" y="3010"/>
                    </a:lnTo>
                    <a:cubicBezTo>
                      <a:pt x="2265" y="3131"/>
                      <a:pt x="2440" y="3192"/>
                      <a:pt x="2611" y="3192"/>
                    </a:cubicBezTo>
                    <a:cubicBezTo>
                      <a:pt x="2782" y="3192"/>
                      <a:pt x="2949" y="3131"/>
                      <a:pt x="3070" y="3010"/>
                    </a:cubicBezTo>
                    <a:lnTo>
                      <a:pt x="4833" y="1064"/>
                    </a:lnTo>
                    <a:cubicBezTo>
                      <a:pt x="5198" y="639"/>
                      <a:pt x="4955" y="0"/>
                      <a:pt x="43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4"/>
          <p:cNvSpPr txBox="1">
            <a:spLocks noGrp="1"/>
          </p:cNvSpPr>
          <p:nvPr>
            <p:ph type="subTitle" idx="1"/>
          </p:nvPr>
        </p:nvSpPr>
        <p:spPr>
          <a:xfrm>
            <a:off x="802810" y="1180926"/>
            <a:ext cx="7478289" cy="25175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hy-AM" sz="2000" dirty="0"/>
              <a:t>Պատմա-էվոլյուցիոն հարմարվողականության աղբյուր են մուտացիաները, սակայն դրանց կուտակումը չի բերում հարմարվողականության, այլ խախտում է օրգանիզմների կառուցվածքը։ Շմալհաուզենը նշում է, որ հարմարվողականությունը չի կարող լինել մուտացիոն պրոցեսի արդյունք, և դրա ու մուտացիայի միջև կա դիալեկտիկական հակասություն, որը հաղթահարվում է ընտրությամբ։</a:t>
            </a:r>
            <a:endParaRPr sz="2000" dirty="0"/>
          </a:p>
        </p:txBody>
      </p:sp>
      <p:sp>
        <p:nvSpPr>
          <p:cNvPr id="1171" name="Google Shape;1171;p44"/>
          <p:cNvSpPr txBox="1">
            <a:spLocks noGrp="1"/>
          </p:cNvSpPr>
          <p:nvPr>
            <p:ph type="title"/>
          </p:nvPr>
        </p:nvSpPr>
        <p:spPr>
          <a:xfrm>
            <a:off x="1682699" y="2877325"/>
            <a:ext cx="57786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172" name="Google Shape;1172;p44"/>
          <p:cNvSpPr/>
          <p:nvPr/>
        </p:nvSpPr>
        <p:spPr>
          <a:xfrm>
            <a:off x="7" y="-193323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4"/>
          <p:cNvSpPr/>
          <p:nvPr/>
        </p:nvSpPr>
        <p:spPr>
          <a:xfrm flipH="1">
            <a:off x="7973738" y="-236123"/>
            <a:ext cx="1170273" cy="1066962"/>
          </a:xfrm>
          <a:custGeom>
            <a:avLst/>
            <a:gdLst/>
            <a:ahLst/>
            <a:cxnLst/>
            <a:rect l="l" t="t" r="r" b="b"/>
            <a:pathLst>
              <a:path w="8088" h="7374" extrusionOk="0">
                <a:moveTo>
                  <a:pt x="3598" y="1"/>
                </a:moveTo>
                <a:cubicBezTo>
                  <a:pt x="3377" y="1"/>
                  <a:pt x="3155" y="31"/>
                  <a:pt x="2945" y="91"/>
                </a:cubicBezTo>
                <a:cubicBezTo>
                  <a:pt x="2173" y="313"/>
                  <a:pt x="1571" y="850"/>
                  <a:pt x="864" y="1177"/>
                </a:cubicBezTo>
                <a:cubicBezTo>
                  <a:pt x="66" y="1517"/>
                  <a:pt x="289" y="2367"/>
                  <a:pt x="289" y="3074"/>
                </a:cubicBezTo>
                <a:cubicBezTo>
                  <a:pt x="289" y="3545"/>
                  <a:pt x="158" y="3990"/>
                  <a:pt x="79" y="4448"/>
                </a:cubicBezTo>
                <a:cubicBezTo>
                  <a:pt x="1" y="4906"/>
                  <a:pt x="1" y="5403"/>
                  <a:pt x="223" y="5796"/>
                </a:cubicBezTo>
                <a:cubicBezTo>
                  <a:pt x="563" y="6371"/>
                  <a:pt x="1309" y="6568"/>
                  <a:pt x="1977" y="6711"/>
                </a:cubicBezTo>
                <a:cubicBezTo>
                  <a:pt x="1610" y="6541"/>
                  <a:pt x="1479" y="6083"/>
                  <a:pt x="1519" y="5691"/>
                </a:cubicBezTo>
                <a:cubicBezTo>
                  <a:pt x="1545" y="5298"/>
                  <a:pt x="1715" y="4919"/>
                  <a:pt x="1780" y="4526"/>
                </a:cubicBezTo>
                <a:cubicBezTo>
                  <a:pt x="1846" y="4121"/>
                  <a:pt x="1807" y="3676"/>
                  <a:pt x="1519" y="3401"/>
                </a:cubicBezTo>
                <a:lnTo>
                  <a:pt x="1519" y="3401"/>
                </a:lnTo>
                <a:cubicBezTo>
                  <a:pt x="1859" y="3480"/>
                  <a:pt x="2055" y="3885"/>
                  <a:pt x="2055" y="4252"/>
                </a:cubicBezTo>
                <a:cubicBezTo>
                  <a:pt x="2068" y="4605"/>
                  <a:pt x="1964" y="4971"/>
                  <a:pt x="1937" y="5324"/>
                </a:cubicBezTo>
                <a:cubicBezTo>
                  <a:pt x="1924" y="5900"/>
                  <a:pt x="2186" y="6476"/>
                  <a:pt x="2644" y="6829"/>
                </a:cubicBezTo>
                <a:cubicBezTo>
                  <a:pt x="2968" y="7077"/>
                  <a:pt x="3383" y="7214"/>
                  <a:pt x="3803" y="7214"/>
                </a:cubicBezTo>
                <a:cubicBezTo>
                  <a:pt x="3958" y="7214"/>
                  <a:pt x="4114" y="7195"/>
                  <a:pt x="4266" y="7156"/>
                </a:cubicBezTo>
                <a:cubicBezTo>
                  <a:pt x="3573" y="6489"/>
                  <a:pt x="3311" y="5429"/>
                  <a:pt x="3573" y="4513"/>
                </a:cubicBezTo>
                <a:lnTo>
                  <a:pt x="3573" y="4513"/>
                </a:lnTo>
                <a:cubicBezTo>
                  <a:pt x="3612" y="5403"/>
                  <a:pt x="3691" y="6463"/>
                  <a:pt x="4410" y="7012"/>
                </a:cubicBezTo>
                <a:cubicBezTo>
                  <a:pt x="4761" y="7270"/>
                  <a:pt x="5202" y="7374"/>
                  <a:pt x="5636" y="7374"/>
                </a:cubicBezTo>
                <a:cubicBezTo>
                  <a:pt x="5752" y="7374"/>
                  <a:pt x="5867" y="7366"/>
                  <a:pt x="5980" y="7353"/>
                </a:cubicBezTo>
                <a:cubicBezTo>
                  <a:pt x="6543" y="7287"/>
                  <a:pt x="7040" y="7078"/>
                  <a:pt x="7551" y="6868"/>
                </a:cubicBezTo>
                <a:cubicBezTo>
                  <a:pt x="7917" y="6110"/>
                  <a:pt x="8087" y="5259"/>
                  <a:pt x="8022" y="4435"/>
                </a:cubicBezTo>
                <a:cubicBezTo>
                  <a:pt x="7996" y="4173"/>
                  <a:pt x="7956" y="3885"/>
                  <a:pt x="7799" y="3676"/>
                </a:cubicBezTo>
                <a:cubicBezTo>
                  <a:pt x="7600" y="3414"/>
                  <a:pt x="7266" y="3303"/>
                  <a:pt x="6933" y="3303"/>
                </a:cubicBezTo>
                <a:cubicBezTo>
                  <a:pt x="6850" y="3303"/>
                  <a:pt x="6768" y="3310"/>
                  <a:pt x="6687" y="3323"/>
                </a:cubicBezTo>
                <a:cubicBezTo>
                  <a:pt x="6281" y="3362"/>
                  <a:pt x="5902" y="3558"/>
                  <a:pt x="5509" y="3676"/>
                </a:cubicBezTo>
                <a:cubicBezTo>
                  <a:pt x="5293" y="3741"/>
                  <a:pt x="5060" y="3790"/>
                  <a:pt x="4831" y="3790"/>
                </a:cubicBezTo>
                <a:cubicBezTo>
                  <a:pt x="4645" y="3790"/>
                  <a:pt x="4462" y="3758"/>
                  <a:pt x="4293" y="3676"/>
                </a:cubicBezTo>
                <a:lnTo>
                  <a:pt x="4293" y="3676"/>
                </a:lnTo>
                <a:cubicBezTo>
                  <a:pt x="4387" y="3700"/>
                  <a:pt x="4481" y="3711"/>
                  <a:pt x="4575" y="3711"/>
                </a:cubicBezTo>
                <a:cubicBezTo>
                  <a:pt x="5038" y="3711"/>
                  <a:pt x="5488" y="3444"/>
                  <a:pt x="5902" y="3205"/>
                </a:cubicBezTo>
                <a:cubicBezTo>
                  <a:pt x="6273" y="2964"/>
                  <a:pt x="6706" y="2746"/>
                  <a:pt x="7135" y="2746"/>
                </a:cubicBezTo>
                <a:cubicBezTo>
                  <a:pt x="7266" y="2746"/>
                  <a:pt x="7396" y="2766"/>
                  <a:pt x="7524" y="2812"/>
                </a:cubicBezTo>
                <a:cubicBezTo>
                  <a:pt x="7459" y="2367"/>
                  <a:pt x="7354" y="1922"/>
                  <a:pt x="7145" y="1530"/>
                </a:cubicBezTo>
                <a:cubicBezTo>
                  <a:pt x="6909" y="1164"/>
                  <a:pt x="6543" y="836"/>
                  <a:pt x="6098" y="771"/>
                </a:cubicBezTo>
                <a:cubicBezTo>
                  <a:pt x="6046" y="764"/>
                  <a:pt x="5995" y="761"/>
                  <a:pt x="5944" y="761"/>
                </a:cubicBezTo>
                <a:cubicBezTo>
                  <a:pt x="5504" y="761"/>
                  <a:pt x="5093" y="1001"/>
                  <a:pt x="4777" y="1294"/>
                </a:cubicBezTo>
                <a:cubicBezTo>
                  <a:pt x="4410" y="1622"/>
                  <a:pt x="4122" y="2014"/>
                  <a:pt x="3730" y="2302"/>
                </a:cubicBezTo>
                <a:cubicBezTo>
                  <a:pt x="3450" y="2534"/>
                  <a:pt x="3092" y="2694"/>
                  <a:pt x="2739" y="2694"/>
                </a:cubicBezTo>
                <a:cubicBezTo>
                  <a:pt x="2614" y="2694"/>
                  <a:pt x="2489" y="2674"/>
                  <a:pt x="2369" y="2629"/>
                </a:cubicBezTo>
                <a:cubicBezTo>
                  <a:pt x="3298" y="1988"/>
                  <a:pt x="4214" y="1360"/>
                  <a:pt x="5143" y="719"/>
                </a:cubicBezTo>
                <a:cubicBezTo>
                  <a:pt x="4808" y="230"/>
                  <a:pt x="4205" y="1"/>
                  <a:pt x="35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4"/>
          <p:cNvSpPr/>
          <p:nvPr/>
        </p:nvSpPr>
        <p:spPr>
          <a:xfrm>
            <a:off x="1707396" y="5024898"/>
            <a:ext cx="108" cy="25292"/>
          </a:xfrm>
          <a:custGeom>
            <a:avLst/>
            <a:gdLst/>
            <a:ahLst/>
            <a:cxnLst/>
            <a:rect l="l" t="t" r="r" b="b"/>
            <a:pathLst>
              <a:path w="1" h="235" fill="none" extrusionOk="0">
                <a:moveTo>
                  <a:pt x="0" y="234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DA9A0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4"/>
          <p:cNvSpPr/>
          <p:nvPr/>
        </p:nvSpPr>
        <p:spPr>
          <a:xfrm>
            <a:off x="1725369" y="5021346"/>
            <a:ext cx="3659" cy="28843"/>
          </a:xfrm>
          <a:custGeom>
            <a:avLst/>
            <a:gdLst/>
            <a:ahLst/>
            <a:cxnLst/>
            <a:rect l="l" t="t" r="r" b="b"/>
            <a:pathLst>
              <a:path w="34" h="268" fill="none" extrusionOk="0">
                <a:moveTo>
                  <a:pt x="0" y="267"/>
                </a:moveTo>
                <a:lnTo>
                  <a:pt x="34" y="0"/>
                </a:lnTo>
              </a:path>
            </a:pathLst>
          </a:custGeom>
          <a:noFill/>
          <a:ln w="10850" cap="flat" cmpd="sng">
            <a:solidFill>
              <a:srgbClr val="DA9A0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" name="Google Shape;1176;p44"/>
          <p:cNvGrpSpPr/>
          <p:nvPr/>
        </p:nvGrpSpPr>
        <p:grpSpPr>
          <a:xfrm rot="-283249">
            <a:off x="7325819" y="199590"/>
            <a:ext cx="1505524" cy="1445580"/>
            <a:chOff x="6983550" y="131037"/>
            <a:chExt cx="1505535" cy="1445590"/>
          </a:xfrm>
        </p:grpSpPr>
        <p:sp>
          <p:nvSpPr>
            <p:cNvPr id="1177" name="Google Shape;1177;p44"/>
            <p:cNvSpPr/>
            <p:nvPr/>
          </p:nvSpPr>
          <p:spPr>
            <a:xfrm>
              <a:off x="6983550" y="131037"/>
              <a:ext cx="1505535" cy="1445590"/>
            </a:xfrm>
            <a:custGeom>
              <a:avLst/>
              <a:gdLst/>
              <a:ahLst/>
              <a:cxnLst/>
              <a:rect l="l" t="t" r="r" b="b"/>
              <a:pathLst>
                <a:path w="10875" h="10442" extrusionOk="0">
                  <a:moveTo>
                    <a:pt x="4703" y="1"/>
                  </a:moveTo>
                  <a:cubicBezTo>
                    <a:pt x="3736" y="1"/>
                    <a:pt x="2869" y="535"/>
                    <a:pt x="2302" y="1035"/>
                  </a:cubicBezTo>
                  <a:lnTo>
                    <a:pt x="2235" y="1035"/>
                  </a:lnTo>
                  <a:cubicBezTo>
                    <a:pt x="2102" y="901"/>
                    <a:pt x="1968" y="868"/>
                    <a:pt x="1768" y="868"/>
                  </a:cubicBezTo>
                  <a:cubicBezTo>
                    <a:pt x="1568" y="868"/>
                    <a:pt x="1368" y="968"/>
                    <a:pt x="1201" y="1135"/>
                  </a:cubicBezTo>
                  <a:lnTo>
                    <a:pt x="200" y="2302"/>
                  </a:lnTo>
                  <a:cubicBezTo>
                    <a:pt x="67" y="2469"/>
                    <a:pt x="0" y="2636"/>
                    <a:pt x="33" y="2836"/>
                  </a:cubicBezTo>
                  <a:cubicBezTo>
                    <a:pt x="33" y="3036"/>
                    <a:pt x="167" y="3203"/>
                    <a:pt x="300" y="3337"/>
                  </a:cubicBezTo>
                  <a:lnTo>
                    <a:pt x="4136" y="6539"/>
                  </a:lnTo>
                  <a:cubicBezTo>
                    <a:pt x="4070" y="6606"/>
                    <a:pt x="4036" y="6639"/>
                    <a:pt x="4036" y="6672"/>
                  </a:cubicBezTo>
                  <a:lnTo>
                    <a:pt x="3736" y="7106"/>
                  </a:lnTo>
                  <a:cubicBezTo>
                    <a:pt x="3636" y="7273"/>
                    <a:pt x="3569" y="7473"/>
                    <a:pt x="3636" y="7640"/>
                  </a:cubicBezTo>
                  <a:cubicBezTo>
                    <a:pt x="3536" y="7773"/>
                    <a:pt x="3536" y="7940"/>
                    <a:pt x="3536" y="8107"/>
                  </a:cubicBezTo>
                  <a:lnTo>
                    <a:pt x="3669" y="8774"/>
                  </a:lnTo>
                  <a:cubicBezTo>
                    <a:pt x="3703" y="8974"/>
                    <a:pt x="3836" y="9141"/>
                    <a:pt x="4003" y="9274"/>
                  </a:cubicBezTo>
                  <a:lnTo>
                    <a:pt x="4003" y="9474"/>
                  </a:lnTo>
                  <a:cubicBezTo>
                    <a:pt x="4036" y="9674"/>
                    <a:pt x="4203" y="9875"/>
                    <a:pt x="4403" y="9975"/>
                  </a:cubicBezTo>
                  <a:lnTo>
                    <a:pt x="5237" y="10342"/>
                  </a:lnTo>
                  <a:cubicBezTo>
                    <a:pt x="5354" y="10392"/>
                    <a:pt x="5462" y="10417"/>
                    <a:pt x="5567" y="10417"/>
                  </a:cubicBezTo>
                  <a:cubicBezTo>
                    <a:pt x="5671" y="10417"/>
                    <a:pt x="5771" y="10392"/>
                    <a:pt x="5871" y="10342"/>
                  </a:cubicBezTo>
                  <a:lnTo>
                    <a:pt x="5904" y="10342"/>
                  </a:lnTo>
                  <a:cubicBezTo>
                    <a:pt x="5971" y="10342"/>
                    <a:pt x="5971" y="10375"/>
                    <a:pt x="6004" y="10375"/>
                  </a:cubicBezTo>
                  <a:cubicBezTo>
                    <a:pt x="6071" y="10442"/>
                    <a:pt x="6204" y="10442"/>
                    <a:pt x="6305" y="10442"/>
                  </a:cubicBezTo>
                  <a:cubicBezTo>
                    <a:pt x="6405" y="10442"/>
                    <a:pt x="6505" y="10375"/>
                    <a:pt x="6638" y="10342"/>
                  </a:cubicBezTo>
                  <a:lnTo>
                    <a:pt x="7305" y="10008"/>
                  </a:lnTo>
                  <a:cubicBezTo>
                    <a:pt x="7472" y="9941"/>
                    <a:pt x="7539" y="9841"/>
                    <a:pt x="7639" y="9674"/>
                  </a:cubicBezTo>
                  <a:cubicBezTo>
                    <a:pt x="7672" y="9641"/>
                    <a:pt x="7706" y="9641"/>
                    <a:pt x="7806" y="9608"/>
                  </a:cubicBezTo>
                  <a:cubicBezTo>
                    <a:pt x="7906" y="9708"/>
                    <a:pt x="8072" y="9775"/>
                    <a:pt x="8239" y="9775"/>
                  </a:cubicBezTo>
                  <a:cubicBezTo>
                    <a:pt x="8473" y="9775"/>
                    <a:pt x="8673" y="9674"/>
                    <a:pt x="8840" y="9508"/>
                  </a:cubicBezTo>
                  <a:lnTo>
                    <a:pt x="9840" y="8340"/>
                  </a:lnTo>
                  <a:cubicBezTo>
                    <a:pt x="9974" y="8173"/>
                    <a:pt x="10041" y="8007"/>
                    <a:pt x="10007" y="7806"/>
                  </a:cubicBezTo>
                  <a:cubicBezTo>
                    <a:pt x="10007" y="7606"/>
                    <a:pt x="9874" y="7439"/>
                    <a:pt x="9740" y="7306"/>
                  </a:cubicBezTo>
                  <a:lnTo>
                    <a:pt x="9373" y="6972"/>
                  </a:lnTo>
                  <a:cubicBezTo>
                    <a:pt x="9507" y="6639"/>
                    <a:pt x="9674" y="6139"/>
                    <a:pt x="9807" y="5638"/>
                  </a:cubicBezTo>
                  <a:cubicBezTo>
                    <a:pt x="10074" y="5538"/>
                    <a:pt x="10307" y="5438"/>
                    <a:pt x="10474" y="5338"/>
                  </a:cubicBezTo>
                  <a:cubicBezTo>
                    <a:pt x="10741" y="5171"/>
                    <a:pt x="10874" y="4871"/>
                    <a:pt x="10874" y="4537"/>
                  </a:cubicBezTo>
                  <a:cubicBezTo>
                    <a:pt x="10808" y="4104"/>
                    <a:pt x="10508" y="3770"/>
                    <a:pt x="10007" y="3470"/>
                  </a:cubicBezTo>
                  <a:cubicBezTo>
                    <a:pt x="10041" y="3337"/>
                    <a:pt x="10041" y="3203"/>
                    <a:pt x="10007" y="3136"/>
                  </a:cubicBezTo>
                  <a:cubicBezTo>
                    <a:pt x="9907" y="2703"/>
                    <a:pt x="9540" y="2436"/>
                    <a:pt x="8973" y="2269"/>
                  </a:cubicBezTo>
                  <a:cubicBezTo>
                    <a:pt x="8973" y="2202"/>
                    <a:pt x="8973" y="2169"/>
                    <a:pt x="8906" y="2136"/>
                  </a:cubicBezTo>
                  <a:cubicBezTo>
                    <a:pt x="8773" y="1769"/>
                    <a:pt x="8373" y="1502"/>
                    <a:pt x="7706" y="1368"/>
                  </a:cubicBezTo>
                  <a:cubicBezTo>
                    <a:pt x="7639" y="1202"/>
                    <a:pt x="7439" y="1068"/>
                    <a:pt x="7305" y="1035"/>
                  </a:cubicBezTo>
                  <a:cubicBezTo>
                    <a:pt x="7305" y="1035"/>
                    <a:pt x="6805" y="868"/>
                    <a:pt x="6071" y="401"/>
                  </a:cubicBezTo>
                  <a:cubicBezTo>
                    <a:pt x="5671" y="134"/>
                    <a:pt x="5204" y="1"/>
                    <a:pt x="4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7081799" y="320003"/>
              <a:ext cx="1201108" cy="1067668"/>
            </a:xfrm>
            <a:custGeom>
              <a:avLst/>
              <a:gdLst/>
              <a:ahLst/>
              <a:cxnLst/>
              <a:rect l="l" t="t" r="r" b="b"/>
              <a:pathLst>
                <a:path w="8407" h="7473" extrusionOk="0">
                  <a:moveTo>
                    <a:pt x="1002" y="1"/>
                  </a:moveTo>
                  <a:lnTo>
                    <a:pt x="1" y="1202"/>
                  </a:lnTo>
                  <a:lnTo>
                    <a:pt x="7406" y="7473"/>
                  </a:lnTo>
                  <a:lnTo>
                    <a:pt x="8407" y="627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7162949" y="477301"/>
              <a:ext cx="124011" cy="114582"/>
            </a:xfrm>
            <a:custGeom>
              <a:avLst/>
              <a:gdLst/>
              <a:ahLst/>
              <a:cxnLst/>
              <a:rect l="l" t="t" r="r" b="b"/>
              <a:pathLst>
                <a:path w="868" h="802" fill="none" extrusionOk="0">
                  <a:moveTo>
                    <a:pt x="0" y="1"/>
                  </a:moveTo>
                  <a:lnTo>
                    <a:pt x="867" y="801"/>
                  </a:lnTo>
                </a:path>
              </a:pathLst>
            </a:custGeom>
            <a:noFill/>
            <a:ln w="2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7281959" y="515447"/>
              <a:ext cx="109867" cy="114439"/>
            </a:xfrm>
            <a:custGeom>
              <a:avLst/>
              <a:gdLst/>
              <a:ahLst/>
              <a:cxnLst/>
              <a:rect l="l" t="t" r="r" b="b"/>
              <a:pathLst>
                <a:path w="769" h="801" fill="none" extrusionOk="0">
                  <a:moveTo>
                    <a:pt x="1" y="0"/>
                  </a:moveTo>
                  <a:lnTo>
                    <a:pt x="768" y="801"/>
                  </a:lnTo>
                </a:path>
              </a:pathLst>
            </a:custGeom>
            <a:noFill/>
            <a:ln w="2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7477405" y="729893"/>
              <a:ext cx="329030" cy="262309"/>
            </a:xfrm>
            <a:custGeom>
              <a:avLst/>
              <a:gdLst/>
              <a:ahLst/>
              <a:cxnLst/>
              <a:rect l="l" t="t" r="r" b="b"/>
              <a:pathLst>
                <a:path w="2303" h="1836" fill="none" extrusionOk="0">
                  <a:moveTo>
                    <a:pt x="1" y="0"/>
                  </a:moveTo>
                  <a:lnTo>
                    <a:pt x="2302" y="1835"/>
                  </a:lnTo>
                </a:path>
              </a:pathLst>
            </a:custGeom>
            <a:noFill/>
            <a:ln w="2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7792003" y="896620"/>
              <a:ext cx="105009" cy="71721"/>
            </a:xfrm>
            <a:custGeom>
              <a:avLst/>
              <a:gdLst/>
              <a:ahLst/>
              <a:cxnLst/>
              <a:rect l="l" t="t" r="r" b="b"/>
              <a:pathLst>
                <a:path w="735" h="502" fill="none" extrusionOk="0">
                  <a:moveTo>
                    <a:pt x="0" y="1"/>
                  </a:moveTo>
                  <a:lnTo>
                    <a:pt x="734" y="501"/>
                  </a:lnTo>
                </a:path>
              </a:pathLst>
            </a:custGeom>
            <a:noFill/>
            <a:ln w="2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7839579" y="1049204"/>
              <a:ext cx="276596" cy="243165"/>
            </a:xfrm>
            <a:custGeom>
              <a:avLst/>
              <a:gdLst/>
              <a:ahLst/>
              <a:cxnLst/>
              <a:rect l="l" t="t" r="r" b="b"/>
              <a:pathLst>
                <a:path w="1936" h="1702" fill="none" extrusionOk="0">
                  <a:moveTo>
                    <a:pt x="1" y="0"/>
                  </a:moveTo>
                  <a:lnTo>
                    <a:pt x="1935" y="1702"/>
                  </a:lnTo>
                </a:path>
              </a:pathLst>
            </a:custGeom>
            <a:noFill/>
            <a:ln w="208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7248671" y="196850"/>
              <a:ext cx="724494" cy="537906"/>
            </a:xfrm>
            <a:custGeom>
              <a:avLst/>
              <a:gdLst/>
              <a:ahLst/>
              <a:cxnLst/>
              <a:rect l="l" t="t" r="r" b="b"/>
              <a:pathLst>
                <a:path w="5071" h="3765" extrusionOk="0">
                  <a:moveTo>
                    <a:pt x="2702" y="0"/>
                  </a:moveTo>
                  <a:cubicBezTo>
                    <a:pt x="1754" y="0"/>
                    <a:pt x="809" y="747"/>
                    <a:pt x="534" y="1196"/>
                  </a:cubicBezTo>
                  <a:cubicBezTo>
                    <a:pt x="0" y="1964"/>
                    <a:pt x="2602" y="3765"/>
                    <a:pt x="2602" y="3765"/>
                  </a:cubicBezTo>
                  <a:lnTo>
                    <a:pt x="5071" y="1063"/>
                  </a:lnTo>
                  <a:cubicBezTo>
                    <a:pt x="5071" y="1063"/>
                    <a:pt x="4470" y="896"/>
                    <a:pt x="3636" y="296"/>
                  </a:cubicBezTo>
                  <a:cubicBezTo>
                    <a:pt x="3342" y="85"/>
                    <a:pt x="3022" y="0"/>
                    <a:pt x="2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7520265" y="324860"/>
              <a:ext cx="200304" cy="200304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0"/>
                  </a:moveTo>
                  <a:cubicBezTo>
                    <a:pt x="301" y="0"/>
                    <a:pt x="1" y="300"/>
                    <a:pt x="1" y="701"/>
                  </a:cubicBezTo>
                  <a:cubicBezTo>
                    <a:pt x="1" y="1101"/>
                    <a:pt x="301" y="1401"/>
                    <a:pt x="701" y="1401"/>
                  </a:cubicBezTo>
                  <a:cubicBezTo>
                    <a:pt x="1102" y="1401"/>
                    <a:pt x="1402" y="1101"/>
                    <a:pt x="1402" y="701"/>
                  </a:cubicBezTo>
                  <a:cubicBezTo>
                    <a:pt x="1402" y="300"/>
                    <a:pt x="1102" y="0"/>
                    <a:pt x="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7596558" y="405867"/>
              <a:ext cx="47861" cy="47719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cubicBezTo>
                    <a:pt x="1" y="267"/>
                    <a:pt x="67" y="334"/>
                    <a:pt x="167" y="334"/>
                  </a:cubicBezTo>
                  <a:cubicBezTo>
                    <a:pt x="267" y="334"/>
                    <a:pt x="334" y="267"/>
                    <a:pt x="334" y="167"/>
                  </a:cubicBezTo>
                  <a:cubicBezTo>
                    <a:pt x="334" y="67"/>
                    <a:pt x="267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7596558" y="1034917"/>
              <a:ext cx="591053" cy="410037"/>
            </a:xfrm>
            <a:custGeom>
              <a:avLst/>
              <a:gdLst/>
              <a:ahLst/>
              <a:cxnLst/>
              <a:rect l="l" t="t" r="r" b="b"/>
              <a:pathLst>
                <a:path w="4137" h="2870" extrusionOk="0">
                  <a:moveTo>
                    <a:pt x="4137" y="0"/>
                  </a:moveTo>
                  <a:lnTo>
                    <a:pt x="3303" y="67"/>
                  </a:lnTo>
                  <a:lnTo>
                    <a:pt x="3303" y="234"/>
                  </a:lnTo>
                  <a:cubicBezTo>
                    <a:pt x="3270" y="267"/>
                    <a:pt x="3270" y="367"/>
                    <a:pt x="3203" y="434"/>
                  </a:cubicBezTo>
                  <a:cubicBezTo>
                    <a:pt x="3136" y="567"/>
                    <a:pt x="3036" y="734"/>
                    <a:pt x="2969" y="901"/>
                  </a:cubicBezTo>
                  <a:cubicBezTo>
                    <a:pt x="2736" y="1235"/>
                    <a:pt x="2536" y="1535"/>
                    <a:pt x="2269" y="1768"/>
                  </a:cubicBezTo>
                  <a:cubicBezTo>
                    <a:pt x="2135" y="1902"/>
                    <a:pt x="2002" y="2035"/>
                    <a:pt x="1835" y="2102"/>
                  </a:cubicBezTo>
                  <a:cubicBezTo>
                    <a:pt x="1668" y="2202"/>
                    <a:pt x="1502" y="2269"/>
                    <a:pt x="1368" y="2269"/>
                  </a:cubicBezTo>
                  <a:cubicBezTo>
                    <a:pt x="1357" y="2280"/>
                    <a:pt x="1342" y="2283"/>
                    <a:pt x="1325" y="2283"/>
                  </a:cubicBezTo>
                  <a:cubicBezTo>
                    <a:pt x="1290" y="2283"/>
                    <a:pt x="1246" y="2269"/>
                    <a:pt x="1201" y="2269"/>
                  </a:cubicBezTo>
                  <a:cubicBezTo>
                    <a:pt x="1168" y="2269"/>
                    <a:pt x="1168" y="2235"/>
                    <a:pt x="1135" y="2235"/>
                  </a:cubicBezTo>
                  <a:cubicBezTo>
                    <a:pt x="1068" y="2202"/>
                    <a:pt x="1035" y="2202"/>
                    <a:pt x="1001" y="2135"/>
                  </a:cubicBezTo>
                  <a:cubicBezTo>
                    <a:pt x="868" y="2069"/>
                    <a:pt x="734" y="1902"/>
                    <a:pt x="668" y="1768"/>
                  </a:cubicBezTo>
                  <a:cubicBezTo>
                    <a:pt x="601" y="1635"/>
                    <a:pt x="534" y="1468"/>
                    <a:pt x="534" y="1301"/>
                  </a:cubicBezTo>
                  <a:cubicBezTo>
                    <a:pt x="534" y="1134"/>
                    <a:pt x="634" y="1034"/>
                    <a:pt x="734" y="934"/>
                  </a:cubicBezTo>
                  <a:cubicBezTo>
                    <a:pt x="801" y="901"/>
                    <a:pt x="868" y="868"/>
                    <a:pt x="968" y="868"/>
                  </a:cubicBezTo>
                  <a:lnTo>
                    <a:pt x="1201" y="868"/>
                  </a:lnTo>
                  <a:cubicBezTo>
                    <a:pt x="1301" y="868"/>
                    <a:pt x="1368" y="901"/>
                    <a:pt x="1435" y="934"/>
                  </a:cubicBezTo>
                  <a:cubicBezTo>
                    <a:pt x="1468" y="968"/>
                    <a:pt x="1502" y="1068"/>
                    <a:pt x="1502" y="1134"/>
                  </a:cubicBezTo>
                  <a:cubicBezTo>
                    <a:pt x="1535" y="1235"/>
                    <a:pt x="1502" y="1301"/>
                    <a:pt x="1502" y="1401"/>
                  </a:cubicBezTo>
                  <a:cubicBezTo>
                    <a:pt x="1502" y="1435"/>
                    <a:pt x="1468" y="1468"/>
                    <a:pt x="1468" y="1535"/>
                  </a:cubicBezTo>
                  <a:cubicBezTo>
                    <a:pt x="1468" y="1568"/>
                    <a:pt x="1468" y="1601"/>
                    <a:pt x="1402" y="1635"/>
                  </a:cubicBezTo>
                  <a:cubicBezTo>
                    <a:pt x="1368" y="1702"/>
                    <a:pt x="1301" y="1735"/>
                    <a:pt x="1201" y="1735"/>
                  </a:cubicBezTo>
                  <a:cubicBezTo>
                    <a:pt x="1135" y="1735"/>
                    <a:pt x="1035" y="1702"/>
                    <a:pt x="1001" y="1601"/>
                  </a:cubicBezTo>
                  <a:cubicBezTo>
                    <a:pt x="901" y="1535"/>
                    <a:pt x="868" y="1435"/>
                    <a:pt x="868" y="1368"/>
                  </a:cubicBezTo>
                  <a:cubicBezTo>
                    <a:pt x="834" y="1235"/>
                    <a:pt x="868" y="1134"/>
                    <a:pt x="968" y="1101"/>
                  </a:cubicBezTo>
                  <a:lnTo>
                    <a:pt x="1068" y="1101"/>
                  </a:lnTo>
                  <a:lnTo>
                    <a:pt x="1135" y="1134"/>
                  </a:lnTo>
                  <a:lnTo>
                    <a:pt x="1168" y="1201"/>
                  </a:lnTo>
                  <a:cubicBezTo>
                    <a:pt x="1201" y="1235"/>
                    <a:pt x="1201" y="1268"/>
                    <a:pt x="1201" y="1301"/>
                  </a:cubicBezTo>
                  <a:cubicBezTo>
                    <a:pt x="1268" y="1268"/>
                    <a:pt x="1268" y="1201"/>
                    <a:pt x="1201" y="1134"/>
                  </a:cubicBezTo>
                  <a:cubicBezTo>
                    <a:pt x="1201" y="1101"/>
                    <a:pt x="1168" y="1068"/>
                    <a:pt x="1168" y="1068"/>
                  </a:cubicBezTo>
                  <a:cubicBezTo>
                    <a:pt x="1135" y="1068"/>
                    <a:pt x="1135" y="1034"/>
                    <a:pt x="1068" y="1034"/>
                  </a:cubicBezTo>
                  <a:cubicBezTo>
                    <a:pt x="1051" y="1001"/>
                    <a:pt x="1026" y="984"/>
                    <a:pt x="1001" y="984"/>
                  </a:cubicBezTo>
                  <a:cubicBezTo>
                    <a:pt x="976" y="984"/>
                    <a:pt x="951" y="1001"/>
                    <a:pt x="935" y="1034"/>
                  </a:cubicBezTo>
                  <a:cubicBezTo>
                    <a:pt x="801" y="1068"/>
                    <a:pt x="768" y="1201"/>
                    <a:pt x="768" y="1301"/>
                  </a:cubicBezTo>
                  <a:cubicBezTo>
                    <a:pt x="768" y="1435"/>
                    <a:pt x="801" y="1568"/>
                    <a:pt x="868" y="1635"/>
                  </a:cubicBezTo>
                  <a:cubicBezTo>
                    <a:pt x="935" y="1735"/>
                    <a:pt x="1035" y="1802"/>
                    <a:pt x="1168" y="1802"/>
                  </a:cubicBezTo>
                  <a:cubicBezTo>
                    <a:pt x="1199" y="1817"/>
                    <a:pt x="1230" y="1824"/>
                    <a:pt x="1260" y="1824"/>
                  </a:cubicBezTo>
                  <a:cubicBezTo>
                    <a:pt x="1360" y="1824"/>
                    <a:pt x="1450" y="1753"/>
                    <a:pt x="1502" y="1702"/>
                  </a:cubicBezTo>
                  <a:cubicBezTo>
                    <a:pt x="1535" y="1635"/>
                    <a:pt x="1535" y="1568"/>
                    <a:pt x="1602" y="1535"/>
                  </a:cubicBezTo>
                  <a:cubicBezTo>
                    <a:pt x="1602" y="1435"/>
                    <a:pt x="1635" y="1401"/>
                    <a:pt x="1635" y="1368"/>
                  </a:cubicBezTo>
                  <a:cubicBezTo>
                    <a:pt x="1668" y="1268"/>
                    <a:pt x="1668" y="1134"/>
                    <a:pt x="1668" y="1034"/>
                  </a:cubicBezTo>
                  <a:cubicBezTo>
                    <a:pt x="1668" y="968"/>
                    <a:pt x="1668" y="901"/>
                    <a:pt x="1635" y="868"/>
                  </a:cubicBezTo>
                  <a:cubicBezTo>
                    <a:pt x="1602" y="834"/>
                    <a:pt x="1535" y="734"/>
                    <a:pt x="1502" y="701"/>
                  </a:cubicBezTo>
                  <a:cubicBezTo>
                    <a:pt x="1435" y="601"/>
                    <a:pt x="1301" y="567"/>
                    <a:pt x="1168" y="534"/>
                  </a:cubicBezTo>
                  <a:cubicBezTo>
                    <a:pt x="1135" y="501"/>
                    <a:pt x="1035" y="501"/>
                    <a:pt x="1001" y="501"/>
                  </a:cubicBezTo>
                  <a:lnTo>
                    <a:pt x="834" y="501"/>
                  </a:lnTo>
                  <a:lnTo>
                    <a:pt x="468" y="601"/>
                  </a:lnTo>
                  <a:cubicBezTo>
                    <a:pt x="334" y="667"/>
                    <a:pt x="267" y="734"/>
                    <a:pt x="167" y="868"/>
                  </a:cubicBezTo>
                  <a:lnTo>
                    <a:pt x="34" y="1235"/>
                  </a:lnTo>
                  <a:cubicBezTo>
                    <a:pt x="1" y="1468"/>
                    <a:pt x="101" y="1735"/>
                    <a:pt x="167" y="1935"/>
                  </a:cubicBezTo>
                  <a:cubicBezTo>
                    <a:pt x="267" y="2202"/>
                    <a:pt x="434" y="2369"/>
                    <a:pt x="601" y="2536"/>
                  </a:cubicBezTo>
                  <a:lnTo>
                    <a:pt x="701" y="2636"/>
                  </a:lnTo>
                  <a:cubicBezTo>
                    <a:pt x="768" y="2702"/>
                    <a:pt x="801" y="2736"/>
                    <a:pt x="868" y="2769"/>
                  </a:cubicBezTo>
                  <a:cubicBezTo>
                    <a:pt x="1001" y="2802"/>
                    <a:pt x="1168" y="2869"/>
                    <a:pt x="1301" y="2869"/>
                  </a:cubicBezTo>
                  <a:cubicBezTo>
                    <a:pt x="1535" y="2869"/>
                    <a:pt x="1802" y="2769"/>
                    <a:pt x="2002" y="2702"/>
                  </a:cubicBezTo>
                  <a:cubicBezTo>
                    <a:pt x="2202" y="2569"/>
                    <a:pt x="2436" y="2435"/>
                    <a:pt x="2602" y="2335"/>
                  </a:cubicBezTo>
                  <a:cubicBezTo>
                    <a:pt x="2969" y="2035"/>
                    <a:pt x="3270" y="1735"/>
                    <a:pt x="3536" y="1368"/>
                  </a:cubicBezTo>
                  <a:cubicBezTo>
                    <a:pt x="3670" y="1201"/>
                    <a:pt x="3803" y="1001"/>
                    <a:pt x="3937" y="768"/>
                  </a:cubicBezTo>
                  <a:cubicBezTo>
                    <a:pt x="3970" y="701"/>
                    <a:pt x="4003" y="567"/>
                    <a:pt x="4037" y="434"/>
                  </a:cubicBezTo>
                  <a:cubicBezTo>
                    <a:pt x="4103" y="334"/>
                    <a:pt x="4137" y="134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7620417" y="407724"/>
              <a:ext cx="757925" cy="727351"/>
            </a:xfrm>
            <a:custGeom>
              <a:avLst/>
              <a:gdLst/>
              <a:ahLst/>
              <a:cxnLst/>
              <a:rect l="l" t="t" r="r" b="b"/>
              <a:pathLst>
                <a:path w="5305" h="5091" extrusionOk="0">
                  <a:moveTo>
                    <a:pt x="2036" y="1"/>
                  </a:moveTo>
                  <a:cubicBezTo>
                    <a:pt x="1634" y="1"/>
                    <a:pt x="1368" y="87"/>
                    <a:pt x="1368" y="87"/>
                  </a:cubicBezTo>
                  <a:lnTo>
                    <a:pt x="0" y="1889"/>
                  </a:lnTo>
                  <a:lnTo>
                    <a:pt x="3803" y="5091"/>
                  </a:lnTo>
                  <a:cubicBezTo>
                    <a:pt x="3803" y="5091"/>
                    <a:pt x="5304" y="2155"/>
                    <a:pt x="4037" y="854"/>
                  </a:cubicBezTo>
                  <a:cubicBezTo>
                    <a:pt x="3334" y="152"/>
                    <a:pt x="2567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7520265" y="663030"/>
              <a:ext cx="309028" cy="210019"/>
            </a:xfrm>
            <a:custGeom>
              <a:avLst/>
              <a:gdLst/>
              <a:ahLst/>
              <a:cxnLst/>
              <a:rect l="l" t="t" r="r" b="b"/>
              <a:pathLst>
                <a:path w="2163" h="1470" extrusionOk="0">
                  <a:moveTo>
                    <a:pt x="1613" y="1"/>
                  </a:moveTo>
                  <a:cubicBezTo>
                    <a:pt x="1160" y="1"/>
                    <a:pt x="901" y="1002"/>
                    <a:pt x="901" y="1002"/>
                  </a:cubicBezTo>
                  <a:cubicBezTo>
                    <a:pt x="901" y="1002"/>
                    <a:pt x="779" y="997"/>
                    <a:pt x="625" y="997"/>
                  </a:cubicBezTo>
                  <a:cubicBezTo>
                    <a:pt x="394" y="997"/>
                    <a:pt x="94" y="1009"/>
                    <a:pt x="34" y="1069"/>
                  </a:cubicBezTo>
                  <a:cubicBezTo>
                    <a:pt x="1" y="1202"/>
                    <a:pt x="735" y="1369"/>
                    <a:pt x="1068" y="1469"/>
                  </a:cubicBezTo>
                  <a:cubicBezTo>
                    <a:pt x="1073" y="1470"/>
                    <a:pt x="1078" y="1470"/>
                    <a:pt x="1083" y="1470"/>
                  </a:cubicBezTo>
                  <a:cubicBezTo>
                    <a:pt x="1485" y="1470"/>
                    <a:pt x="2163" y="100"/>
                    <a:pt x="1635" y="1"/>
                  </a:cubicBezTo>
                  <a:cubicBezTo>
                    <a:pt x="1628" y="1"/>
                    <a:pt x="1621" y="1"/>
                    <a:pt x="16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7830149" y="879047"/>
              <a:ext cx="333744" cy="235878"/>
            </a:xfrm>
            <a:custGeom>
              <a:avLst/>
              <a:gdLst/>
              <a:ahLst/>
              <a:cxnLst/>
              <a:rect l="l" t="t" r="r" b="b"/>
              <a:pathLst>
                <a:path w="2336" h="1651" extrusionOk="0">
                  <a:moveTo>
                    <a:pt x="1697" y="1"/>
                  </a:moveTo>
                  <a:cubicBezTo>
                    <a:pt x="1310" y="1"/>
                    <a:pt x="1151" y="1004"/>
                    <a:pt x="567" y="1158"/>
                  </a:cubicBezTo>
                  <a:cubicBezTo>
                    <a:pt x="0" y="1325"/>
                    <a:pt x="0" y="1525"/>
                    <a:pt x="167" y="1625"/>
                  </a:cubicBezTo>
                  <a:cubicBezTo>
                    <a:pt x="209" y="1642"/>
                    <a:pt x="261" y="1650"/>
                    <a:pt x="322" y="1650"/>
                  </a:cubicBezTo>
                  <a:cubicBezTo>
                    <a:pt x="505" y="1650"/>
                    <a:pt x="767" y="1575"/>
                    <a:pt x="1067" y="1425"/>
                  </a:cubicBezTo>
                  <a:cubicBezTo>
                    <a:pt x="1501" y="1191"/>
                    <a:pt x="2335" y="324"/>
                    <a:pt x="1801" y="24"/>
                  </a:cubicBezTo>
                  <a:cubicBezTo>
                    <a:pt x="1765" y="8"/>
                    <a:pt x="1730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7324963" y="405867"/>
              <a:ext cx="267024" cy="238450"/>
            </a:xfrm>
            <a:custGeom>
              <a:avLst/>
              <a:gdLst/>
              <a:ahLst/>
              <a:cxnLst/>
              <a:rect l="l" t="t" r="r" b="b"/>
              <a:pathLst>
                <a:path w="1869" h="1669" fill="none" extrusionOk="0">
                  <a:moveTo>
                    <a:pt x="0" y="0"/>
                  </a:moveTo>
                  <a:cubicBezTo>
                    <a:pt x="0" y="0"/>
                    <a:pt x="834" y="667"/>
                    <a:pt x="1268" y="1168"/>
                  </a:cubicBezTo>
                  <a:cubicBezTo>
                    <a:pt x="1701" y="1668"/>
                    <a:pt x="1868" y="1435"/>
                    <a:pt x="1868" y="1435"/>
                  </a:cubicBezTo>
                </a:path>
              </a:pathLst>
            </a:custGeom>
            <a:solidFill>
              <a:schemeClr val="dk1"/>
            </a:solidFill>
            <a:ln w="23350" cap="rnd" cmpd="sng">
              <a:solidFill>
                <a:srgbClr val="007D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7806290" y="1073063"/>
              <a:ext cx="143" cy="1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A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7949160" y="1215931"/>
              <a:ext cx="143" cy="14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3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7863438" y="401009"/>
              <a:ext cx="300456" cy="206304"/>
            </a:xfrm>
            <a:custGeom>
              <a:avLst/>
              <a:gdLst/>
              <a:ahLst/>
              <a:cxnLst/>
              <a:rect l="l" t="t" r="r" b="b"/>
              <a:pathLst>
                <a:path w="2103" h="1444" extrusionOk="0">
                  <a:moveTo>
                    <a:pt x="1268" y="1"/>
                  </a:moveTo>
                  <a:cubicBezTo>
                    <a:pt x="1268" y="1"/>
                    <a:pt x="1068" y="468"/>
                    <a:pt x="634" y="835"/>
                  </a:cubicBezTo>
                  <a:cubicBezTo>
                    <a:pt x="267" y="1268"/>
                    <a:pt x="1" y="1302"/>
                    <a:pt x="167" y="1435"/>
                  </a:cubicBezTo>
                  <a:cubicBezTo>
                    <a:pt x="176" y="1441"/>
                    <a:pt x="189" y="1443"/>
                    <a:pt x="204" y="1443"/>
                  </a:cubicBezTo>
                  <a:cubicBezTo>
                    <a:pt x="468" y="1443"/>
                    <a:pt x="1614" y="652"/>
                    <a:pt x="1835" y="368"/>
                  </a:cubicBezTo>
                  <a:cubicBezTo>
                    <a:pt x="2102" y="134"/>
                    <a:pt x="1268" y="1"/>
                    <a:pt x="1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8006450" y="520162"/>
              <a:ext cx="319457" cy="189731"/>
            </a:xfrm>
            <a:custGeom>
              <a:avLst/>
              <a:gdLst/>
              <a:ahLst/>
              <a:cxnLst/>
              <a:rect l="l" t="t" r="r" b="b"/>
              <a:pathLst>
                <a:path w="2236" h="1328" extrusionOk="0">
                  <a:moveTo>
                    <a:pt x="1401" y="1"/>
                  </a:moveTo>
                  <a:cubicBezTo>
                    <a:pt x="1401" y="1"/>
                    <a:pt x="1101" y="434"/>
                    <a:pt x="667" y="768"/>
                  </a:cubicBezTo>
                  <a:cubicBezTo>
                    <a:pt x="267" y="1102"/>
                    <a:pt x="0" y="1135"/>
                    <a:pt x="134" y="1302"/>
                  </a:cubicBezTo>
                  <a:cubicBezTo>
                    <a:pt x="148" y="1319"/>
                    <a:pt x="175" y="1327"/>
                    <a:pt x="213" y="1327"/>
                  </a:cubicBezTo>
                  <a:cubicBezTo>
                    <a:pt x="541" y="1327"/>
                    <a:pt x="1666" y="740"/>
                    <a:pt x="1935" y="501"/>
                  </a:cubicBezTo>
                  <a:cubicBezTo>
                    <a:pt x="2235" y="268"/>
                    <a:pt x="1401" y="1"/>
                    <a:pt x="1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8111317" y="682174"/>
              <a:ext cx="319457" cy="153014"/>
            </a:xfrm>
            <a:custGeom>
              <a:avLst/>
              <a:gdLst/>
              <a:ahLst/>
              <a:cxnLst/>
              <a:rect l="l" t="t" r="r" b="b"/>
              <a:pathLst>
                <a:path w="2236" h="1071" extrusionOk="0">
                  <a:moveTo>
                    <a:pt x="1535" y="1"/>
                  </a:moveTo>
                  <a:cubicBezTo>
                    <a:pt x="1535" y="1"/>
                    <a:pt x="1201" y="368"/>
                    <a:pt x="701" y="635"/>
                  </a:cubicBezTo>
                  <a:cubicBezTo>
                    <a:pt x="234" y="902"/>
                    <a:pt x="0" y="868"/>
                    <a:pt x="67" y="1035"/>
                  </a:cubicBezTo>
                  <a:cubicBezTo>
                    <a:pt x="86" y="1059"/>
                    <a:pt x="135" y="1070"/>
                    <a:pt x="204" y="1070"/>
                  </a:cubicBezTo>
                  <a:cubicBezTo>
                    <a:pt x="606" y="1070"/>
                    <a:pt x="1707" y="705"/>
                    <a:pt x="1935" y="535"/>
                  </a:cubicBezTo>
                  <a:cubicBezTo>
                    <a:pt x="2235" y="334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7577556" y="1082492"/>
              <a:ext cx="476614" cy="391035"/>
            </a:xfrm>
            <a:custGeom>
              <a:avLst/>
              <a:gdLst/>
              <a:ahLst/>
              <a:cxnLst/>
              <a:rect l="l" t="t" r="r" b="b"/>
              <a:pathLst>
                <a:path w="3336" h="2737" extrusionOk="0">
                  <a:moveTo>
                    <a:pt x="767" y="1"/>
                  </a:moveTo>
                  <a:lnTo>
                    <a:pt x="767" y="34"/>
                  </a:lnTo>
                  <a:lnTo>
                    <a:pt x="831" y="672"/>
                  </a:lnTo>
                  <a:lnTo>
                    <a:pt x="783" y="745"/>
                  </a:lnTo>
                  <a:lnTo>
                    <a:pt x="783" y="745"/>
                  </a:lnTo>
                  <a:lnTo>
                    <a:pt x="400" y="234"/>
                  </a:lnTo>
                  <a:lnTo>
                    <a:pt x="334" y="201"/>
                  </a:lnTo>
                  <a:lnTo>
                    <a:pt x="334" y="234"/>
                  </a:lnTo>
                  <a:lnTo>
                    <a:pt x="100" y="535"/>
                  </a:lnTo>
                  <a:lnTo>
                    <a:pt x="67" y="568"/>
                  </a:lnTo>
                  <a:lnTo>
                    <a:pt x="100" y="601"/>
                  </a:lnTo>
                  <a:lnTo>
                    <a:pt x="734" y="1035"/>
                  </a:lnTo>
                  <a:lnTo>
                    <a:pt x="667" y="1035"/>
                  </a:lnTo>
                  <a:lnTo>
                    <a:pt x="693" y="1098"/>
                  </a:lnTo>
                  <a:lnTo>
                    <a:pt x="693" y="1098"/>
                  </a:lnTo>
                  <a:lnTo>
                    <a:pt x="67" y="1068"/>
                  </a:lnTo>
                  <a:lnTo>
                    <a:pt x="0" y="1035"/>
                  </a:lnTo>
                  <a:lnTo>
                    <a:pt x="0" y="1102"/>
                  </a:lnTo>
                  <a:lnTo>
                    <a:pt x="100" y="1669"/>
                  </a:lnTo>
                  <a:lnTo>
                    <a:pt x="100" y="1702"/>
                  </a:lnTo>
                  <a:lnTo>
                    <a:pt x="167" y="1702"/>
                  </a:lnTo>
                  <a:lnTo>
                    <a:pt x="834" y="1502"/>
                  </a:lnTo>
                  <a:lnTo>
                    <a:pt x="801" y="1435"/>
                  </a:lnTo>
                  <a:lnTo>
                    <a:pt x="1037" y="1701"/>
                  </a:lnTo>
                  <a:lnTo>
                    <a:pt x="1037" y="1701"/>
                  </a:lnTo>
                  <a:lnTo>
                    <a:pt x="500" y="2269"/>
                  </a:lnTo>
                  <a:lnTo>
                    <a:pt x="467" y="2369"/>
                  </a:lnTo>
                  <a:lnTo>
                    <a:pt x="567" y="2403"/>
                  </a:lnTo>
                  <a:lnTo>
                    <a:pt x="1234" y="2703"/>
                  </a:lnTo>
                  <a:lnTo>
                    <a:pt x="1301" y="2736"/>
                  </a:lnTo>
                  <a:lnTo>
                    <a:pt x="1301" y="2670"/>
                  </a:lnTo>
                  <a:lnTo>
                    <a:pt x="1495" y="1927"/>
                  </a:lnTo>
                  <a:lnTo>
                    <a:pt x="1671" y="1868"/>
                  </a:lnTo>
                  <a:lnTo>
                    <a:pt x="1671" y="1868"/>
                  </a:lnTo>
                  <a:lnTo>
                    <a:pt x="1968" y="2670"/>
                  </a:lnTo>
                  <a:lnTo>
                    <a:pt x="1968" y="2736"/>
                  </a:lnTo>
                  <a:lnTo>
                    <a:pt x="2068" y="2703"/>
                  </a:lnTo>
                  <a:lnTo>
                    <a:pt x="2569" y="2436"/>
                  </a:lnTo>
                  <a:lnTo>
                    <a:pt x="2635" y="2436"/>
                  </a:lnTo>
                  <a:lnTo>
                    <a:pt x="2602" y="2369"/>
                  </a:lnTo>
                  <a:lnTo>
                    <a:pt x="2146" y="1609"/>
                  </a:lnTo>
                  <a:lnTo>
                    <a:pt x="2251" y="1470"/>
                  </a:lnTo>
                  <a:lnTo>
                    <a:pt x="2936" y="2036"/>
                  </a:lnTo>
                  <a:lnTo>
                    <a:pt x="3002" y="2102"/>
                  </a:lnTo>
                  <a:lnTo>
                    <a:pt x="3069" y="2036"/>
                  </a:lnTo>
                  <a:lnTo>
                    <a:pt x="3302" y="1769"/>
                  </a:lnTo>
                  <a:lnTo>
                    <a:pt x="3336" y="1702"/>
                  </a:lnTo>
                  <a:lnTo>
                    <a:pt x="3302" y="1669"/>
                  </a:lnTo>
                  <a:lnTo>
                    <a:pt x="2802" y="835"/>
                  </a:lnTo>
                  <a:lnTo>
                    <a:pt x="2635" y="902"/>
                  </a:lnTo>
                  <a:lnTo>
                    <a:pt x="3105" y="1684"/>
                  </a:lnTo>
                  <a:lnTo>
                    <a:pt x="2988" y="1835"/>
                  </a:lnTo>
                  <a:lnTo>
                    <a:pt x="2988" y="1835"/>
                  </a:lnTo>
                  <a:lnTo>
                    <a:pt x="2302" y="1268"/>
                  </a:lnTo>
                  <a:lnTo>
                    <a:pt x="2268" y="1235"/>
                  </a:lnTo>
                  <a:lnTo>
                    <a:pt x="2168" y="1268"/>
                  </a:lnTo>
                  <a:lnTo>
                    <a:pt x="1968" y="1535"/>
                  </a:lnTo>
                  <a:lnTo>
                    <a:pt x="1901" y="1569"/>
                  </a:lnTo>
                  <a:lnTo>
                    <a:pt x="1935" y="1602"/>
                  </a:lnTo>
                  <a:lnTo>
                    <a:pt x="2427" y="2371"/>
                  </a:lnTo>
                  <a:lnTo>
                    <a:pt x="2427" y="2371"/>
                  </a:lnTo>
                  <a:lnTo>
                    <a:pt x="2078" y="2534"/>
                  </a:lnTo>
                  <a:lnTo>
                    <a:pt x="2078" y="2534"/>
                  </a:lnTo>
                  <a:lnTo>
                    <a:pt x="1801" y="1736"/>
                  </a:lnTo>
                  <a:lnTo>
                    <a:pt x="1768" y="1669"/>
                  </a:lnTo>
                  <a:lnTo>
                    <a:pt x="1668" y="1702"/>
                  </a:lnTo>
                  <a:lnTo>
                    <a:pt x="1434" y="1836"/>
                  </a:lnTo>
                  <a:lnTo>
                    <a:pt x="1401" y="1836"/>
                  </a:lnTo>
                  <a:lnTo>
                    <a:pt x="1401" y="1869"/>
                  </a:lnTo>
                  <a:lnTo>
                    <a:pt x="1189" y="2534"/>
                  </a:lnTo>
                  <a:lnTo>
                    <a:pt x="1189" y="2534"/>
                  </a:lnTo>
                  <a:lnTo>
                    <a:pt x="700" y="2314"/>
                  </a:lnTo>
                  <a:lnTo>
                    <a:pt x="700" y="2314"/>
                  </a:lnTo>
                  <a:lnTo>
                    <a:pt x="1134" y="1736"/>
                  </a:lnTo>
                  <a:lnTo>
                    <a:pt x="1168" y="1702"/>
                  </a:lnTo>
                  <a:lnTo>
                    <a:pt x="1134" y="1669"/>
                  </a:lnTo>
                  <a:lnTo>
                    <a:pt x="901" y="1402"/>
                  </a:lnTo>
                  <a:lnTo>
                    <a:pt x="834" y="1369"/>
                  </a:lnTo>
                  <a:lnTo>
                    <a:pt x="801" y="1369"/>
                  </a:lnTo>
                  <a:lnTo>
                    <a:pt x="218" y="1543"/>
                  </a:lnTo>
                  <a:lnTo>
                    <a:pt x="218" y="1543"/>
                  </a:lnTo>
                  <a:lnTo>
                    <a:pt x="119" y="1173"/>
                  </a:lnTo>
                  <a:lnTo>
                    <a:pt x="119" y="1173"/>
                  </a:lnTo>
                  <a:lnTo>
                    <a:pt x="767" y="1235"/>
                  </a:lnTo>
                  <a:lnTo>
                    <a:pt x="801" y="1235"/>
                  </a:lnTo>
                  <a:lnTo>
                    <a:pt x="801" y="1168"/>
                  </a:lnTo>
                  <a:lnTo>
                    <a:pt x="767" y="1002"/>
                  </a:lnTo>
                  <a:lnTo>
                    <a:pt x="767" y="935"/>
                  </a:lnTo>
                  <a:lnTo>
                    <a:pt x="199" y="556"/>
                  </a:lnTo>
                  <a:lnTo>
                    <a:pt x="369" y="313"/>
                  </a:lnTo>
                  <a:lnTo>
                    <a:pt x="369" y="313"/>
                  </a:lnTo>
                  <a:lnTo>
                    <a:pt x="767" y="835"/>
                  </a:lnTo>
                  <a:lnTo>
                    <a:pt x="767" y="868"/>
                  </a:lnTo>
                  <a:lnTo>
                    <a:pt x="801" y="835"/>
                  </a:lnTo>
                  <a:lnTo>
                    <a:pt x="901" y="701"/>
                  </a:lnTo>
                  <a:lnTo>
                    <a:pt x="934" y="701"/>
                  </a:lnTo>
                  <a:lnTo>
                    <a:pt x="839" y="68"/>
                  </a:lnTo>
                  <a:lnTo>
                    <a:pt x="1070" y="68"/>
                  </a:lnTo>
                  <a:lnTo>
                    <a:pt x="1101" y="601"/>
                  </a:lnTo>
                  <a:lnTo>
                    <a:pt x="1101" y="668"/>
                  </a:lnTo>
                  <a:lnTo>
                    <a:pt x="1134" y="668"/>
                  </a:lnTo>
                  <a:lnTo>
                    <a:pt x="1334" y="701"/>
                  </a:lnTo>
                  <a:lnTo>
                    <a:pt x="1401" y="701"/>
                  </a:lnTo>
                  <a:lnTo>
                    <a:pt x="1622" y="101"/>
                  </a:lnTo>
                  <a:lnTo>
                    <a:pt x="1835" y="435"/>
                  </a:lnTo>
                  <a:lnTo>
                    <a:pt x="1835" y="401"/>
                  </a:lnTo>
                  <a:lnTo>
                    <a:pt x="1901" y="401"/>
                  </a:lnTo>
                  <a:lnTo>
                    <a:pt x="1635" y="68"/>
                  </a:lnTo>
                  <a:lnTo>
                    <a:pt x="1601" y="34"/>
                  </a:lnTo>
                  <a:lnTo>
                    <a:pt x="1601" y="68"/>
                  </a:lnTo>
                  <a:lnTo>
                    <a:pt x="1334" y="668"/>
                  </a:lnTo>
                  <a:lnTo>
                    <a:pt x="1134" y="601"/>
                  </a:lnTo>
                  <a:lnTo>
                    <a:pt x="1168" y="601"/>
                  </a:lnTo>
                  <a:lnTo>
                    <a:pt x="1101" y="34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4"/>
          <p:cNvGrpSpPr/>
          <p:nvPr/>
        </p:nvGrpSpPr>
        <p:grpSpPr>
          <a:xfrm>
            <a:off x="-27870" y="4110104"/>
            <a:ext cx="2396300" cy="1632591"/>
            <a:chOff x="205383" y="3606437"/>
            <a:chExt cx="2396300" cy="1632591"/>
          </a:xfrm>
        </p:grpSpPr>
        <p:grpSp>
          <p:nvGrpSpPr>
            <p:cNvPr id="1199" name="Google Shape;1199;p44"/>
            <p:cNvGrpSpPr/>
            <p:nvPr/>
          </p:nvGrpSpPr>
          <p:grpSpPr>
            <a:xfrm>
              <a:off x="205383" y="3606437"/>
              <a:ext cx="2396300" cy="1632591"/>
              <a:chOff x="1163925" y="3965025"/>
              <a:chExt cx="1669081" cy="1137140"/>
            </a:xfrm>
          </p:grpSpPr>
          <p:sp>
            <p:nvSpPr>
              <p:cNvPr id="1200" name="Google Shape;1200;p44"/>
              <p:cNvSpPr/>
              <p:nvPr/>
            </p:nvSpPr>
            <p:spPr>
              <a:xfrm>
                <a:off x="1163925" y="3965025"/>
                <a:ext cx="1669081" cy="1137140"/>
              </a:xfrm>
              <a:custGeom>
                <a:avLst/>
                <a:gdLst/>
                <a:ahLst/>
                <a:cxnLst/>
                <a:rect l="l" t="t" r="r" b="b"/>
                <a:pathLst>
                  <a:path w="15879" h="10775" extrusionOk="0">
                    <a:moveTo>
                      <a:pt x="9741" y="0"/>
                    </a:moveTo>
                    <a:cubicBezTo>
                      <a:pt x="9474" y="0"/>
                      <a:pt x="9141" y="100"/>
                      <a:pt x="8907" y="267"/>
                    </a:cubicBezTo>
                    <a:cubicBezTo>
                      <a:pt x="8540" y="501"/>
                      <a:pt x="8340" y="934"/>
                      <a:pt x="8307" y="1435"/>
                    </a:cubicBezTo>
                    <a:cubicBezTo>
                      <a:pt x="8240" y="1835"/>
                      <a:pt x="8407" y="2302"/>
                      <a:pt x="8674" y="2669"/>
                    </a:cubicBezTo>
                    <a:cubicBezTo>
                      <a:pt x="8740" y="2769"/>
                      <a:pt x="8807" y="2836"/>
                      <a:pt x="8874" y="2936"/>
                    </a:cubicBezTo>
                    <a:cubicBezTo>
                      <a:pt x="8740" y="3303"/>
                      <a:pt x="8674" y="3670"/>
                      <a:pt x="8674" y="4137"/>
                    </a:cubicBezTo>
                    <a:cubicBezTo>
                      <a:pt x="8507" y="4137"/>
                      <a:pt x="8340" y="4137"/>
                      <a:pt x="8140" y="4103"/>
                    </a:cubicBezTo>
                    <a:cubicBezTo>
                      <a:pt x="7706" y="4103"/>
                      <a:pt x="7306" y="4070"/>
                      <a:pt x="6872" y="4070"/>
                    </a:cubicBezTo>
                    <a:cubicBezTo>
                      <a:pt x="6472" y="4070"/>
                      <a:pt x="5705" y="4070"/>
                      <a:pt x="5038" y="4337"/>
                    </a:cubicBezTo>
                    <a:cubicBezTo>
                      <a:pt x="4871" y="4203"/>
                      <a:pt x="4737" y="4070"/>
                      <a:pt x="4804" y="3803"/>
                    </a:cubicBezTo>
                    <a:cubicBezTo>
                      <a:pt x="4904" y="2669"/>
                      <a:pt x="4504" y="1668"/>
                      <a:pt x="3703" y="1134"/>
                    </a:cubicBezTo>
                    <a:cubicBezTo>
                      <a:pt x="3336" y="868"/>
                      <a:pt x="2903" y="767"/>
                      <a:pt x="2469" y="767"/>
                    </a:cubicBezTo>
                    <a:cubicBezTo>
                      <a:pt x="2136" y="767"/>
                      <a:pt x="1735" y="834"/>
                      <a:pt x="1468" y="1001"/>
                    </a:cubicBezTo>
                    <a:cubicBezTo>
                      <a:pt x="201" y="1635"/>
                      <a:pt x="1" y="3069"/>
                      <a:pt x="468" y="4103"/>
                    </a:cubicBezTo>
                    <a:cubicBezTo>
                      <a:pt x="635" y="4503"/>
                      <a:pt x="1001" y="4770"/>
                      <a:pt x="1468" y="4770"/>
                    </a:cubicBezTo>
                    <a:cubicBezTo>
                      <a:pt x="1569" y="4770"/>
                      <a:pt x="1735" y="4737"/>
                      <a:pt x="1869" y="4670"/>
                    </a:cubicBezTo>
                    <a:cubicBezTo>
                      <a:pt x="2136" y="4570"/>
                      <a:pt x="2336" y="4337"/>
                      <a:pt x="2469" y="4103"/>
                    </a:cubicBezTo>
                    <a:cubicBezTo>
                      <a:pt x="2569" y="3836"/>
                      <a:pt x="2569" y="3569"/>
                      <a:pt x="2469" y="3269"/>
                    </a:cubicBezTo>
                    <a:cubicBezTo>
                      <a:pt x="2469" y="3269"/>
                      <a:pt x="2336" y="2969"/>
                      <a:pt x="2469" y="2936"/>
                    </a:cubicBezTo>
                    <a:cubicBezTo>
                      <a:pt x="2569" y="3002"/>
                      <a:pt x="2669" y="3236"/>
                      <a:pt x="2636" y="3603"/>
                    </a:cubicBezTo>
                    <a:cubicBezTo>
                      <a:pt x="2503" y="4770"/>
                      <a:pt x="3136" y="5671"/>
                      <a:pt x="3904" y="6171"/>
                    </a:cubicBezTo>
                    <a:cubicBezTo>
                      <a:pt x="3904" y="6472"/>
                      <a:pt x="4004" y="6805"/>
                      <a:pt x="4037" y="7139"/>
                    </a:cubicBezTo>
                    <a:cubicBezTo>
                      <a:pt x="4070" y="7472"/>
                      <a:pt x="4170" y="7839"/>
                      <a:pt x="4170" y="8139"/>
                    </a:cubicBezTo>
                    <a:cubicBezTo>
                      <a:pt x="4170" y="9140"/>
                      <a:pt x="4237" y="10007"/>
                      <a:pt x="4237" y="10074"/>
                    </a:cubicBezTo>
                    <a:cubicBezTo>
                      <a:pt x="4304" y="10441"/>
                      <a:pt x="4571" y="10741"/>
                      <a:pt x="4971" y="10741"/>
                    </a:cubicBezTo>
                    <a:lnTo>
                      <a:pt x="5004" y="10741"/>
                    </a:lnTo>
                    <a:cubicBezTo>
                      <a:pt x="5071" y="10775"/>
                      <a:pt x="5171" y="10775"/>
                      <a:pt x="5305" y="10775"/>
                    </a:cubicBezTo>
                    <a:lnTo>
                      <a:pt x="5471" y="10775"/>
                    </a:lnTo>
                    <a:cubicBezTo>
                      <a:pt x="5571" y="10775"/>
                      <a:pt x="5671" y="10741"/>
                      <a:pt x="5738" y="10675"/>
                    </a:cubicBezTo>
                    <a:cubicBezTo>
                      <a:pt x="5872" y="10641"/>
                      <a:pt x="6038" y="10574"/>
                      <a:pt x="6138" y="10474"/>
                    </a:cubicBezTo>
                    <a:cubicBezTo>
                      <a:pt x="6239" y="10341"/>
                      <a:pt x="6305" y="10174"/>
                      <a:pt x="6305" y="10007"/>
                    </a:cubicBezTo>
                    <a:cubicBezTo>
                      <a:pt x="6405" y="10141"/>
                      <a:pt x="6639" y="10274"/>
                      <a:pt x="6839" y="10274"/>
                    </a:cubicBezTo>
                    <a:cubicBezTo>
                      <a:pt x="6906" y="10308"/>
                      <a:pt x="7039" y="10341"/>
                      <a:pt x="7139" y="10341"/>
                    </a:cubicBezTo>
                    <a:lnTo>
                      <a:pt x="7306" y="10341"/>
                    </a:lnTo>
                    <a:cubicBezTo>
                      <a:pt x="7473" y="10341"/>
                      <a:pt x="7640" y="10308"/>
                      <a:pt x="7740" y="10174"/>
                    </a:cubicBezTo>
                    <a:cubicBezTo>
                      <a:pt x="8006" y="10074"/>
                      <a:pt x="8173" y="9807"/>
                      <a:pt x="8173" y="9507"/>
                    </a:cubicBezTo>
                    <a:cubicBezTo>
                      <a:pt x="8173" y="9474"/>
                      <a:pt x="8173" y="9307"/>
                      <a:pt x="8073" y="9107"/>
                    </a:cubicBezTo>
                    <a:cubicBezTo>
                      <a:pt x="8073" y="9073"/>
                      <a:pt x="8073" y="8973"/>
                      <a:pt x="8140" y="8973"/>
                    </a:cubicBezTo>
                    <a:cubicBezTo>
                      <a:pt x="8173" y="8840"/>
                      <a:pt x="8240" y="8773"/>
                      <a:pt x="8307" y="8606"/>
                    </a:cubicBezTo>
                    <a:cubicBezTo>
                      <a:pt x="8473" y="8640"/>
                      <a:pt x="8574" y="8640"/>
                      <a:pt x="8740" y="8673"/>
                    </a:cubicBezTo>
                    <a:lnTo>
                      <a:pt x="9141" y="10141"/>
                    </a:lnTo>
                    <a:cubicBezTo>
                      <a:pt x="9207" y="10474"/>
                      <a:pt x="9508" y="10675"/>
                      <a:pt x="9841" y="10675"/>
                    </a:cubicBezTo>
                    <a:cubicBezTo>
                      <a:pt x="9908" y="10741"/>
                      <a:pt x="10041" y="10775"/>
                      <a:pt x="10175" y="10775"/>
                    </a:cubicBezTo>
                    <a:lnTo>
                      <a:pt x="10341" y="10775"/>
                    </a:lnTo>
                    <a:cubicBezTo>
                      <a:pt x="10508" y="10775"/>
                      <a:pt x="10642" y="10741"/>
                      <a:pt x="10742" y="10641"/>
                    </a:cubicBezTo>
                    <a:cubicBezTo>
                      <a:pt x="10842" y="10608"/>
                      <a:pt x="10875" y="10574"/>
                      <a:pt x="10909" y="10508"/>
                    </a:cubicBezTo>
                    <a:cubicBezTo>
                      <a:pt x="11042" y="10608"/>
                      <a:pt x="11175" y="10675"/>
                      <a:pt x="11342" y="10675"/>
                    </a:cubicBezTo>
                    <a:cubicBezTo>
                      <a:pt x="11409" y="10741"/>
                      <a:pt x="11542" y="10775"/>
                      <a:pt x="11676" y="10775"/>
                    </a:cubicBezTo>
                    <a:lnTo>
                      <a:pt x="11843" y="10775"/>
                    </a:lnTo>
                    <a:cubicBezTo>
                      <a:pt x="12043" y="10775"/>
                      <a:pt x="12209" y="10675"/>
                      <a:pt x="12343" y="10574"/>
                    </a:cubicBezTo>
                    <a:cubicBezTo>
                      <a:pt x="12543" y="10441"/>
                      <a:pt x="12676" y="10174"/>
                      <a:pt x="12676" y="9941"/>
                    </a:cubicBezTo>
                    <a:cubicBezTo>
                      <a:pt x="12676" y="9807"/>
                      <a:pt x="12643" y="9640"/>
                      <a:pt x="12543" y="9307"/>
                    </a:cubicBezTo>
                    <a:cubicBezTo>
                      <a:pt x="12510" y="9140"/>
                      <a:pt x="12476" y="8473"/>
                      <a:pt x="12376" y="7806"/>
                    </a:cubicBezTo>
                    <a:cubicBezTo>
                      <a:pt x="12543" y="7606"/>
                      <a:pt x="12676" y="7439"/>
                      <a:pt x="12743" y="7239"/>
                    </a:cubicBezTo>
                    <a:cubicBezTo>
                      <a:pt x="14544" y="6939"/>
                      <a:pt x="15312" y="6005"/>
                      <a:pt x="15312" y="4137"/>
                    </a:cubicBezTo>
                    <a:cubicBezTo>
                      <a:pt x="15312" y="3636"/>
                      <a:pt x="15212" y="3169"/>
                      <a:pt x="15078" y="2802"/>
                    </a:cubicBezTo>
                    <a:cubicBezTo>
                      <a:pt x="15212" y="2802"/>
                      <a:pt x="15278" y="2736"/>
                      <a:pt x="15312" y="2669"/>
                    </a:cubicBezTo>
                    <a:cubicBezTo>
                      <a:pt x="15879" y="1835"/>
                      <a:pt x="15779" y="801"/>
                      <a:pt x="15045" y="267"/>
                    </a:cubicBezTo>
                    <a:cubicBezTo>
                      <a:pt x="14811" y="100"/>
                      <a:pt x="14511" y="0"/>
                      <a:pt x="14211" y="0"/>
                    </a:cubicBezTo>
                    <a:cubicBezTo>
                      <a:pt x="13644" y="0"/>
                      <a:pt x="13110" y="300"/>
                      <a:pt x="12710" y="834"/>
                    </a:cubicBezTo>
                    <a:cubicBezTo>
                      <a:pt x="12676" y="901"/>
                      <a:pt x="12676" y="934"/>
                      <a:pt x="12676" y="934"/>
                    </a:cubicBezTo>
                    <a:cubicBezTo>
                      <a:pt x="12476" y="868"/>
                      <a:pt x="12243" y="868"/>
                      <a:pt x="12009" y="868"/>
                    </a:cubicBezTo>
                    <a:cubicBezTo>
                      <a:pt x="11742" y="868"/>
                      <a:pt x="11542" y="868"/>
                      <a:pt x="11342" y="934"/>
                    </a:cubicBezTo>
                    <a:cubicBezTo>
                      <a:pt x="11342" y="868"/>
                      <a:pt x="11309" y="834"/>
                      <a:pt x="11242" y="834"/>
                    </a:cubicBezTo>
                    <a:cubicBezTo>
                      <a:pt x="10875" y="334"/>
                      <a:pt x="10341" y="0"/>
                      <a:pt x="97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292550" y="4766491"/>
                <a:ext cx="136576" cy="276489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69" extrusionOk="0">
                    <a:moveTo>
                      <a:pt x="1" y="0"/>
                    </a:moveTo>
                    <a:lnTo>
                      <a:pt x="634" y="2569"/>
                    </a:lnTo>
                    <a:lnTo>
                      <a:pt x="1268" y="2569"/>
                    </a:lnTo>
                    <a:cubicBezTo>
                      <a:pt x="1268" y="2569"/>
                      <a:pt x="1268" y="2469"/>
                      <a:pt x="1168" y="2168"/>
                    </a:cubicBezTo>
                    <a:cubicBezTo>
                      <a:pt x="1101" y="1868"/>
                      <a:pt x="968" y="134"/>
                      <a:pt x="968" y="13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1818679" y="4673073"/>
                <a:ext cx="215465" cy="32319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003" extrusionOk="0">
                    <a:moveTo>
                      <a:pt x="0" y="1"/>
                    </a:moveTo>
                    <a:lnTo>
                      <a:pt x="534" y="3003"/>
                    </a:lnTo>
                    <a:lnTo>
                      <a:pt x="1135" y="3003"/>
                    </a:lnTo>
                    <a:cubicBezTo>
                      <a:pt x="1135" y="3003"/>
                      <a:pt x="1135" y="2903"/>
                      <a:pt x="1068" y="2736"/>
                    </a:cubicBezTo>
                    <a:cubicBezTo>
                      <a:pt x="1068" y="2669"/>
                      <a:pt x="1035" y="2369"/>
                      <a:pt x="1168" y="2102"/>
                    </a:cubicBezTo>
                    <a:cubicBezTo>
                      <a:pt x="1502" y="1402"/>
                      <a:pt x="2002" y="101"/>
                      <a:pt x="2002" y="10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1624848" y="4344926"/>
                <a:ext cx="937091" cy="698056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6486" extrusionOk="0">
                    <a:moveTo>
                      <a:pt x="6326" y="0"/>
                    </a:moveTo>
                    <a:cubicBezTo>
                      <a:pt x="5962" y="0"/>
                      <a:pt x="6291" y="1255"/>
                      <a:pt x="4937" y="1315"/>
                    </a:cubicBezTo>
                    <a:cubicBezTo>
                      <a:pt x="4810" y="1324"/>
                      <a:pt x="4672" y="1327"/>
                      <a:pt x="4527" y="1327"/>
                    </a:cubicBezTo>
                    <a:cubicBezTo>
                      <a:pt x="3897" y="1327"/>
                      <a:pt x="3120" y="1262"/>
                      <a:pt x="2396" y="1262"/>
                    </a:cubicBezTo>
                    <a:cubicBezTo>
                      <a:pt x="1325" y="1262"/>
                      <a:pt x="367" y="1405"/>
                      <a:pt x="167" y="2116"/>
                    </a:cubicBezTo>
                    <a:cubicBezTo>
                      <a:pt x="0" y="2716"/>
                      <a:pt x="367" y="3784"/>
                      <a:pt x="367" y="4618"/>
                    </a:cubicBezTo>
                    <a:cubicBezTo>
                      <a:pt x="367" y="5585"/>
                      <a:pt x="467" y="6486"/>
                      <a:pt x="467" y="6486"/>
                    </a:cubicBezTo>
                    <a:lnTo>
                      <a:pt x="1101" y="6486"/>
                    </a:lnTo>
                    <a:cubicBezTo>
                      <a:pt x="1101" y="6486"/>
                      <a:pt x="1101" y="6386"/>
                      <a:pt x="1034" y="6219"/>
                    </a:cubicBezTo>
                    <a:cubicBezTo>
                      <a:pt x="968" y="5752"/>
                      <a:pt x="1301" y="4784"/>
                      <a:pt x="2202" y="3917"/>
                    </a:cubicBezTo>
                    <a:cubicBezTo>
                      <a:pt x="2202" y="3917"/>
                      <a:pt x="3981" y="4569"/>
                      <a:pt x="5533" y="4569"/>
                    </a:cubicBezTo>
                    <a:cubicBezTo>
                      <a:pt x="6308" y="4569"/>
                      <a:pt x="7027" y="4406"/>
                      <a:pt x="7439" y="3917"/>
                    </a:cubicBezTo>
                    <a:cubicBezTo>
                      <a:pt x="8706" y="2316"/>
                      <a:pt x="7472" y="581"/>
                      <a:pt x="6471" y="48"/>
                    </a:cubicBezTo>
                    <a:cubicBezTo>
                      <a:pt x="6413" y="15"/>
                      <a:pt x="6365" y="0"/>
                      <a:pt x="6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2148979" y="4138180"/>
                <a:ext cx="567291" cy="539094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5009" extrusionOk="0">
                    <a:moveTo>
                      <a:pt x="2602" y="1"/>
                    </a:moveTo>
                    <a:cubicBezTo>
                      <a:pt x="1134" y="1"/>
                      <a:pt x="0" y="801"/>
                      <a:pt x="0" y="2569"/>
                    </a:cubicBezTo>
                    <a:cubicBezTo>
                      <a:pt x="0" y="4293"/>
                      <a:pt x="550" y="5008"/>
                      <a:pt x="2264" y="5008"/>
                    </a:cubicBezTo>
                    <a:cubicBezTo>
                      <a:pt x="2341" y="5008"/>
                      <a:pt x="2420" y="5007"/>
                      <a:pt x="2502" y="5004"/>
                    </a:cubicBezTo>
                    <a:cubicBezTo>
                      <a:pt x="4604" y="4971"/>
                      <a:pt x="5271" y="4337"/>
                      <a:pt x="5271" y="2569"/>
                    </a:cubicBezTo>
                    <a:cubicBezTo>
                      <a:pt x="5271" y="835"/>
                      <a:pt x="4070" y="1"/>
                      <a:pt x="2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2533091" y="4038412"/>
                <a:ext cx="229887" cy="22116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055" extrusionOk="0">
                    <a:moveTo>
                      <a:pt x="1271" y="1"/>
                    </a:moveTo>
                    <a:cubicBezTo>
                      <a:pt x="942" y="1"/>
                      <a:pt x="584" y="187"/>
                      <a:pt x="334" y="527"/>
                    </a:cubicBezTo>
                    <a:cubicBezTo>
                      <a:pt x="1" y="994"/>
                      <a:pt x="34" y="1628"/>
                      <a:pt x="434" y="1928"/>
                    </a:cubicBezTo>
                    <a:cubicBezTo>
                      <a:pt x="562" y="2014"/>
                      <a:pt x="710" y="2055"/>
                      <a:pt x="864" y="2055"/>
                    </a:cubicBezTo>
                    <a:cubicBezTo>
                      <a:pt x="1191" y="2055"/>
                      <a:pt x="1541" y="1869"/>
                      <a:pt x="1768" y="1528"/>
                    </a:cubicBezTo>
                    <a:cubicBezTo>
                      <a:pt x="2135" y="1061"/>
                      <a:pt x="2069" y="427"/>
                      <a:pt x="1702" y="127"/>
                    </a:cubicBezTo>
                    <a:cubicBezTo>
                      <a:pt x="1574" y="42"/>
                      <a:pt x="1426" y="1"/>
                      <a:pt x="1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2579800" y="4090825"/>
                <a:ext cx="114944" cy="108486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08" extrusionOk="0">
                    <a:moveTo>
                      <a:pt x="489" y="0"/>
                    </a:moveTo>
                    <a:cubicBezTo>
                      <a:pt x="389" y="0"/>
                      <a:pt x="253" y="83"/>
                      <a:pt x="167" y="140"/>
                    </a:cubicBezTo>
                    <a:cubicBezTo>
                      <a:pt x="100" y="274"/>
                      <a:pt x="0" y="407"/>
                      <a:pt x="0" y="507"/>
                    </a:cubicBezTo>
                    <a:cubicBezTo>
                      <a:pt x="0" y="674"/>
                      <a:pt x="67" y="841"/>
                      <a:pt x="234" y="1008"/>
                    </a:cubicBezTo>
                    <a:lnTo>
                      <a:pt x="734" y="1008"/>
                    </a:lnTo>
                    <a:cubicBezTo>
                      <a:pt x="801" y="974"/>
                      <a:pt x="867" y="974"/>
                      <a:pt x="934" y="941"/>
                    </a:cubicBezTo>
                    <a:cubicBezTo>
                      <a:pt x="968" y="908"/>
                      <a:pt x="1001" y="808"/>
                      <a:pt x="1001" y="741"/>
                    </a:cubicBezTo>
                    <a:cubicBezTo>
                      <a:pt x="1001" y="641"/>
                      <a:pt x="1001" y="507"/>
                      <a:pt x="1068" y="274"/>
                    </a:cubicBezTo>
                    <a:cubicBezTo>
                      <a:pt x="951" y="99"/>
                      <a:pt x="809" y="1"/>
                      <a:pt x="620" y="1"/>
                    </a:cubicBezTo>
                    <a:cubicBezTo>
                      <a:pt x="592" y="1"/>
                      <a:pt x="564" y="3"/>
                      <a:pt x="534" y="7"/>
                    </a:cubicBezTo>
                    <a:cubicBezTo>
                      <a:pt x="520" y="2"/>
                      <a:pt x="505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2095059" y="4042071"/>
                <a:ext cx="226335" cy="21998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2044" extrusionOk="0">
                    <a:moveTo>
                      <a:pt x="864" y="0"/>
                    </a:moveTo>
                    <a:cubicBezTo>
                      <a:pt x="711" y="0"/>
                      <a:pt x="563" y="41"/>
                      <a:pt x="435" y="126"/>
                    </a:cubicBezTo>
                    <a:cubicBezTo>
                      <a:pt x="34" y="427"/>
                      <a:pt x="1" y="1027"/>
                      <a:pt x="335" y="1527"/>
                    </a:cubicBezTo>
                    <a:cubicBezTo>
                      <a:pt x="555" y="1859"/>
                      <a:pt x="893" y="2044"/>
                      <a:pt x="1213" y="2044"/>
                    </a:cubicBezTo>
                    <a:cubicBezTo>
                      <a:pt x="1376" y="2044"/>
                      <a:pt x="1534" y="1996"/>
                      <a:pt x="1669" y="1894"/>
                    </a:cubicBezTo>
                    <a:cubicBezTo>
                      <a:pt x="2069" y="1627"/>
                      <a:pt x="2102" y="994"/>
                      <a:pt x="1769" y="527"/>
                    </a:cubicBezTo>
                    <a:cubicBezTo>
                      <a:pt x="1542" y="186"/>
                      <a:pt x="1191" y="0"/>
                      <a:pt x="8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163293" y="4091471"/>
                <a:ext cx="107840" cy="10784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468" y="1"/>
                    </a:moveTo>
                    <a:cubicBezTo>
                      <a:pt x="334" y="1"/>
                      <a:pt x="134" y="68"/>
                      <a:pt x="1" y="268"/>
                    </a:cubicBezTo>
                    <a:cubicBezTo>
                      <a:pt x="34" y="468"/>
                      <a:pt x="34" y="601"/>
                      <a:pt x="1" y="701"/>
                    </a:cubicBezTo>
                    <a:cubicBezTo>
                      <a:pt x="34" y="835"/>
                      <a:pt x="34" y="868"/>
                      <a:pt x="101" y="935"/>
                    </a:cubicBezTo>
                    <a:cubicBezTo>
                      <a:pt x="134" y="968"/>
                      <a:pt x="168" y="1002"/>
                      <a:pt x="301" y="1002"/>
                    </a:cubicBezTo>
                    <a:lnTo>
                      <a:pt x="801" y="1002"/>
                    </a:lnTo>
                    <a:cubicBezTo>
                      <a:pt x="968" y="802"/>
                      <a:pt x="1001" y="635"/>
                      <a:pt x="1001" y="501"/>
                    </a:cubicBezTo>
                    <a:cubicBezTo>
                      <a:pt x="1001" y="335"/>
                      <a:pt x="935" y="201"/>
                      <a:pt x="835" y="134"/>
                    </a:cubicBezTo>
                    <a:cubicBezTo>
                      <a:pt x="768" y="68"/>
                      <a:pt x="635" y="1"/>
                      <a:pt x="4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2314075" y="4486452"/>
                <a:ext cx="237098" cy="15444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435" extrusionOk="0">
                    <a:moveTo>
                      <a:pt x="701" y="0"/>
                    </a:moveTo>
                    <a:cubicBezTo>
                      <a:pt x="301" y="0"/>
                      <a:pt x="1" y="300"/>
                      <a:pt x="1" y="734"/>
                    </a:cubicBezTo>
                    <a:cubicBezTo>
                      <a:pt x="1" y="1134"/>
                      <a:pt x="301" y="1435"/>
                      <a:pt x="701" y="1435"/>
                    </a:cubicBezTo>
                    <a:cubicBezTo>
                      <a:pt x="835" y="1435"/>
                      <a:pt x="968" y="1401"/>
                      <a:pt x="1102" y="1268"/>
                    </a:cubicBezTo>
                    <a:cubicBezTo>
                      <a:pt x="1202" y="1335"/>
                      <a:pt x="1368" y="1435"/>
                      <a:pt x="1535" y="1435"/>
                    </a:cubicBezTo>
                    <a:cubicBezTo>
                      <a:pt x="1902" y="1435"/>
                      <a:pt x="2202" y="1134"/>
                      <a:pt x="2202" y="734"/>
                    </a:cubicBezTo>
                    <a:cubicBezTo>
                      <a:pt x="2202" y="300"/>
                      <a:pt x="1902" y="0"/>
                      <a:pt x="1535" y="0"/>
                    </a:cubicBezTo>
                    <a:cubicBezTo>
                      <a:pt x="1368" y="0"/>
                      <a:pt x="1235" y="67"/>
                      <a:pt x="1102" y="167"/>
                    </a:cubicBezTo>
                    <a:cubicBezTo>
                      <a:pt x="1035" y="100"/>
                      <a:pt x="835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2367995" y="4464928"/>
                <a:ext cx="125706" cy="61131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568" extrusionOk="0">
                    <a:moveTo>
                      <a:pt x="601" y="0"/>
                    </a:moveTo>
                    <a:cubicBezTo>
                      <a:pt x="267" y="0"/>
                      <a:pt x="0" y="134"/>
                      <a:pt x="0" y="300"/>
                    </a:cubicBezTo>
                    <a:cubicBezTo>
                      <a:pt x="0" y="467"/>
                      <a:pt x="267" y="567"/>
                      <a:pt x="601" y="567"/>
                    </a:cubicBezTo>
                    <a:cubicBezTo>
                      <a:pt x="934" y="567"/>
                      <a:pt x="1168" y="467"/>
                      <a:pt x="1168" y="300"/>
                    </a:cubicBezTo>
                    <a:cubicBezTo>
                      <a:pt x="1168" y="134"/>
                      <a:pt x="934" y="0"/>
                      <a:pt x="6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2533091" y="4428981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1" y="1"/>
                    </a:moveTo>
                    <a:cubicBezTo>
                      <a:pt x="67" y="1"/>
                      <a:pt x="1" y="101"/>
                      <a:pt x="1" y="201"/>
                    </a:cubicBezTo>
                    <a:cubicBezTo>
                      <a:pt x="1" y="334"/>
                      <a:pt x="67" y="401"/>
                      <a:pt x="201" y="401"/>
                    </a:cubicBezTo>
                    <a:cubicBezTo>
                      <a:pt x="301" y="401"/>
                      <a:pt x="401" y="334"/>
                      <a:pt x="401" y="201"/>
                    </a:cubicBezTo>
                    <a:cubicBezTo>
                      <a:pt x="401" y="10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2274577" y="4428981"/>
                <a:ext cx="46817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01" extrusionOk="0">
                    <a:moveTo>
                      <a:pt x="201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334"/>
                      <a:pt x="101" y="401"/>
                      <a:pt x="201" y="401"/>
                    </a:cubicBezTo>
                    <a:cubicBezTo>
                      <a:pt x="334" y="401"/>
                      <a:pt x="434" y="334"/>
                      <a:pt x="434" y="201"/>
                    </a:cubicBezTo>
                    <a:cubicBezTo>
                      <a:pt x="434" y="101"/>
                      <a:pt x="334" y="1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1212000" y="4118700"/>
                <a:ext cx="499057" cy="47193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4385" extrusionOk="0">
                    <a:moveTo>
                      <a:pt x="1741" y="1"/>
                    </a:moveTo>
                    <a:cubicBezTo>
                      <a:pt x="1504" y="1"/>
                      <a:pt x="1262" y="60"/>
                      <a:pt x="1034" y="182"/>
                    </a:cubicBezTo>
                    <a:cubicBezTo>
                      <a:pt x="0" y="715"/>
                      <a:pt x="167" y="1783"/>
                      <a:pt x="367" y="2350"/>
                    </a:cubicBezTo>
                    <a:cubicBezTo>
                      <a:pt x="441" y="2474"/>
                      <a:pt x="571" y="2542"/>
                      <a:pt x="700" y="2542"/>
                    </a:cubicBezTo>
                    <a:cubicBezTo>
                      <a:pt x="746" y="2542"/>
                      <a:pt x="791" y="2534"/>
                      <a:pt x="834" y="2517"/>
                    </a:cubicBezTo>
                    <a:cubicBezTo>
                      <a:pt x="1001" y="2417"/>
                      <a:pt x="1101" y="2216"/>
                      <a:pt x="1001" y="2050"/>
                    </a:cubicBezTo>
                    <a:cubicBezTo>
                      <a:pt x="967" y="1950"/>
                      <a:pt x="667" y="1116"/>
                      <a:pt x="1334" y="749"/>
                    </a:cubicBezTo>
                    <a:cubicBezTo>
                      <a:pt x="1460" y="686"/>
                      <a:pt x="1586" y="652"/>
                      <a:pt x="1712" y="652"/>
                    </a:cubicBezTo>
                    <a:cubicBezTo>
                      <a:pt x="1853" y="652"/>
                      <a:pt x="1994" y="694"/>
                      <a:pt x="2135" y="782"/>
                    </a:cubicBezTo>
                    <a:cubicBezTo>
                      <a:pt x="2502" y="1049"/>
                      <a:pt x="2669" y="1549"/>
                      <a:pt x="2635" y="2116"/>
                    </a:cubicBezTo>
                    <a:cubicBezTo>
                      <a:pt x="2502" y="3384"/>
                      <a:pt x="3503" y="4084"/>
                      <a:pt x="4103" y="4285"/>
                    </a:cubicBezTo>
                    <a:cubicBezTo>
                      <a:pt x="4136" y="4385"/>
                      <a:pt x="4170" y="4385"/>
                      <a:pt x="4203" y="4385"/>
                    </a:cubicBezTo>
                    <a:cubicBezTo>
                      <a:pt x="4337" y="4385"/>
                      <a:pt x="4503" y="4318"/>
                      <a:pt x="4537" y="4184"/>
                    </a:cubicBezTo>
                    <a:cubicBezTo>
                      <a:pt x="4637" y="4018"/>
                      <a:pt x="4503" y="3818"/>
                      <a:pt x="4337" y="3717"/>
                    </a:cubicBezTo>
                    <a:cubicBezTo>
                      <a:pt x="4303" y="3717"/>
                      <a:pt x="3269" y="3284"/>
                      <a:pt x="3336" y="2250"/>
                    </a:cubicBezTo>
                    <a:cubicBezTo>
                      <a:pt x="3436" y="1416"/>
                      <a:pt x="3136" y="682"/>
                      <a:pt x="2535" y="248"/>
                    </a:cubicBezTo>
                    <a:cubicBezTo>
                      <a:pt x="2299" y="85"/>
                      <a:pt x="2024" y="1"/>
                      <a:pt x="17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2127454" y="4766491"/>
                <a:ext cx="136469" cy="27648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569" extrusionOk="0">
                    <a:moveTo>
                      <a:pt x="0" y="0"/>
                    </a:moveTo>
                    <a:lnTo>
                      <a:pt x="634" y="2569"/>
                    </a:lnTo>
                    <a:lnTo>
                      <a:pt x="1268" y="2569"/>
                    </a:lnTo>
                    <a:cubicBezTo>
                      <a:pt x="1268" y="2569"/>
                      <a:pt x="1268" y="2469"/>
                      <a:pt x="1168" y="2168"/>
                    </a:cubicBezTo>
                    <a:cubicBezTo>
                      <a:pt x="1101" y="1868"/>
                      <a:pt x="1101" y="300"/>
                      <a:pt x="1101" y="3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2594114" y="4482793"/>
                <a:ext cx="71894" cy="720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34" y="1"/>
                    </a:moveTo>
                    <a:cubicBezTo>
                      <a:pt x="134" y="1"/>
                      <a:pt x="1" y="134"/>
                      <a:pt x="1" y="334"/>
                    </a:cubicBezTo>
                    <a:cubicBezTo>
                      <a:pt x="1" y="535"/>
                      <a:pt x="134" y="668"/>
                      <a:pt x="334" y="668"/>
                    </a:cubicBezTo>
                    <a:cubicBezTo>
                      <a:pt x="534" y="668"/>
                      <a:pt x="668" y="535"/>
                      <a:pt x="668" y="334"/>
                    </a:cubicBezTo>
                    <a:cubicBezTo>
                      <a:pt x="668" y="134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2195580" y="4482793"/>
                <a:ext cx="72001" cy="72001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9" extrusionOk="0">
                    <a:moveTo>
                      <a:pt x="335" y="1"/>
                    </a:moveTo>
                    <a:cubicBezTo>
                      <a:pt x="134" y="1"/>
                      <a:pt x="1" y="134"/>
                      <a:pt x="1" y="334"/>
                    </a:cubicBezTo>
                    <a:cubicBezTo>
                      <a:pt x="1" y="535"/>
                      <a:pt x="134" y="668"/>
                      <a:pt x="335" y="668"/>
                    </a:cubicBezTo>
                    <a:cubicBezTo>
                      <a:pt x="501" y="668"/>
                      <a:pt x="668" y="535"/>
                      <a:pt x="668" y="334"/>
                    </a:cubicBezTo>
                    <a:cubicBezTo>
                      <a:pt x="668" y="134"/>
                      <a:pt x="501" y="1"/>
                      <a:pt x="3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2030484" y="4522291"/>
                <a:ext cx="61131" cy="6479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02" extrusionOk="0">
                    <a:moveTo>
                      <a:pt x="267" y="1"/>
                    </a:moveTo>
                    <a:cubicBezTo>
                      <a:pt x="101" y="1"/>
                      <a:pt x="1" y="134"/>
                      <a:pt x="1" y="301"/>
                    </a:cubicBezTo>
                    <a:cubicBezTo>
                      <a:pt x="1" y="468"/>
                      <a:pt x="101" y="601"/>
                      <a:pt x="267" y="601"/>
                    </a:cubicBezTo>
                    <a:cubicBezTo>
                      <a:pt x="434" y="601"/>
                      <a:pt x="568" y="468"/>
                      <a:pt x="568" y="301"/>
                    </a:cubicBezTo>
                    <a:cubicBezTo>
                      <a:pt x="568" y="134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1940725" y="4579763"/>
                <a:ext cx="61131" cy="6468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01" extrusionOk="0">
                    <a:moveTo>
                      <a:pt x="267" y="1"/>
                    </a:moveTo>
                    <a:cubicBezTo>
                      <a:pt x="101" y="1"/>
                      <a:pt x="1" y="134"/>
                      <a:pt x="1" y="301"/>
                    </a:cubicBezTo>
                    <a:cubicBezTo>
                      <a:pt x="1" y="468"/>
                      <a:pt x="101" y="601"/>
                      <a:pt x="267" y="601"/>
                    </a:cubicBezTo>
                    <a:cubicBezTo>
                      <a:pt x="434" y="601"/>
                      <a:pt x="568" y="468"/>
                      <a:pt x="568" y="301"/>
                    </a:cubicBezTo>
                    <a:cubicBezTo>
                      <a:pt x="568" y="134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2432569" y="4170467"/>
                <a:ext cx="64683" cy="611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68" extrusionOk="0">
                    <a:moveTo>
                      <a:pt x="301" y="1"/>
                    </a:moveTo>
                    <a:cubicBezTo>
                      <a:pt x="134" y="1"/>
                      <a:pt x="1" y="101"/>
                      <a:pt x="1" y="268"/>
                    </a:cubicBezTo>
                    <a:cubicBezTo>
                      <a:pt x="1" y="434"/>
                      <a:pt x="134" y="568"/>
                      <a:pt x="301" y="568"/>
                    </a:cubicBezTo>
                    <a:cubicBezTo>
                      <a:pt x="468" y="568"/>
                      <a:pt x="601" y="434"/>
                      <a:pt x="601" y="268"/>
                    </a:cubicBezTo>
                    <a:cubicBezTo>
                      <a:pt x="601" y="101"/>
                      <a:pt x="468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1872492" y="4504426"/>
                <a:ext cx="61131" cy="64683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01" extrusionOk="0">
                    <a:moveTo>
                      <a:pt x="301" y="0"/>
                    </a:moveTo>
                    <a:cubicBezTo>
                      <a:pt x="134" y="0"/>
                      <a:pt x="1" y="133"/>
                      <a:pt x="1" y="300"/>
                    </a:cubicBezTo>
                    <a:cubicBezTo>
                      <a:pt x="1" y="467"/>
                      <a:pt x="134" y="600"/>
                      <a:pt x="301" y="600"/>
                    </a:cubicBezTo>
                    <a:cubicBezTo>
                      <a:pt x="434" y="600"/>
                      <a:pt x="568" y="467"/>
                      <a:pt x="568" y="300"/>
                    </a:cubicBezTo>
                    <a:cubicBezTo>
                      <a:pt x="568" y="133"/>
                      <a:pt x="434" y="0"/>
                      <a:pt x="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1746894" y="4518740"/>
                <a:ext cx="61131" cy="61131"/>
              </a:xfrm>
              <a:custGeom>
                <a:avLst/>
                <a:gdLst/>
                <a:ahLst/>
                <a:cxnLst/>
                <a:rect l="l" t="t" r="r" b="b"/>
                <a:pathLst>
                  <a:path w="568" h="568" extrusionOk="0">
                    <a:moveTo>
                      <a:pt x="267" y="0"/>
                    </a:moveTo>
                    <a:cubicBezTo>
                      <a:pt x="134" y="0"/>
                      <a:pt x="0" y="134"/>
                      <a:pt x="0" y="301"/>
                    </a:cubicBezTo>
                    <a:cubicBezTo>
                      <a:pt x="0" y="467"/>
                      <a:pt x="134" y="568"/>
                      <a:pt x="267" y="568"/>
                    </a:cubicBezTo>
                    <a:cubicBezTo>
                      <a:pt x="434" y="568"/>
                      <a:pt x="567" y="467"/>
                      <a:pt x="567" y="301"/>
                    </a:cubicBezTo>
                    <a:cubicBezTo>
                      <a:pt x="567" y="134"/>
                      <a:pt x="434" y="0"/>
                      <a:pt x="2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1797154" y="4619261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0" y="0"/>
                    </a:moveTo>
                    <a:cubicBezTo>
                      <a:pt x="67" y="0"/>
                      <a:pt x="0" y="67"/>
                      <a:pt x="0" y="201"/>
                    </a:cubicBezTo>
                    <a:cubicBezTo>
                      <a:pt x="0" y="301"/>
                      <a:pt x="67" y="401"/>
                      <a:pt x="200" y="401"/>
                    </a:cubicBezTo>
                    <a:cubicBezTo>
                      <a:pt x="301" y="401"/>
                      <a:pt x="401" y="301"/>
                      <a:pt x="401" y="201"/>
                    </a:cubicBezTo>
                    <a:cubicBezTo>
                      <a:pt x="401" y="67"/>
                      <a:pt x="301" y="0"/>
                      <a:pt x="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1728920" y="4802330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1" y="1"/>
                    </a:moveTo>
                    <a:cubicBezTo>
                      <a:pt x="101" y="1"/>
                      <a:pt x="1" y="101"/>
                      <a:pt x="1" y="201"/>
                    </a:cubicBezTo>
                    <a:cubicBezTo>
                      <a:pt x="1" y="301"/>
                      <a:pt x="101" y="401"/>
                      <a:pt x="201" y="401"/>
                    </a:cubicBezTo>
                    <a:cubicBezTo>
                      <a:pt x="301" y="401"/>
                      <a:pt x="401" y="301"/>
                      <a:pt x="401" y="201"/>
                    </a:cubicBezTo>
                    <a:cubicBezTo>
                      <a:pt x="401" y="10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1685871" y="4719782"/>
                <a:ext cx="46709" cy="4681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5" extrusionOk="0">
                    <a:moveTo>
                      <a:pt x="234" y="0"/>
                    </a:moveTo>
                    <a:cubicBezTo>
                      <a:pt x="100" y="0"/>
                      <a:pt x="0" y="101"/>
                      <a:pt x="0" y="201"/>
                    </a:cubicBezTo>
                    <a:cubicBezTo>
                      <a:pt x="0" y="334"/>
                      <a:pt x="100" y="434"/>
                      <a:pt x="234" y="434"/>
                    </a:cubicBezTo>
                    <a:cubicBezTo>
                      <a:pt x="334" y="434"/>
                      <a:pt x="434" y="334"/>
                      <a:pt x="434" y="201"/>
                    </a:cubicBezTo>
                    <a:cubicBezTo>
                      <a:pt x="434" y="101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1603323" y="4500767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0" y="1"/>
                    </a:moveTo>
                    <a:cubicBezTo>
                      <a:pt x="100" y="1"/>
                      <a:pt x="0" y="101"/>
                      <a:pt x="0" y="201"/>
                    </a:cubicBezTo>
                    <a:cubicBezTo>
                      <a:pt x="0" y="334"/>
                      <a:pt x="100" y="401"/>
                      <a:pt x="200" y="401"/>
                    </a:cubicBezTo>
                    <a:cubicBezTo>
                      <a:pt x="300" y="401"/>
                      <a:pt x="400" y="334"/>
                      <a:pt x="400" y="201"/>
                    </a:cubicBezTo>
                    <a:cubicBezTo>
                      <a:pt x="400" y="101"/>
                      <a:pt x="300" y="1"/>
                      <a:pt x="2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1517115" y="4414667"/>
                <a:ext cx="46817" cy="4670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01" y="0"/>
                    </a:moveTo>
                    <a:cubicBezTo>
                      <a:pt x="101" y="0"/>
                      <a:pt x="0" y="100"/>
                      <a:pt x="0" y="234"/>
                    </a:cubicBezTo>
                    <a:cubicBezTo>
                      <a:pt x="0" y="334"/>
                      <a:pt x="101" y="434"/>
                      <a:pt x="201" y="434"/>
                    </a:cubicBezTo>
                    <a:cubicBezTo>
                      <a:pt x="334" y="434"/>
                      <a:pt x="434" y="334"/>
                      <a:pt x="434" y="234"/>
                    </a:cubicBezTo>
                    <a:cubicBezTo>
                      <a:pt x="434" y="100"/>
                      <a:pt x="334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1517115" y="4285410"/>
                <a:ext cx="46817" cy="4670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01" y="0"/>
                    </a:moveTo>
                    <a:cubicBezTo>
                      <a:pt x="101" y="0"/>
                      <a:pt x="0" y="100"/>
                      <a:pt x="0" y="200"/>
                    </a:cubicBezTo>
                    <a:cubicBezTo>
                      <a:pt x="0" y="334"/>
                      <a:pt x="101" y="434"/>
                      <a:pt x="201" y="434"/>
                    </a:cubicBezTo>
                    <a:cubicBezTo>
                      <a:pt x="334" y="434"/>
                      <a:pt x="434" y="334"/>
                      <a:pt x="434" y="200"/>
                    </a:cubicBezTo>
                    <a:cubicBezTo>
                      <a:pt x="434" y="100"/>
                      <a:pt x="334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1441671" y="4156153"/>
                <a:ext cx="43265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01" extrusionOk="0">
                    <a:moveTo>
                      <a:pt x="201" y="0"/>
                    </a:moveTo>
                    <a:cubicBezTo>
                      <a:pt x="101" y="0"/>
                      <a:pt x="1" y="100"/>
                      <a:pt x="1" y="201"/>
                    </a:cubicBezTo>
                    <a:cubicBezTo>
                      <a:pt x="1" y="301"/>
                      <a:pt x="101" y="401"/>
                      <a:pt x="201" y="401"/>
                    </a:cubicBezTo>
                    <a:cubicBezTo>
                      <a:pt x="301" y="401"/>
                      <a:pt x="401" y="301"/>
                      <a:pt x="401" y="201"/>
                    </a:cubicBezTo>
                    <a:cubicBezTo>
                      <a:pt x="401" y="100"/>
                      <a:pt x="301" y="0"/>
                      <a:pt x="2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1308862" y="4152601"/>
                <a:ext cx="46817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01" extrusionOk="0">
                    <a:moveTo>
                      <a:pt x="234" y="0"/>
                    </a:moveTo>
                    <a:cubicBezTo>
                      <a:pt x="101" y="0"/>
                      <a:pt x="1" y="67"/>
                      <a:pt x="1" y="200"/>
                    </a:cubicBezTo>
                    <a:cubicBezTo>
                      <a:pt x="1" y="300"/>
                      <a:pt x="101" y="400"/>
                      <a:pt x="234" y="400"/>
                    </a:cubicBezTo>
                    <a:cubicBezTo>
                      <a:pt x="334" y="400"/>
                      <a:pt x="434" y="300"/>
                      <a:pt x="434" y="200"/>
                    </a:cubicBezTo>
                    <a:cubicBezTo>
                      <a:pt x="434" y="67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1955147" y="4691047"/>
                <a:ext cx="46709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01" extrusionOk="0">
                    <a:moveTo>
                      <a:pt x="234" y="1"/>
                    </a:moveTo>
                    <a:cubicBezTo>
                      <a:pt x="100" y="1"/>
                      <a:pt x="0" y="67"/>
                      <a:pt x="0" y="201"/>
                    </a:cubicBezTo>
                    <a:cubicBezTo>
                      <a:pt x="0" y="301"/>
                      <a:pt x="100" y="401"/>
                      <a:pt x="234" y="401"/>
                    </a:cubicBezTo>
                    <a:cubicBezTo>
                      <a:pt x="334" y="401"/>
                      <a:pt x="434" y="301"/>
                      <a:pt x="434" y="201"/>
                    </a:cubicBezTo>
                    <a:cubicBezTo>
                      <a:pt x="434" y="67"/>
                      <a:pt x="334" y="1"/>
                      <a:pt x="2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2084297" y="4633575"/>
                <a:ext cx="43265" cy="4681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35" extrusionOk="0">
                    <a:moveTo>
                      <a:pt x="201" y="1"/>
                    </a:moveTo>
                    <a:cubicBezTo>
                      <a:pt x="68" y="1"/>
                      <a:pt x="1" y="101"/>
                      <a:pt x="1" y="234"/>
                    </a:cubicBezTo>
                    <a:cubicBezTo>
                      <a:pt x="1" y="334"/>
                      <a:pt x="68" y="435"/>
                      <a:pt x="201" y="435"/>
                    </a:cubicBezTo>
                    <a:cubicBezTo>
                      <a:pt x="301" y="435"/>
                      <a:pt x="401" y="334"/>
                      <a:pt x="401" y="234"/>
                    </a:cubicBezTo>
                    <a:cubicBezTo>
                      <a:pt x="401" y="10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2328496" y="4202862"/>
                <a:ext cx="46709" cy="46709"/>
              </a:xfrm>
              <a:custGeom>
                <a:avLst/>
                <a:gdLst/>
                <a:ahLst/>
                <a:cxnLst/>
                <a:rect l="l" t="t" r="r" b="b"/>
                <a:pathLst>
                  <a:path w="434" h="434" extrusionOk="0">
                    <a:moveTo>
                      <a:pt x="234" y="0"/>
                    </a:moveTo>
                    <a:cubicBezTo>
                      <a:pt x="100" y="0"/>
                      <a:pt x="0" y="100"/>
                      <a:pt x="0" y="234"/>
                    </a:cubicBezTo>
                    <a:cubicBezTo>
                      <a:pt x="0" y="334"/>
                      <a:pt x="100" y="434"/>
                      <a:pt x="234" y="434"/>
                    </a:cubicBezTo>
                    <a:cubicBezTo>
                      <a:pt x="334" y="434"/>
                      <a:pt x="434" y="334"/>
                      <a:pt x="434" y="234"/>
                    </a:cubicBezTo>
                    <a:cubicBezTo>
                      <a:pt x="434" y="100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2500803" y="4245912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0" y="0"/>
                    </a:moveTo>
                    <a:cubicBezTo>
                      <a:pt x="100" y="0"/>
                      <a:pt x="0" y="100"/>
                      <a:pt x="0" y="200"/>
                    </a:cubicBezTo>
                    <a:cubicBezTo>
                      <a:pt x="0" y="301"/>
                      <a:pt x="100" y="401"/>
                      <a:pt x="200" y="401"/>
                    </a:cubicBezTo>
                    <a:cubicBezTo>
                      <a:pt x="301" y="401"/>
                      <a:pt x="401" y="301"/>
                      <a:pt x="401" y="200"/>
                    </a:cubicBezTo>
                    <a:cubicBezTo>
                      <a:pt x="401" y="100"/>
                      <a:pt x="301" y="0"/>
                      <a:pt x="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2411044" y="4299724"/>
                <a:ext cx="43158" cy="431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01" extrusionOk="0">
                    <a:moveTo>
                      <a:pt x="201" y="1"/>
                    </a:moveTo>
                    <a:cubicBezTo>
                      <a:pt x="100" y="1"/>
                      <a:pt x="0" y="101"/>
                      <a:pt x="0" y="201"/>
                    </a:cubicBezTo>
                    <a:cubicBezTo>
                      <a:pt x="0" y="301"/>
                      <a:pt x="100" y="401"/>
                      <a:pt x="201" y="401"/>
                    </a:cubicBezTo>
                    <a:cubicBezTo>
                      <a:pt x="301" y="401"/>
                      <a:pt x="401" y="301"/>
                      <a:pt x="401" y="201"/>
                    </a:cubicBezTo>
                    <a:cubicBezTo>
                      <a:pt x="401" y="101"/>
                      <a:pt x="301" y="1"/>
                      <a:pt x="2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2131006" y="4536713"/>
                <a:ext cx="46817" cy="46709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4" extrusionOk="0">
                    <a:moveTo>
                      <a:pt x="234" y="0"/>
                    </a:moveTo>
                    <a:cubicBezTo>
                      <a:pt x="101" y="0"/>
                      <a:pt x="1" y="100"/>
                      <a:pt x="1" y="200"/>
                    </a:cubicBezTo>
                    <a:cubicBezTo>
                      <a:pt x="1" y="334"/>
                      <a:pt x="101" y="434"/>
                      <a:pt x="234" y="434"/>
                    </a:cubicBezTo>
                    <a:cubicBezTo>
                      <a:pt x="334" y="434"/>
                      <a:pt x="434" y="334"/>
                      <a:pt x="434" y="200"/>
                    </a:cubicBezTo>
                    <a:cubicBezTo>
                      <a:pt x="434" y="100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2127454" y="4766491"/>
                <a:ext cx="136469" cy="27648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569" extrusionOk="0">
                    <a:moveTo>
                      <a:pt x="0" y="0"/>
                    </a:moveTo>
                    <a:lnTo>
                      <a:pt x="634" y="2569"/>
                    </a:lnTo>
                    <a:lnTo>
                      <a:pt x="1268" y="2569"/>
                    </a:lnTo>
                    <a:cubicBezTo>
                      <a:pt x="1268" y="2569"/>
                      <a:pt x="1268" y="2469"/>
                      <a:pt x="1168" y="2168"/>
                    </a:cubicBezTo>
                    <a:cubicBezTo>
                      <a:pt x="1101" y="1868"/>
                      <a:pt x="1101" y="300"/>
                      <a:pt x="1101" y="3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1911990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1929963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2181266" y="4586974"/>
                <a:ext cx="283699" cy="12990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1207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300"/>
                      <a:pt x="167" y="567"/>
                      <a:pt x="367" y="801"/>
                    </a:cubicBezTo>
                    <a:cubicBezTo>
                      <a:pt x="601" y="1001"/>
                      <a:pt x="868" y="1101"/>
                      <a:pt x="1135" y="1168"/>
                    </a:cubicBezTo>
                    <a:cubicBezTo>
                      <a:pt x="1262" y="1196"/>
                      <a:pt x="1377" y="1206"/>
                      <a:pt x="1487" y="1206"/>
                    </a:cubicBezTo>
                    <a:cubicBezTo>
                      <a:pt x="1638" y="1206"/>
                      <a:pt x="1781" y="1187"/>
                      <a:pt x="1935" y="1168"/>
                    </a:cubicBezTo>
                    <a:cubicBezTo>
                      <a:pt x="2169" y="1068"/>
                      <a:pt x="2436" y="1001"/>
                      <a:pt x="2636" y="801"/>
                    </a:cubicBezTo>
                    <a:cubicBezTo>
                      <a:pt x="2369" y="667"/>
                      <a:pt x="2169" y="567"/>
                      <a:pt x="1935" y="501"/>
                    </a:cubicBezTo>
                    <a:cubicBezTo>
                      <a:pt x="1702" y="401"/>
                      <a:pt x="1502" y="367"/>
                      <a:pt x="1301" y="334"/>
                    </a:cubicBezTo>
                    <a:cubicBezTo>
                      <a:pt x="1101" y="300"/>
                      <a:pt x="868" y="234"/>
                      <a:pt x="701" y="200"/>
                    </a:cubicBezTo>
                    <a:cubicBezTo>
                      <a:pt x="501" y="167"/>
                      <a:pt x="301" y="134"/>
                      <a:pt x="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0" name="Google Shape;1240;p44"/>
            <p:cNvGrpSpPr/>
            <p:nvPr/>
          </p:nvGrpSpPr>
          <p:grpSpPr>
            <a:xfrm>
              <a:off x="982009" y="5125546"/>
              <a:ext cx="28226" cy="39374"/>
              <a:chOff x="2394176" y="5024898"/>
              <a:chExt cx="24187" cy="28843"/>
            </a:xfrm>
          </p:grpSpPr>
          <p:sp>
            <p:nvSpPr>
              <p:cNvPr id="1241" name="Google Shape;1241;p44"/>
              <p:cNvSpPr/>
              <p:nvPr/>
            </p:nvSpPr>
            <p:spPr>
              <a:xfrm>
                <a:off x="2394176" y="5024898"/>
                <a:ext cx="108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8" fill="none" extrusionOk="0">
                    <a:moveTo>
                      <a:pt x="0" y="268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2418255" y="5024898"/>
                <a:ext cx="108" cy="28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8" fill="none" extrusionOk="0">
                    <a:moveTo>
                      <a:pt x="0" y="268"/>
                    </a:moveTo>
                    <a:lnTo>
                      <a:pt x="0" y="1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3" name="Google Shape;1243;p44"/>
            <p:cNvGrpSpPr/>
            <p:nvPr/>
          </p:nvGrpSpPr>
          <p:grpSpPr>
            <a:xfrm>
              <a:off x="1976704" y="5127153"/>
              <a:ext cx="25959" cy="36157"/>
              <a:chOff x="1911990" y="4978296"/>
              <a:chExt cx="18081" cy="25184"/>
            </a:xfrm>
          </p:grpSpPr>
          <p:sp>
            <p:nvSpPr>
              <p:cNvPr id="1244" name="Google Shape;1244;p44"/>
              <p:cNvSpPr/>
              <p:nvPr/>
            </p:nvSpPr>
            <p:spPr>
              <a:xfrm>
                <a:off x="1911990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1929963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6" name="Google Shape;1246;p44"/>
            <p:cNvGrpSpPr/>
            <p:nvPr/>
          </p:nvGrpSpPr>
          <p:grpSpPr>
            <a:xfrm>
              <a:off x="1740104" y="5127153"/>
              <a:ext cx="25959" cy="36157"/>
              <a:chOff x="1911990" y="4978296"/>
              <a:chExt cx="18081" cy="25184"/>
            </a:xfrm>
          </p:grpSpPr>
          <p:sp>
            <p:nvSpPr>
              <p:cNvPr id="1247" name="Google Shape;1247;p44"/>
              <p:cNvSpPr/>
              <p:nvPr/>
            </p:nvSpPr>
            <p:spPr>
              <a:xfrm>
                <a:off x="1911990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1929963" y="4978296"/>
                <a:ext cx="108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" h="234" fill="none" extrusionOk="0">
                    <a:moveTo>
                      <a:pt x="1" y="234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flat" cmpd="sng">
                <a:solidFill>
                  <a:srgbClr val="C38200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9"/>
          <p:cNvSpPr txBox="1">
            <a:spLocks noGrp="1"/>
          </p:cNvSpPr>
          <p:nvPr>
            <p:ph type="subTitle" idx="1"/>
          </p:nvPr>
        </p:nvSpPr>
        <p:spPr>
          <a:xfrm>
            <a:off x="853702" y="3581542"/>
            <a:ext cx="225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y-AM" dirty="0"/>
              <a:t>80%-ը տեսակների ունեն հարմարվողական հատկանիշներ՝ բնական ընտրության միջոցով:</a:t>
            </a:r>
            <a:endParaRPr dirty="0"/>
          </a:p>
        </p:txBody>
      </p:sp>
      <p:sp>
        <p:nvSpPr>
          <p:cNvPr id="1484" name="Google Shape;1484;p49"/>
          <p:cNvSpPr txBox="1">
            <a:spLocks noGrp="1"/>
          </p:cNvSpPr>
          <p:nvPr>
            <p:ph type="subTitle" idx="2"/>
          </p:nvPr>
        </p:nvSpPr>
        <p:spPr>
          <a:xfrm>
            <a:off x="853702" y="2812249"/>
            <a:ext cx="2252100" cy="7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hy-AM" dirty="0"/>
              <a:t>Բնական ընտրություն</a:t>
            </a:r>
            <a:endParaRPr dirty="0"/>
          </a:p>
        </p:txBody>
      </p:sp>
      <p:sp>
        <p:nvSpPr>
          <p:cNvPr id="1485" name="Google Shape;1485;p49"/>
          <p:cNvSpPr txBox="1">
            <a:spLocks noGrp="1"/>
          </p:cNvSpPr>
          <p:nvPr>
            <p:ph type="subTitle" idx="4"/>
          </p:nvPr>
        </p:nvSpPr>
        <p:spPr>
          <a:xfrm>
            <a:off x="3377452" y="3580350"/>
            <a:ext cx="2252100" cy="1804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y-AM" dirty="0"/>
              <a:t>Օրգանիզմները հարմարվում են տարբեր էկոլոգիական պայմանների: 60%-ը բույսերի և կենդանիների հարմարվում են կլիմայի փոփոխություններին:</a:t>
            </a:r>
            <a:endParaRPr dirty="0"/>
          </a:p>
        </p:txBody>
      </p:sp>
      <p:sp>
        <p:nvSpPr>
          <p:cNvPr id="1486" name="Google Shape;1486;p49"/>
          <p:cNvSpPr txBox="1">
            <a:spLocks noGrp="1"/>
          </p:cNvSpPr>
          <p:nvPr>
            <p:ph type="subTitle" idx="5"/>
          </p:nvPr>
        </p:nvSpPr>
        <p:spPr>
          <a:xfrm>
            <a:off x="2622726" y="2678385"/>
            <a:ext cx="3886548" cy="922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hy-AM" sz="2000" dirty="0"/>
              <a:t>Հարմարվողականություն տարբեր միջավայրերում</a:t>
            </a:r>
            <a:endParaRPr sz="2000" dirty="0"/>
          </a:p>
        </p:txBody>
      </p:sp>
      <p:sp>
        <p:nvSpPr>
          <p:cNvPr id="1487" name="Google Shape;1487;p49"/>
          <p:cNvSpPr txBox="1">
            <a:spLocks noGrp="1"/>
          </p:cNvSpPr>
          <p:nvPr>
            <p:ph type="subTitle" idx="7"/>
          </p:nvPr>
        </p:nvSpPr>
        <p:spPr>
          <a:xfrm>
            <a:off x="6098807" y="3356760"/>
            <a:ext cx="2252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y-AM" dirty="0"/>
              <a:t>Շատ կենդանիներ ունեն հարմարվողականություն՝ թաքնվելու համար՝ նվազեցնելով հարձակումները: 70%-ը որոշ տեսակի թռչունների կամ խոզերի ունեն հարմարեցված մաշկի գույնը՝ թաքնվելու համար:</a:t>
            </a:r>
            <a:endParaRPr dirty="0"/>
          </a:p>
        </p:txBody>
      </p:sp>
      <p:sp>
        <p:nvSpPr>
          <p:cNvPr id="1488" name="Google Shape;1488;p49"/>
          <p:cNvSpPr txBox="1">
            <a:spLocks noGrp="1"/>
          </p:cNvSpPr>
          <p:nvPr>
            <p:ph type="subTitle" idx="8"/>
          </p:nvPr>
        </p:nvSpPr>
        <p:spPr>
          <a:xfrm>
            <a:off x="5791200" y="2886903"/>
            <a:ext cx="3128682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hy-AM" dirty="0"/>
              <a:t>Կամուֆլյաժ</a:t>
            </a:r>
            <a:endParaRPr dirty="0"/>
          </a:p>
        </p:txBody>
      </p:sp>
      <p:sp>
        <p:nvSpPr>
          <p:cNvPr id="1489" name="Google Shape;1489;p49"/>
          <p:cNvSpPr/>
          <p:nvPr/>
        </p:nvSpPr>
        <p:spPr>
          <a:xfrm>
            <a:off x="1333825" y="13031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9"/>
          <p:cNvSpPr/>
          <p:nvPr/>
        </p:nvSpPr>
        <p:spPr>
          <a:xfrm flipH="1">
            <a:off x="1326302" y="1295500"/>
            <a:ext cx="1397700" cy="1397700"/>
          </a:xfrm>
          <a:prstGeom prst="blockArc">
            <a:avLst>
              <a:gd name="adj1" fmla="val 20856531"/>
              <a:gd name="adj2" fmla="val 16256715"/>
              <a:gd name="adj3" fmla="val 12710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9"/>
          <p:cNvSpPr/>
          <p:nvPr/>
        </p:nvSpPr>
        <p:spPr>
          <a:xfrm>
            <a:off x="3880725" y="13031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9"/>
          <p:cNvSpPr/>
          <p:nvPr/>
        </p:nvSpPr>
        <p:spPr>
          <a:xfrm flipH="1">
            <a:off x="3873202" y="1295500"/>
            <a:ext cx="1397700" cy="1397700"/>
          </a:xfrm>
          <a:prstGeom prst="blockArc">
            <a:avLst>
              <a:gd name="adj1" fmla="val 3032440"/>
              <a:gd name="adj2" fmla="val 16256715"/>
              <a:gd name="adj3" fmla="val 12710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9"/>
          <p:cNvSpPr/>
          <p:nvPr/>
        </p:nvSpPr>
        <p:spPr>
          <a:xfrm>
            <a:off x="6427625" y="13031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9"/>
          <p:cNvSpPr/>
          <p:nvPr/>
        </p:nvSpPr>
        <p:spPr>
          <a:xfrm flipH="1">
            <a:off x="6420102" y="1295500"/>
            <a:ext cx="1397700" cy="1397700"/>
          </a:xfrm>
          <a:prstGeom prst="blockArc">
            <a:avLst>
              <a:gd name="adj1" fmla="val 952524"/>
              <a:gd name="adj2" fmla="val 16256715"/>
              <a:gd name="adj3" fmla="val 12710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some percentages</a:t>
            </a:r>
            <a:endParaRPr/>
          </a:p>
        </p:txBody>
      </p:sp>
      <p:sp>
        <p:nvSpPr>
          <p:cNvPr id="1496" name="Google Shape;1496;p49"/>
          <p:cNvSpPr txBox="1">
            <a:spLocks noGrp="1"/>
          </p:cNvSpPr>
          <p:nvPr>
            <p:ph type="title" idx="3"/>
          </p:nvPr>
        </p:nvSpPr>
        <p:spPr>
          <a:xfrm>
            <a:off x="4056750" y="1791000"/>
            <a:ext cx="1018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 smtClean="0"/>
              <a:t>6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1497" name="Google Shape;1497;p49"/>
          <p:cNvSpPr txBox="1">
            <a:spLocks noGrp="1"/>
          </p:cNvSpPr>
          <p:nvPr>
            <p:ph type="title" idx="6"/>
          </p:nvPr>
        </p:nvSpPr>
        <p:spPr>
          <a:xfrm>
            <a:off x="6610550" y="1791000"/>
            <a:ext cx="1018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70%</a:t>
            </a:r>
            <a:endParaRPr dirty="0"/>
          </a:p>
        </p:txBody>
      </p:sp>
      <p:sp>
        <p:nvSpPr>
          <p:cNvPr id="1498" name="Google Shape;1498;p49"/>
          <p:cNvSpPr txBox="1">
            <a:spLocks noGrp="1"/>
          </p:cNvSpPr>
          <p:nvPr>
            <p:ph type="title"/>
          </p:nvPr>
        </p:nvSpPr>
        <p:spPr>
          <a:xfrm>
            <a:off x="1514950" y="1791000"/>
            <a:ext cx="1018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80%</a:t>
            </a:r>
            <a:endParaRPr dirty="0"/>
          </a:p>
        </p:txBody>
      </p:sp>
      <p:grpSp>
        <p:nvGrpSpPr>
          <p:cNvPr id="1499" name="Google Shape;1499;p49"/>
          <p:cNvGrpSpPr/>
          <p:nvPr/>
        </p:nvGrpSpPr>
        <p:grpSpPr>
          <a:xfrm flipH="1">
            <a:off x="8207178" y="4482291"/>
            <a:ext cx="433643" cy="414833"/>
            <a:chOff x="2412932" y="3938622"/>
            <a:chExt cx="433643" cy="414833"/>
          </a:xfrm>
        </p:grpSpPr>
        <p:sp>
          <p:nvSpPr>
            <p:cNvPr id="1500" name="Google Shape;1500;p49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9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49"/>
          <p:cNvGrpSpPr/>
          <p:nvPr/>
        </p:nvGrpSpPr>
        <p:grpSpPr>
          <a:xfrm flipH="1">
            <a:off x="1514960" y="4757893"/>
            <a:ext cx="292406" cy="279681"/>
            <a:chOff x="2412932" y="3938622"/>
            <a:chExt cx="433643" cy="414833"/>
          </a:xfrm>
        </p:grpSpPr>
        <p:sp>
          <p:nvSpPr>
            <p:cNvPr id="1503" name="Google Shape;1503;p49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9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 flipH="1">
            <a:off x="86457" y="4238460"/>
            <a:ext cx="480520" cy="459594"/>
            <a:chOff x="2412932" y="3938622"/>
            <a:chExt cx="433643" cy="414833"/>
          </a:xfrm>
        </p:grpSpPr>
        <p:sp>
          <p:nvSpPr>
            <p:cNvPr id="1506" name="Google Shape;1506;p49"/>
            <p:cNvSpPr/>
            <p:nvPr/>
          </p:nvSpPr>
          <p:spPr>
            <a:xfrm flipH="1">
              <a:off x="2412932" y="3938622"/>
              <a:ext cx="433643" cy="414833"/>
            </a:xfrm>
            <a:custGeom>
              <a:avLst/>
              <a:gdLst/>
              <a:ahLst/>
              <a:cxnLst/>
              <a:rect l="l" t="t" r="r" b="b"/>
              <a:pathLst>
                <a:path w="2997" h="2867" extrusionOk="0">
                  <a:moveTo>
                    <a:pt x="1244" y="0"/>
                  </a:moveTo>
                  <a:cubicBezTo>
                    <a:pt x="1244" y="0"/>
                    <a:pt x="1243" y="0"/>
                    <a:pt x="1243" y="1"/>
                  </a:cubicBezTo>
                  <a:cubicBezTo>
                    <a:pt x="1165" y="433"/>
                    <a:pt x="1099" y="891"/>
                    <a:pt x="1296" y="1283"/>
                  </a:cubicBezTo>
                  <a:cubicBezTo>
                    <a:pt x="1120" y="1139"/>
                    <a:pt x="893" y="1067"/>
                    <a:pt x="667" y="1067"/>
                  </a:cubicBezTo>
                  <a:cubicBezTo>
                    <a:pt x="422" y="1067"/>
                    <a:pt x="177" y="1152"/>
                    <a:pt x="0" y="1323"/>
                  </a:cubicBezTo>
                  <a:cubicBezTo>
                    <a:pt x="215" y="1528"/>
                    <a:pt x="509" y="1640"/>
                    <a:pt x="793" y="1640"/>
                  </a:cubicBezTo>
                  <a:cubicBezTo>
                    <a:pt x="908" y="1640"/>
                    <a:pt x="1020" y="1622"/>
                    <a:pt x="1125" y="1584"/>
                  </a:cubicBezTo>
                  <a:lnTo>
                    <a:pt x="1125" y="1584"/>
                  </a:lnTo>
                  <a:cubicBezTo>
                    <a:pt x="759" y="1885"/>
                    <a:pt x="628" y="2422"/>
                    <a:pt x="798" y="2867"/>
                  </a:cubicBezTo>
                  <a:cubicBezTo>
                    <a:pt x="1282" y="2710"/>
                    <a:pt x="1610" y="2225"/>
                    <a:pt x="1570" y="1754"/>
                  </a:cubicBezTo>
                  <a:lnTo>
                    <a:pt x="1570" y="1754"/>
                  </a:lnTo>
                  <a:cubicBezTo>
                    <a:pt x="1649" y="2016"/>
                    <a:pt x="1910" y="2199"/>
                    <a:pt x="2172" y="2265"/>
                  </a:cubicBezTo>
                  <a:cubicBezTo>
                    <a:pt x="2317" y="2294"/>
                    <a:pt x="2470" y="2302"/>
                    <a:pt x="2624" y="2302"/>
                  </a:cubicBezTo>
                  <a:cubicBezTo>
                    <a:pt x="2748" y="2302"/>
                    <a:pt x="2874" y="2297"/>
                    <a:pt x="2997" y="2291"/>
                  </a:cubicBezTo>
                  <a:cubicBezTo>
                    <a:pt x="2931" y="1820"/>
                    <a:pt x="2486" y="1427"/>
                    <a:pt x="2015" y="1427"/>
                  </a:cubicBezTo>
                  <a:cubicBezTo>
                    <a:pt x="2264" y="1388"/>
                    <a:pt x="2525" y="1309"/>
                    <a:pt x="2696" y="1126"/>
                  </a:cubicBezTo>
                  <a:cubicBezTo>
                    <a:pt x="2879" y="956"/>
                    <a:pt x="2944" y="655"/>
                    <a:pt x="2813" y="433"/>
                  </a:cubicBezTo>
                  <a:lnTo>
                    <a:pt x="2813" y="433"/>
                  </a:lnTo>
                  <a:cubicBezTo>
                    <a:pt x="2604" y="472"/>
                    <a:pt x="2316" y="498"/>
                    <a:pt x="2146" y="629"/>
                  </a:cubicBezTo>
                  <a:cubicBezTo>
                    <a:pt x="2041" y="694"/>
                    <a:pt x="1963" y="773"/>
                    <a:pt x="1884" y="851"/>
                  </a:cubicBezTo>
                  <a:cubicBezTo>
                    <a:pt x="1832" y="904"/>
                    <a:pt x="1662" y="1048"/>
                    <a:pt x="1662" y="1113"/>
                  </a:cubicBezTo>
                  <a:cubicBezTo>
                    <a:pt x="1662" y="851"/>
                    <a:pt x="1649" y="590"/>
                    <a:pt x="1557" y="367"/>
                  </a:cubicBezTo>
                  <a:cubicBezTo>
                    <a:pt x="1518" y="263"/>
                    <a:pt x="1453" y="210"/>
                    <a:pt x="1387" y="171"/>
                  </a:cubicBezTo>
                  <a:cubicBezTo>
                    <a:pt x="1387" y="121"/>
                    <a:pt x="1256" y="0"/>
                    <a:pt x="1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 flipH="1">
              <a:off x="2581350" y="4126138"/>
              <a:ext cx="96799" cy="52234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506" y="1"/>
                  </a:moveTo>
                  <a:cubicBezTo>
                    <a:pt x="443" y="1"/>
                    <a:pt x="362" y="14"/>
                    <a:pt x="276" y="38"/>
                  </a:cubicBezTo>
                  <a:cubicBezTo>
                    <a:pt x="119" y="91"/>
                    <a:pt x="1" y="208"/>
                    <a:pt x="40" y="300"/>
                  </a:cubicBezTo>
                  <a:cubicBezTo>
                    <a:pt x="54" y="341"/>
                    <a:pt x="107" y="361"/>
                    <a:pt x="177" y="361"/>
                  </a:cubicBezTo>
                  <a:cubicBezTo>
                    <a:pt x="240" y="361"/>
                    <a:pt x="318" y="344"/>
                    <a:pt x="393" y="313"/>
                  </a:cubicBezTo>
                  <a:cubicBezTo>
                    <a:pt x="563" y="248"/>
                    <a:pt x="668" y="130"/>
                    <a:pt x="642" y="51"/>
                  </a:cubicBezTo>
                  <a:cubicBezTo>
                    <a:pt x="628" y="17"/>
                    <a:pt x="578" y="1"/>
                    <a:pt x="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8" name="Google Shape;1508;p49"/>
          <p:cNvSpPr/>
          <p:nvPr/>
        </p:nvSpPr>
        <p:spPr>
          <a:xfrm flipH="1">
            <a:off x="5723844" y="4695688"/>
            <a:ext cx="294497" cy="264902"/>
          </a:xfrm>
          <a:custGeom>
            <a:avLst/>
            <a:gdLst/>
            <a:ahLst/>
            <a:cxnLst/>
            <a:rect l="l" t="t" r="r" b="b"/>
            <a:pathLst>
              <a:path w="3652" h="3285" extrusionOk="0">
                <a:moveTo>
                  <a:pt x="2578" y="0"/>
                </a:moveTo>
                <a:cubicBezTo>
                  <a:pt x="2155" y="256"/>
                  <a:pt x="1858" y="764"/>
                  <a:pt x="1858" y="1276"/>
                </a:cubicBezTo>
                <a:lnTo>
                  <a:pt x="1858" y="1276"/>
                </a:lnTo>
                <a:cubicBezTo>
                  <a:pt x="1845" y="764"/>
                  <a:pt x="1522" y="271"/>
                  <a:pt x="1061" y="79"/>
                </a:cubicBezTo>
                <a:lnTo>
                  <a:pt x="1061" y="79"/>
                </a:lnTo>
                <a:cubicBezTo>
                  <a:pt x="995" y="497"/>
                  <a:pt x="1074" y="916"/>
                  <a:pt x="1296" y="1256"/>
                </a:cubicBezTo>
                <a:cubicBezTo>
                  <a:pt x="1015" y="1105"/>
                  <a:pt x="687" y="1024"/>
                  <a:pt x="367" y="1024"/>
                </a:cubicBezTo>
                <a:cubicBezTo>
                  <a:pt x="270" y="1024"/>
                  <a:pt x="173" y="1032"/>
                  <a:pt x="79" y="1047"/>
                </a:cubicBezTo>
                <a:cubicBezTo>
                  <a:pt x="324" y="1426"/>
                  <a:pt x="753" y="1680"/>
                  <a:pt x="1214" y="1711"/>
                </a:cubicBezTo>
                <a:lnTo>
                  <a:pt x="1214" y="1711"/>
                </a:lnTo>
                <a:cubicBezTo>
                  <a:pt x="1207" y="1711"/>
                  <a:pt x="1200" y="1711"/>
                  <a:pt x="1194" y="1711"/>
                </a:cubicBezTo>
                <a:cubicBezTo>
                  <a:pt x="773" y="1711"/>
                  <a:pt x="348" y="1841"/>
                  <a:pt x="1" y="2080"/>
                </a:cubicBezTo>
                <a:cubicBezTo>
                  <a:pt x="230" y="2211"/>
                  <a:pt x="495" y="2277"/>
                  <a:pt x="760" y="2277"/>
                </a:cubicBezTo>
                <a:cubicBezTo>
                  <a:pt x="1025" y="2277"/>
                  <a:pt x="1290" y="2211"/>
                  <a:pt x="1519" y="2080"/>
                </a:cubicBezTo>
                <a:lnTo>
                  <a:pt x="1519" y="2080"/>
                </a:lnTo>
                <a:cubicBezTo>
                  <a:pt x="1257" y="2421"/>
                  <a:pt x="1113" y="2852"/>
                  <a:pt x="1113" y="3284"/>
                </a:cubicBezTo>
                <a:cubicBezTo>
                  <a:pt x="1558" y="3127"/>
                  <a:pt x="1859" y="2682"/>
                  <a:pt x="1885" y="2211"/>
                </a:cubicBezTo>
                <a:cubicBezTo>
                  <a:pt x="1963" y="2630"/>
                  <a:pt x="2225" y="3023"/>
                  <a:pt x="2605" y="3245"/>
                </a:cubicBezTo>
                <a:cubicBezTo>
                  <a:pt x="2709" y="3049"/>
                  <a:pt x="2683" y="2800"/>
                  <a:pt x="2578" y="2604"/>
                </a:cubicBezTo>
                <a:cubicBezTo>
                  <a:pt x="2487" y="2408"/>
                  <a:pt x="2304" y="2237"/>
                  <a:pt x="2147" y="2094"/>
                </a:cubicBezTo>
                <a:lnTo>
                  <a:pt x="2147" y="2094"/>
                </a:lnTo>
                <a:cubicBezTo>
                  <a:pt x="2545" y="2335"/>
                  <a:pt x="3043" y="2476"/>
                  <a:pt x="3529" y="2476"/>
                </a:cubicBezTo>
                <a:cubicBezTo>
                  <a:pt x="3570" y="2476"/>
                  <a:pt x="3611" y="2475"/>
                  <a:pt x="3651" y="2473"/>
                </a:cubicBezTo>
                <a:cubicBezTo>
                  <a:pt x="3437" y="2045"/>
                  <a:pt x="2975" y="1758"/>
                  <a:pt x="2510" y="1758"/>
                </a:cubicBezTo>
                <a:cubicBezTo>
                  <a:pt x="2463" y="1758"/>
                  <a:pt x="2416" y="1760"/>
                  <a:pt x="2369" y="1766"/>
                </a:cubicBezTo>
                <a:cubicBezTo>
                  <a:pt x="2801" y="1583"/>
                  <a:pt x="3206" y="1413"/>
                  <a:pt x="3625" y="1230"/>
                </a:cubicBezTo>
                <a:cubicBezTo>
                  <a:pt x="3449" y="1095"/>
                  <a:pt x="3240" y="1034"/>
                  <a:pt x="3018" y="1034"/>
                </a:cubicBezTo>
                <a:cubicBezTo>
                  <a:pt x="2959" y="1034"/>
                  <a:pt x="2900" y="1039"/>
                  <a:pt x="2840" y="1047"/>
                </a:cubicBezTo>
                <a:cubicBezTo>
                  <a:pt x="2565" y="1086"/>
                  <a:pt x="2317" y="1230"/>
                  <a:pt x="2160" y="1439"/>
                </a:cubicBezTo>
                <a:cubicBezTo>
                  <a:pt x="2317" y="1230"/>
                  <a:pt x="2500" y="1021"/>
                  <a:pt x="2605" y="772"/>
                </a:cubicBezTo>
                <a:cubicBezTo>
                  <a:pt x="2696" y="523"/>
                  <a:pt x="2709" y="236"/>
                  <a:pt x="25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9"/>
          <p:cNvSpPr/>
          <p:nvPr/>
        </p:nvSpPr>
        <p:spPr>
          <a:xfrm flipH="1">
            <a:off x="3155108" y="5261582"/>
            <a:ext cx="470975" cy="443786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9"/>
          <p:cNvSpPr/>
          <p:nvPr/>
        </p:nvSpPr>
        <p:spPr>
          <a:xfrm flipH="1">
            <a:off x="2673481" y="4698061"/>
            <a:ext cx="234716" cy="221175"/>
          </a:xfrm>
          <a:custGeom>
            <a:avLst/>
            <a:gdLst/>
            <a:ahLst/>
            <a:cxnLst/>
            <a:rect l="l" t="t" r="r" b="b"/>
            <a:pathLst>
              <a:path w="1820" h="1715" extrusionOk="0">
                <a:moveTo>
                  <a:pt x="799" y="1"/>
                </a:moveTo>
                <a:cubicBezTo>
                  <a:pt x="681" y="210"/>
                  <a:pt x="681" y="511"/>
                  <a:pt x="812" y="720"/>
                </a:cubicBezTo>
                <a:cubicBezTo>
                  <a:pt x="692" y="529"/>
                  <a:pt x="485" y="403"/>
                  <a:pt x="250" y="403"/>
                </a:cubicBezTo>
                <a:cubicBezTo>
                  <a:pt x="228" y="403"/>
                  <a:pt x="206" y="404"/>
                  <a:pt x="184" y="406"/>
                </a:cubicBezTo>
                <a:cubicBezTo>
                  <a:pt x="249" y="589"/>
                  <a:pt x="393" y="759"/>
                  <a:pt x="550" y="851"/>
                </a:cubicBezTo>
                <a:cubicBezTo>
                  <a:pt x="354" y="851"/>
                  <a:pt x="157" y="930"/>
                  <a:pt x="0" y="1047"/>
                </a:cubicBezTo>
                <a:cubicBezTo>
                  <a:pt x="102" y="1098"/>
                  <a:pt x="213" y="1124"/>
                  <a:pt x="324" y="1124"/>
                </a:cubicBezTo>
                <a:cubicBezTo>
                  <a:pt x="423" y="1124"/>
                  <a:pt x="523" y="1103"/>
                  <a:pt x="617" y="1060"/>
                </a:cubicBezTo>
                <a:lnTo>
                  <a:pt x="617" y="1060"/>
                </a:lnTo>
                <a:cubicBezTo>
                  <a:pt x="444" y="1156"/>
                  <a:pt x="305" y="1313"/>
                  <a:pt x="210" y="1492"/>
                </a:cubicBezTo>
                <a:cubicBezTo>
                  <a:pt x="471" y="1492"/>
                  <a:pt x="720" y="1335"/>
                  <a:pt x="851" y="1113"/>
                </a:cubicBezTo>
                <a:lnTo>
                  <a:pt x="851" y="1113"/>
                </a:lnTo>
                <a:cubicBezTo>
                  <a:pt x="812" y="1322"/>
                  <a:pt x="864" y="1531"/>
                  <a:pt x="969" y="1715"/>
                </a:cubicBezTo>
                <a:cubicBezTo>
                  <a:pt x="1113" y="1531"/>
                  <a:pt x="1126" y="1270"/>
                  <a:pt x="1034" y="1073"/>
                </a:cubicBezTo>
                <a:lnTo>
                  <a:pt x="1034" y="1073"/>
                </a:lnTo>
                <a:cubicBezTo>
                  <a:pt x="1165" y="1244"/>
                  <a:pt x="1374" y="1322"/>
                  <a:pt x="1571" y="1322"/>
                </a:cubicBezTo>
                <a:cubicBezTo>
                  <a:pt x="1571" y="1204"/>
                  <a:pt x="1505" y="1126"/>
                  <a:pt x="1400" y="1060"/>
                </a:cubicBezTo>
                <a:cubicBezTo>
                  <a:pt x="1309" y="1008"/>
                  <a:pt x="1204" y="982"/>
                  <a:pt x="1100" y="969"/>
                </a:cubicBezTo>
                <a:cubicBezTo>
                  <a:pt x="1335" y="969"/>
                  <a:pt x="1597" y="903"/>
                  <a:pt x="1819" y="773"/>
                </a:cubicBezTo>
                <a:cubicBezTo>
                  <a:pt x="1721" y="701"/>
                  <a:pt x="1597" y="665"/>
                  <a:pt x="1474" y="665"/>
                </a:cubicBezTo>
                <a:cubicBezTo>
                  <a:pt x="1351" y="665"/>
                  <a:pt x="1230" y="701"/>
                  <a:pt x="1139" y="773"/>
                </a:cubicBezTo>
                <a:cubicBezTo>
                  <a:pt x="1270" y="589"/>
                  <a:pt x="1414" y="406"/>
                  <a:pt x="1531" y="249"/>
                </a:cubicBezTo>
                <a:cubicBezTo>
                  <a:pt x="1510" y="244"/>
                  <a:pt x="1489" y="242"/>
                  <a:pt x="1467" y="242"/>
                </a:cubicBezTo>
                <a:cubicBezTo>
                  <a:pt x="1364" y="242"/>
                  <a:pt x="1253" y="289"/>
                  <a:pt x="1178" y="354"/>
                </a:cubicBezTo>
                <a:cubicBezTo>
                  <a:pt x="1073" y="445"/>
                  <a:pt x="995" y="550"/>
                  <a:pt x="982" y="681"/>
                </a:cubicBezTo>
                <a:cubicBezTo>
                  <a:pt x="995" y="550"/>
                  <a:pt x="1008" y="419"/>
                  <a:pt x="995" y="315"/>
                </a:cubicBezTo>
                <a:cubicBezTo>
                  <a:pt x="982" y="197"/>
                  <a:pt x="916" y="66"/>
                  <a:pt x="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ls and their Characteristics - Spanish - Foreign Language - 2nd Grade">
  <a:themeElements>
    <a:clrScheme name="Simple Light">
      <a:dk1>
        <a:srgbClr val="397453"/>
      </a:dk1>
      <a:lt1>
        <a:srgbClr val="FFFFF2"/>
      </a:lt1>
      <a:dk2>
        <a:srgbClr val="F9F9D0"/>
      </a:dk2>
      <a:lt2>
        <a:srgbClr val="BDCC91"/>
      </a:lt2>
      <a:accent1>
        <a:srgbClr val="BDD479"/>
      </a:accent1>
      <a:accent2>
        <a:srgbClr val="D2936A"/>
      </a:accent2>
      <a:accent3>
        <a:srgbClr val="8B5E3C"/>
      </a:accent3>
      <a:accent4>
        <a:srgbClr val="FDBC2D"/>
      </a:accent4>
      <a:accent5>
        <a:srgbClr val="F45F42"/>
      </a:accent5>
      <a:accent6>
        <a:srgbClr val="44413D"/>
      </a:accent6>
      <a:hlink>
        <a:srgbClr val="3974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290</Words>
  <Application>Microsoft Office PowerPoint</Application>
  <PresentationFormat>Экран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Quicksand</vt:lpstr>
      <vt:lpstr>Nunito Light</vt:lpstr>
      <vt:lpstr>Arial</vt:lpstr>
      <vt:lpstr>Anaheim</vt:lpstr>
      <vt:lpstr>DM Sans</vt:lpstr>
      <vt:lpstr>Quicksand Medium</vt:lpstr>
      <vt:lpstr>Animals and their Characteristics - Spanish - Foreign Language - 2nd Grade</vt:lpstr>
      <vt:lpstr>Օրգանիզմների հարմարվածությունը արտաքին միջավայրի պայմաններին</vt:lpstr>
      <vt:lpstr>Հարմարվողականություն</vt:lpstr>
      <vt:lpstr>Պատմություն</vt:lpstr>
      <vt:lpstr>Յուրաքանչյուր հարմարվողականություն ադապտացիոգենեզի պատմական փուլ է, որը ձևավորվում է որոշակի բիոտոպում և համապատասխանում բիոցենոզին։ Այն վաղուց հայտնի է կենսաբաններին։ 18-րդ դարում դեիստները այն համարում էին նախասկզբնական նպատակահարմարություն, սակայն 19-րդ դարի կեսերին Չարլզ Դարվինի էվոլյուցիոն ուսմունքը հերքեց այս տեսակետը։</vt:lpstr>
      <vt:lpstr>Ֆիզիոլոգիական հարմարվողականություն</vt:lpstr>
      <vt:lpstr>Կենսաբանական հարմարվողականություն</vt:lpstr>
      <vt:lpstr>Մուտացիոն հարմարվողականություն</vt:lpstr>
      <vt:lpstr> </vt:lpstr>
      <vt:lpstr>Let’s use some percentages</vt:lpstr>
      <vt:lpstr>Շնորհակալություն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Օրգանիզմների հարմարվածությունը արտաքին միջավայրի պայմաններին</dc:title>
  <cp:lastModifiedBy>АРЕН</cp:lastModifiedBy>
  <cp:revision>5</cp:revision>
  <dcterms:modified xsi:type="dcterms:W3CDTF">2025-02-11T20:18:54Z</dcterms:modified>
</cp:coreProperties>
</file>