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6F30-5C9E-1B54-B845-A39012938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r>
              <a:rPr lang="en-US" dirty="0" err="1"/>
              <a:t>Evalution</a:t>
            </a:r>
            <a:r>
              <a:rPr lang="en-US" dirty="0"/>
              <a:t> of CRICKET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C156E-0237-B566-2AD6-8D27664C7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30318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From Local Pastime to Global Phenomenon</a:t>
            </a:r>
          </a:p>
        </p:txBody>
      </p:sp>
    </p:spTree>
    <p:extLst>
      <p:ext uri="{BB962C8B-B14F-4D97-AF65-F5344CB8AC3E}">
        <p14:creationId xmlns:p14="http://schemas.microsoft.com/office/powerpoint/2010/main" val="400623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B1C-0888-38C4-44DC-0996AEE1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22266" cy="1320800"/>
          </a:xfrm>
        </p:spPr>
        <p:txBody>
          <a:bodyPr/>
          <a:lstStyle/>
          <a:p>
            <a:r>
              <a:rPr lang="en-US" dirty="0"/>
              <a:t>Legendary Cricketers : Icons of the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D1B8E-5AB1-E065-CCEA-8F51E53AC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77" y="1682937"/>
            <a:ext cx="2032463" cy="25405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C3510-9084-15DD-6E6B-D18B183D0D0D}"/>
              </a:ext>
            </a:extLst>
          </p:cNvPr>
          <p:cNvSpPr txBox="1"/>
          <p:nvPr/>
        </p:nvSpPr>
        <p:spPr>
          <a:xfrm>
            <a:off x="421640" y="4529574"/>
            <a:ext cx="454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Sir Don Bradman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06E5C-4A66-39A5-3D8B-EC75986F45BF}"/>
              </a:ext>
            </a:extLst>
          </p:cNvPr>
          <p:cNvSpPr txBox="1"/>
          <p:nvPr/>
        </p:nvSpPr>
        <p:spPr>
          <a:xfrm>
            <a:off x="3068320" y="2379226"/>
            <a:ext cx="672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Widely regarded as the greatest batsman in cricket history, Bradman had an astonishing Test batting average of </a:t>
            </a:r>
            <a:r>
              <a:rPr lang="en-US" sz="2000" dirty="0"/>
              <a:t>99.94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scoring </a:t>
            </a:r>
            <a:r>
              <a:rPr lang="en-US" sz="2000" dirty="0"/>
              <a:t>29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Test centuries.</a:t>
            </a:r>
          </a:p>
        </p:txBody>
      </p:sp>
    </p:spTree>
    <p:extLst>
      <p:ext uri="{BB962C8B-B14F-4D97-AF65-F5344CB8AC3E}">
        <p14:creationId xmlns:p14="http://schemas.microsoft.com/office/powerpoint/2010/main" val="121917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9A81-6725-29AD-5BF5-EDC2E576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/>
          <a:lstStyle/>
          <a:p>
            <a:r>
              <a:rPr lang="en-US" dirty="0"/>
              <a:t>Legendary Cricketers : Icons of the Game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981701-BB88-CF35-59B2-2B5106B3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311" y="1632268"/>
            <a:ext cx="2185015" cy="38814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D7405-A546-2C89-4A73-1556659BDFEE}"/>
              </a:ext>
            </a:extLst>
          </p:cNvPr>
          <p:cNvSpPr txBox="1"/>
          <p:nvPr/>
        </p:nvSpPr>
        <p:spPr>
          <a:xfrm>
            <a:off x="3315165" y="2706389"/>
            <a:ext cx="677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Known as the "Master Blaster," holds numerous records, including most international runs (</a:t>
            </a:r>
            <a:r>
              <a:rPr lang="en-US" sz="2000" dirty="0"/>
              <a:t>34,357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 and centuries (</a:t>
            </a:r>
            <a:r>
              <a:rPr lang="en-US" sz="2000" dirty="0"/>
              <a:t>100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A144FC-C946-F23A-7A7A-A43171C07E7D}"/>
              </a:ext>
            </a:extLst>
          </p:cNvPr>
          <p:cNvSpPr txBox="1"/>
          <p:nvPr/>
        </p:nvSpPr>
        <p:spPr>
          <a:xfrm flipH="1">
            <a:off x="613992" y="5725180"/>
            <a:ext cx="291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Sachin</a:t>
            </a:r>
            <a:r>
              <a:rPr lang="en-US" sz="2800" dirty="0"/>
              <a:t> Tendulkar</a:t>
            </a:r>
          </a:p>
        </p:txBody>
      </p:sp>
    </p:spTree>
    <p:extLst>
      <p:ext uri="{BB962C8B-B14F-4D97-AF65-F5344CB8AC3E}">
        <p14:creationId xmlns:p14="http://schemas.microsoft.com/office/powerpoint/2010/main" val="401463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22D-44D8-F897-999C-630DDFF6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6" cy="1320800"/>
          </a:xfrm>
        </p:spPr>
        <p:txBody>
          <a:bodyPr/>
          <a:lstStyle/>
          <a:p>
            <a:r>
              <a:rPr lang="en-US" dirty="0"/>
              <a:t>Legendary Cricketers : Icons of the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0BED9-1857-8B1E-2C9A-59DE70C6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887" y="1611948"/>
            <a:ext cx="2587624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62EF6-6D3E-42B4-AC35-19387F89B4B6}"/>
              </a:ext>
            </a:extLst>
          </p:cNvPr>
          <p:cNvSpPr txBox="1"/>
          <p:nvPr/>
        </p:nvSpPr>
        <p:spPr>
          <a:xfrm>
            <a:off x="677334" y="5628640"/>
            <a:ext cx="32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Sir Vivian Richards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296DB-71D7-5E28-6386-570E9DDDD9F5}"/>
              </a:ext>
            </a:extLst>
          </p:cNvPr>
          <p:cNvSpPr txBox="1"/>
          <p:nvPr/>
        </p:nvSpPr>
        <p:spPr>
          <a:xfrm>
            <a:off x="3646064" y="2921168"/>
            <a:ext cx="6615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formidable West Indian batsman, amassed over </a:t>
            </a:r>
            <a:r>
              <a:rPr lang="en-US" sz="2000" dirty="0"/>
              <a:t>8,500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Test runs at an average of </a:t>
            </a:r>
            <a:r>
              <a:rPr lang="en-US" sz="2000" dirty="0"/>
              <a:t>50.23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including </a:t>
            </a:r>
            <a:r>
              <a:rPr lang="en-US" sz="2000" dirty="0"/>
              <a:t>24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centuries.</a:t>
            </a:r>
          </a:p>
        </p:txBody>
      </p:sp>
    </p:spTree>
    <p:extLst>
      <p:ext uri="{BB962C8B-B14F-4D97-AF65-F5344CB8AC3E}">
        <p14:creationId xmlns:p14="http://schemas.microsoft.com/office/powerpoint/2010/main" val="358247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8C19-1DD1-3763-44DA-BE5E53FC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46346" cy="85344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</a:rPr>
              <a:t>The Impact of Cricket on Society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B0BA-C752-D98D-6AF8-8CB6C1F2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614" y="2048829"/>
            <a:ext cx="6160346" cy="2157411"/>
          </a:xfrm>
        </p:spPr>
        <p:txBody>
          <a:bodyPr>
            <a:noAutofit/>
          </a:bodyPr>
          <a:lstStyle/>
          <a:p>
            <a:r>
              <a:rPr lang="en-US" sz="2800" dirty="0"/>
              <a:t>Building Communities</a:t>
            </a:r>
          </a:p>
          <a:p>
            <a:r>
              <a:rPr lang="en-US" sz="2800" dirty="0"/>
              <a:t>Promoting Unity and Diversity</a:t>
            </a:r>
          </a:p>
          <a:p>
            <a:r>
              <a:rPr lang="en-US" sz="2800" dirty="0"/>
              <a:t>National Pride</a:t>
            </a:r>
          </a:p>
          <a:p>
            <a:r>
              <a:rPr lang="en-US" sz="2800" dirty="0"/>
              <a:t>Examples of Positive Influence</a:t>
            </a:r>
          </a:p>
        </p:txBody>
      </p:sp>
    </p:spTree>
    <p:extLst>
      <p:ext uri="{BB962C8B-B14F-4D97-AF65-F5344CB8AC3E}">
        <p14:creationId xmlns:p14="http://schemas.microsoft.com/office/powerpoint/2010/main" val="258814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125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Evalution of CRICKET</vt:lpstr>
      <vt:lpstr>Legendary Cricketers : Icons of the Game</vt:lpstr>
      <vt:lpstr>Legendary Cricketers : Icons of the Game</vt:lpstr>
      <vt:lpstr>Legendary Cricketers : Icons of the Game</vt:lpstr>
      <vt:lpstr>The Impact of Cricket on Society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Evalution of CRICKET</dc:title>
  <dc:creator>mizanurrahman369@outlook.com</dc:creator>
  <cp:lastModifiedBy>mizanurrahman369@outlook.com</cp:lastModifiedBy>
  <cp:revision>1</cp:revision>
  <dcterms:created xsi:type="dcterms:W3CDTF">2023-06-02T04:25:07Z</dcterms:created>
  <dcterms:modified xsi:type="dcterms:W3CDTF">2023-06-02T06:36:22Z</dcterms:modified>
</cp:coreProperties>
</file>