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422BB-88A9-4ED6-AA04-0F162F542CD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AD4B9ECB-FF1D-427D-A05C-A095C8514118}">
      <dgm:prSet phldrT="[Text]"/>
      <dgm:spPr/>
      <dgm:t>
        <a:bodyPr/>
        <a:lstStyle/>
        <a:p>
          <a:endParaRPr lang="en-US" dirty="0"/>
        </a:p>
      </dgm:t>
    </dgm:pt>
    <dgm:pt modelId="{55728896-E0C6-4B3F-B36D-2B79265F6648}" type="parTrans" cxnId="{C4B6FD36-E6F1-4976-A27A-4E9CB121DDD3}">
      <dgm:prSet/>
      <dgm:spPr/>
      <dgm:t>
        <a:bodyPr/>
        <a:lstStyle/>
        <a:p>
          <a:endParaRPr lang="en-US"/>
        </a:p>
      </dgm:t>
    </dgm:pt>
    <dgm:pt modelId="{FCDA51DB-5E45-4D42-81B0-192AB2A77FCF}" type="sibTrans" cxnId="{C4B6FD36-E6F1-4976-A27A-4E9CB121DDD3}">
      <dgm:prSet/>
      <dgm:spPr/>
      <dgm:t>
        <a:bodyPr/>
        <a:lstStyle/>
        <a:p>
          <a:endParaRPr lang="en-US"/>
        </a:p>
      </dgm:t>
    </dgm:pt>
    <dgm:pt modelId="{DC94E1FF-DD6F-4696-AADF-A2474E80C0EF}" type="pres">
      <dgm:prSet presAssocID="{D4C422BB-88A9-4ED6-AA04-0F162F542CD0}" presName="Name0" presStyleCnt="0">
        <dgm:presLayoutVars>
          <dgm:dir/>
          <dgm:resizeHandles val="exact"/>
        </dgm:presLayoutVars>
      </dgm:prSet>
      <dgm:spPr/>
    </dgm:pt>
    <dgm:pt modelId="{733CF7F3-CCED-4BEE-8122-88688C9085DC}" type="pres">
      <dgm:prSet presAssocID="{AD4B9ECB-FF1D-427D-A05C-A095C8514118}" presName="compNode" presStyleCnt="0"/>
      <dgm:spPr/>
    </dgm:pt>
    <dgm:pt modelId="{D8C0A995-D925-49FA-BE48-BF3AC3762F1F}" type="pres">
      <dgm:prSet presAssocID="{AD4B9ECB-FF1D-427D-A05C-A095C8514118}" presName="pictRect" presStyleLbl="node1" presStyleIdx="0" presStyleCnt="1" custLinFactNeighborX="-38780" custLinFactNeighborY="29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33A5768-491B-4907-B1AE-A25F48C992E5}" type="pres">
      <dgm:prSet presAssocID="{AD4B9ECB-FF1D-427D-A05C-A095C8514118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C4B6FD36-E6F1-4976-A27A-4E9CB121DDD3}" srcId="{D4C422BB-88A9-4ED6-AA04-0F162F542CD0}" destId="{AD4B9ECB-FF1D-427D-A05C-A095C8514118}" srcOrd="0" destOrd="0" parTransId="{55728896-E0C6-4B3F-B36D-2B79265F6648}" sibTransId="{FCDA51DB-5E45-4D42-81B0-192AB2A77FCF}"/>
    <dgm:cxn modelId="{A61AC5CC-978B-4542-B85F-64E730C359BD}" type="presOf" srcId="{D4C422BB-88A9-4ED6-AA04-0F162F542CD0}" destId="{DC94E1FF-DD6F-4696-AADF-A2474E80C0EF}" srcOrd="0" destOrd="0" presId="urn:microsoft.com/office/officeart/2005/8/layout/pList1"/>
    <dgm:cxn modelId="{C65B04EC-3BFB-4D04-8559-76FDE23B3E81}" type="presOf" srcId="{AD4B9ECB-FF1D-427D-A05C-A095C8514118}" destId="{A33A5768-491B-4907-B1AE-A25F48C992E5}" srcOrd="0" destOrd="0" presId="urn:microsoft.com/office/officeart/2005/8/layout/pList1"/>
    <dgm:cxn modelId="{F4CD7866-1A39-4D46-9C58-067112CD83A5}" type="presParOf" srcId="{DC94E1FF-DD6F-4696-AADF-A2474E80C0EF}" destId="{733CF7F3-CCED-4BEE-8122-88688C9085DC}" srcOrd="0" destOrd="0" presId="urn:microsoft.com/office/officeart/2005/8/layout/pList1"/>
    <dgm:cxn modelId="{0BBA7C76-BAC5-4B34-858A-E419D2854158}" type="presParOf" srcId="{733CF7F3-CCED-4BEE-8122-88688C9085DC}" destId="{D8C0A995-D925-49FA-BE48-BF3AC3762F1F}" srcOrd="0" destOrd="0" presId="urn:microsoft.com/office/officeart/2005/8/layout/pList1"/>
    <dgm:cxn modelId="{B3E7D934-84AA-4B8B-84DC-94B1F49B82EC}" type="presParOf" srcId="{733CF7F3-CCED-4BEE-8122-88688C9085DC}" destId="{A33A5768-491B-4907-B1AE-A25F48C992E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A995-D925-49FA-BE48-BF3AC3762F1F}">
      <dsp:nvSpPr>
        <dsp:cNvPr id="0" name=""/>
        <dsp:cNvSpPr/>
      </dsp:nvSpPr>
      <dsp:spPr>
        <a:xfrm>
          <a:off x="358700" y="1316292"/>
          <a:ext cx="6462378" cy="445257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A5768-491B-4907-B1AE-A25F48C992E5}">
      <dsp:nvSpPr>
        <dsp:cNvPr id="0" name=""/>
        <dsp:cNvSpPr/>
      </dsp:nvSpPr>
      <dsp:spPr>
        <a:xfrm>
          <a:off x="2864810" y="4456518"/>
          <a:ext cx="6462378" cy="23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864810" y="4456518"/>
        <a:ext cx="6462378" cy="2397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83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1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250A4A-A8F4-4707-9D4A-5B95A6D61C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F860-AF72-4D01-BC00-F809FD22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73352385803321704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ue-background-thank-you-1887992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B9F36-5D1D-8FFF-DD90-57D2755B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67E10-D16C-E995-3545-27DC487CB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66" y="1602722"/>
            <a:ext cx="7984067" cy="472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661B0-64A5-3359-F228-DAD34E90FD3A}"/>
              </a:ext>
            </a:extLst>
          </p:cNvPr>
          <p:cNvSpPr txBox="1"/>
          <p:nvPr/>
        </p:nvSpPr>
        <p:spPr>
          <a:xfrm>
            <a:off x="2108200" y="313267"/>
            <a:ext cx="846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Gender equality and women’s empowerment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82256-B0A9-67E8-77B5-E8006508B113}"/>
              </a:ext>
            </a:extLst>
          </p:cNvPr>
          <p:cNvSpPr txBox="1"/>
          <p:nvPr/>
        </p:nvSpPr>
        <p:spPr>
          <a:xfrm>
            <a:off x="4885267" y="898042"/>
            <a:ext cx="52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Breaking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Barriers,Inspiring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 Change</a:t>
            </a:r>
          </a:p>
        </p:txBody>
      </p:sp>
    </p:spTree>
    <p:extLst>
      <p:ext uri="{BB962C8B-B14F-4D97-AF65-F5344CB8AC3E}">
        <p14:creationId xmlns:p14="http://schemas.microsoft.com/office/powerpoint/2010/main" val="8625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ACD09D-E345-E3E6-11C1-A819D0B69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227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CF1B19-7C47-7B58-F839-AD82F64DB7F0}"/>
              </a:ext>
            </a:extLst>
          </p:cNvPr>
          <p:cNvSpPr txBox="1"/>
          <p:nvPr/>
        </p:nvSpPr>
        <p:spPr>
          <a:xfrm>
            <a:off x="7196666" y="2912534"/>
            <a:ext cx="439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What is gender equality?</a:t>
            </a:r>
          </a:p>
        </p:txBody>
      </p:sp>
    </p:spTree>
    <p:extLst>
      <p:ext uri="{BB962C8B-B14F-4D97-AF65-F5344CB8AC3E}">
        <p14:creationId xmlns:p14="http://schemas.microsoft.com/office/powerpoint/2010/main" val="374988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F5F7B-3470-E131-FE31-1B50AE09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7" y="711200"/>
            <a:ext cx="7840133" cy="543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05B48-5D30-6461-FD9C-6809CA6DD326}"/>
              </a:ext>
            </a:extLst>
          </p:cNvPr>
          <p:cNvSpPr txBox="1"/>
          <p:nvPr/>
        </p:nvSpPr>
        <p:spPr>
          <a:xfrm>
            <a:off x="8644466" y="2349395"/>
            <a:ext cx="3412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*Denied access to education</a:t>
            </a:r>
          </a:p>
          <a:p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*Job opportunities</a:t>
            </a:r>
          </a:p>
          <a:p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*Decision-making positions</a:t>
            </a:r>
          </a:p>
        </p:txBody>
      </p:sp>
    </p:spTree>
    <p:extLst>
      <p:ext uri="{BB962C8B-B14F-4D97-AF65-F5344CB8AC3E}">
        <p14:creationId xmlns:p14="http://schemas.microsoft.com/office/powerpoint/2010/main" val="43889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3C94E-25C3-8BE1-B35A-4504A2E6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5" y="412942"/>
            <a:ext cx="11590867" cy="6032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96C4D-6DA3-FFCE-CFF0-85CE15B02A7E}"/>
              </a:ext>
            </a:extLst>
          </p:cNvPr>
          <p:cNvSpPr txBox="1"/>
          <p:nvPr/>
        </p:nvSpPr>
        <p:spPr>
          <a:xfrm>
            <a:off x="6612469" y="2683934"/>
            <a:ext cx="473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What is empowerment</a:t>
            </a:r>
            <a:r>
              <a:rPr lang="en-US" sz="36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2524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9B0175-06FE-58E5-7DEC-A16620C4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4" y="675216"/>
            <a:ext cx="610182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CCE57-5097-4F7F-8900-F0D5A67175C7}"/>
              </a:ext>
            </a:extLst>
          </p:cNvPr>
          <p:cNvSpPr txBox="1"/>
          <p:nvPr/>
        </p:nvSpPr>
        <p:spPr>
          <a:xfrm>
            <a:off x="7255933" y="160020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By empowering women we can create a more balanced and fair society for everyone.</a:t>
            </a:r>
          </a:p>
        </p:txBody>
      </p:sp>
    </p:spTree>
    <p:extLst>
      <p:ext uri="{BB962C8B-B14F-4D97-AF65-F5344CB8AC3E}">
        <p14:creationId xmlns:p14="http://schemas.microsoft.com/office/powerpoint/2010/main" val="367405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2A719-394E-460F-B165-DD1270BA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91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41CA6-F470-BF23-D486-32FDA97FB793}"/>
              </a:ext>
            </a:extLst>
          </p:cNvPr>
          <p:cNvSpPr txBox="1"/>
          <p:nvPr/>
        </p:nvSpPr>
        <p:spPr>
          <a:xfrm>
            <a:off x="347132" y="1905000"/>
            <a:ext cx="1549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8D8F6-E7F4-0382-9C07-B550ED0F55F8}"/>
              </a:ext>
            </a:extLst>
          </p:cNvPr>
          <p:cNvSpPr txBox="1"/>
          <p:nvPr/>
        </p:nvSpPr>
        <p:spPr>
          <a:xfrm>
            <a:off x="258230" y="2967335"/>
            <a:ext cx="169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489A7-5915-68DF-3EF1-9F86D2B2B57A}"/>
              </a:ext>
            </a:extLst>
          </p:cNvPr>
          <p:cNvSpPr txBox="1"/>
          <p:nvPr/>
        </p:nvSpPr>
        <p:spPr>
          <a:xfrm>
            <a:off x="10020298" y="1905000"/>
            <a:ext cx="169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046C0-38B9-9749-A9C4-55E575C331FD}"/>
              </a:ext>
            </a:extLst>
          </p:cNvPr>
          <p:cNvSpPr txBox="1"/>
          <p:nvPr/>
        </p:nvSpPr>
        <p:spPr>
          <a:xfrm>
            <a:off x="9482667" y="2967335"/>
            <a:ext cx="238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Woman</a:t>
            </a:r>
          </a:p>
        </p:txBody>
      </p:sp>
    </p:spTree>
    <p:extLst>
      <p:ext uri="{BB962C8B-B14F-4D97-AF65-F5344CB8AC3E}">
        <p14:creationId xmlns:p14="http://schemas.microsoft.com/office/powerpoint/2010/main" val="376591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77909-9AC8-EFCD-E3DD-79CD646F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143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51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Rounded MT Bold</vt:lpstr>
      <vt:lpstr>Bell MT</vt:lpstr>
      <vt:lpstr>Bernard MT Condensed</vt:lpstr>
      <vt:lpstr>Broadway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Lakib Bin Alam</dc:creator>
  <cp:lastModifiedBy>Lakib Bin Alam</cp:lastModifiedBy>
  <cp:revision>17</cp:revision>
  <dcterms:created xsi:type="dcterms:W3CDTF">2023-06-10T16:28:28Z</dcterms:created>
  <dcterms:modified xsi:type="dcterms:W3CDTF">2023-06-12T06:52:58Z</dcterms:modified>
</cp:coreProperties>
</file>