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wheel spokes="1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4899" y="2377440"/>
            <a:ext cx="7469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“ Money Can’t Buy   			Happiness “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1814734" y="2011680"/>
            <a:ext cx="8229598" cy="247591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861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4216" y="3128345"/>
            <a:ext cx="9971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What are your thoughts on money?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44061" y="2675227"/>
            <a:ext cx="10325687" cy="148508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0303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5755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9318" y="126609"/>
            <a:ext cx="11338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Four Reasons Why Money Can’t Buy </a:t>
            </a:r>
            <a:r>
              <a:rPr lang="en-US" sz="4000" b="1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Happiness.</a:t>
            </a:r>
            <a:endParaRPr lang="en-US" sz="40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920" y="2017710"/>
            <a:ext cx="9924752" cy="39703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i="1" dirty="0">
                <a:solidFill>
                  <a:srgbClr val="002060"/>
                </a:solidFill>
                <a:latin typeface="Arial Black" panose="020B0A04020102020204" pitchFamily="34" charset="0"/>
              </a:rPr>
              <a:t>People will never be </a:t>
            </a:r>
            <a:r>
              <a:rPr lang="en-US" sz="3600" b="1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satisfied.</a:t>
            </a:r>
            <a:endParaRPr lang="en-US" sz="3600" b="1" i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endParaRPr lang="en-US" sz="3600" b="1" i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Money </a:t>
            </a:r>
            <a:r>
              <a:rPr lang="en-US" sz="3600" i="1" dirty="0">
                <a:solidFill>
                  <a:srgbClr val="002060"/>
                </a:solidFill>
                <a:latin typeface="Arial Black" panose="020B0A04020102020204" pitchFamily="34" charset="0"/>
              </a:rPr>
              <a:t>can't buy time.</a:t>
            </a:r>
          </a:p>
          <a:p>
            <a:endParaRPr lang="en-US" sz="3600" i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i="1" dirty="0">
                <a:solidFill>
                  <a:srgbClr val="002060"/>
                </a:solidFill>
                <a:latin typeface="Arial Black" panose="020B0A04020102020204" pitchFamily="34" charset="0"/>
              </a:rPr>
              <a:t> Money Can't Buy True </a:t>
            </a:r>
            <a:r>
              <a:rPr lang="en-US" sz="36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Friends.</a:t>
            </a:r>
            <a:endParaRPr lang="en-US" sz="3600" i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endParaRPr lang="en-US" sz="3600" i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sz="3600" i="1" dirty="0">
                <a:solidFill>
                  <a:srgbClr val="002060"/>
                </a:solidFill>
                <a:latin typeface="Arial Black" panose="020B0A04020102020204" pitchFamily="34" charset="0"/>
              </a:rPr>
              <a:t>Happiness is Doing What You </a:t>
            </a:r>
            <a:r>
              <a:rPr lang="en-US" sz="3600" i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Love.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1771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1169" y="440598"/>
            <a:ext cx="67806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55BD0A4-6744-0C92-F4D0-95B4BBE5CF66}"/>
              </a:ext>
            </a:extLst>
          </p:cNvPr>
          <p:cNvSpPr txBox="1"/>
          <p:nvPr/>
        </p:nvSpPr>
        <p:spPr>
          <a:xfrm>
            <a:off x="1294489" y="2525320"/>
            <a:ext cx="7705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rgbClr val="002060"/>
                </a:solidFill>
                <a:latin typeface="Arial Black" panose="020B0A04020102020204" pitchFamily="34" charset="0"/>
                <a:ea typeface="MS UI Gothic" panose="020B0600070205080204" pitchFamily="34" charset="-128"/>
              </a:rPr>
              <a:t>Social </a:t>
            </a:r>
            <a:r>
              <a:rPr lang="en-US" sz="4800" dirty="0" smtClean="0">
                <a:solidFill>
                  <a:srgbClr val="002060"/>
                </a:solidFill>
                <a:latin typeface="Arial Black" panose="020B0A04020102020204" pitchFamily="34" charset="0"/>
                <a:ea typeface="MS UI Gothic" panose="020B0600070205080204" pitchFamily="34" charset="-128"/>
              </a:rPr>
              <a:t>comparison</a:t>
            </a:r>
            <a:endParaRPr lang="en-US" sz="4800" b="0" i="0" dirty="0">
              <a:solidFill>
                <a:srgbClr val="002060"/>
              </a:solidFill>
              <a:effectLst/>
              <a:latin typeface="Arial Black" panose="020B0A04020102020204" pitchFamily="34" charset="0"/>
              <a:ea typeface="MS UI Gothic" panose="020B0600070205080204" pitchFamily="34" charset="-128"/>
            </a:endParaRPr>
          </a:p>
          <a:p>
            <a:endParaRPr lang="en-US" sz="4800" dirty="0">
              <a:solidFill>
                <a:srgbClr val="002060"/>
              </a:solidFill>
              <a:latin typeface="Arial Black" panose="020B0A04020102020204" pitchFamily="34" charset="0"/>
              <a:ea typeface="MS UI Gothic" panose="020B0600070205080204" pitchFamily="34" charset="-128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b="0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The desire for more</a:t>
            </a:r>
            <a:endParaRPr lang="en-US" sz="4800" dirty="0">
              <a:solidFill>
                <a:srgbClr val="002060"/>
              </a:solidFill>
              <a:latin typeface="Arial Black" panose="020B0A040201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9270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7451" y="313989"/>
            <a:ext cx="9988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4000" b="1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People will never be </a:t>
            </a:r>
            <a:r>
              <a:rPr lang="en-US" sz="4000" b="1" i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satisfied.</a:t>
            </a:r>
            <a:endParaRPr lang="en-US" sz="4000" u="sng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58238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91"/>
            <a:ext cx="12192000" cy="13504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3385" y="295420"/>
            <a:ext cx="8525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en-US" sz="4400" i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Money </a:t>
            </a:r>
            <a:r>
              <a:rPr lang="en-US" sz="44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can't buy time</a:t>
            </a:r>
            <a:r>
              <a:rPr lang="en-US" sz="4400" i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sz="4400" i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3127" y="2869808"/>
            <a:ext cx="6471138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Limited resource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Unpredictability</a:t>
            </a:r>
            <a:endParaRPr lang="en-US" sz="44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5881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4349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3067" y="346799"/>
            <a:ext cx="10173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Money Can't Buy True </a:t>
            </a:r>
            <a:r>
              <a:rPr lang="en-US" sz="4400" i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Friends.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6115" y="2694969"/>
            <a:ext cx="64520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Trust and loyalty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Emotional support</a:t>
            </a:r>
            <a:endParaRPr lang="en-US" sz="44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9659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14911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9655" y="369222"/>
            <a:ext cx="11043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Happiness</a:t>
            </a:r>
            <a:r>
              <a:rPr lang="en-US" sz="4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 is Doing What </a:t>
            </a:r>
            <a:r>
              <a:rPr lang="en-US" sz="4000" i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You Love</a:t>
            </a:r>
            <a:r>
              <a:rPr lang="en-US" sz="4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4904" y="2504048"/>
            <a:ext cx="87079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Arial Black" panose="020B0A04020102020204" pitchFamily="34" charset="0"/>
                <a:ea typeface="Yu Gothic UI Semilight" panose="020B0400000000000000" pitchFamily="34" charset="-128"/>
              </a:rPr>
              <a:t>Happiness comes from doing the things you love, not from your bank account.</a:t>
            </a:r>
            <a:endParaRPr lang="en-US" sz="4800" dirty="0">
              <a:solidFill>
                <a:srgbClr val="002060"/>
              </a:solidFill>
              <a:latin typeface="Arial Black" panose="020B0A04020102020204" pitchFamily="34" charset="0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224957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0989" y="2124220"/>
            <a:ext cx="4907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THANK</a:t>
            </a:r>
          </a:p>
          <a:p>
            <a:r>
              <a:rPr lang="en-US" sz="8000" dirty="0">
                <a:solidFill>
                  <a:srgbClr val="002060"/>
                </a:solidFill>
                <a:latin typeface="Elephant" panose="02020904090505020303" pitchFamily="18" charset="0"/>
              </a:rPr>
              <a:t> </a:t>
            </a:r>
            <a:r>
              <a:rPr lang="en-US" sz="80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   </a:t>
            </a:r>
            <a:r>
              <a:rPr lang="en-US" sz="80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YOU</a:t>
            </a:r>
            <a:endParaRPr lang="en-US" sz="8000" dirty="0">
              <a:solidFill>
                <a:srgbClr val="00206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0541" y="2001253"/>
            <a:ext cx="5103560" cy="28004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455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450</TotalTime>
  <Words>103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UI Gothic</vt:lpstr>
      <vt:lpstr>Yu Gothic UI Semilight</vt:lpstr>
      <vt:lpstr>Arial</vt:lpstr>
      <vt:lpstr>Arial Black</vt:lpstr>
      <vt:lpstr>Corbel</vt:lpstr>
      <vt:lpstr>Elephant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jamilrazeee@gmail.com</dc:creator>
  <cp:lastModifiedBy>jamilrazeee@gmail.com</cp:lastModifiedBy>
  <cp:revision>37</cp:revision>
  <dcterms:created xsi:type="dcterms:W3CDTF">2023-06-08T02:09:04Z</dcterms:created>
  <dcterms:modified xsi:type="dcterms:W3CDTF">2023-06-11T14:01:38Z</dcterms:modified>
</cp:coreProperties>
</file>