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FAB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AB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AB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9535" cy="3729990"/>
          </a:xfrm>
          <a:custGeom>
            <a:avLst/>
            <a:gdLst/>
            <a:ahLst/>
            <a:cxnLst/>
            <a:rect l="l" t="t" r="r" b="b"/>
            <a:pathLst>
              <a:path w="3899535" h="3729990">
                <a:moveTo>
                  <a:pt x="2131202" y="3194409"/>
                </a:moveTo>
                <a:lnTo>
                  <a:pt x="199181" y="3194409"/>
                </a:lnTo>
                <a:lnTo>
                  <a:pt x="248054" y="3194338"/>
                </a:lnTo>
                <a:lnTo>
                  <a:pt x="296876" y="3193508"/>
                </a:lnTo>
                <a:lnTo>
                  <a:pt x="345636" y="3191923"/>
                </a:lnTo>
                <a:lnTo>
                  <a:pt x="394327" y="3189584"/>
                </a:lnTo>
                <a:lnTo>
                  <a:pt x="442940" y="3186494"/>
                </a:lnTo>
                <a:lnTo>
                  <a:pt x="491467" y="3182655"/>
                </a:lnTo>
                <a:lnTo>
                  <a:pt x="539898" y="3178069"/>
                </a:lnTo>
                <a:lnTo>
                  <a:pt x="588226" y="3172738"/>
                </a:lnTo>
                <a:lnTo>
                  <a:pt x="636441" y="3166666"/>
                </a:lnTo>
                <a:lnTo>
                  <a:pt x="684535" y="3159853"/>
                </a:lnTo>
                <a:lnTo>
                  <a:pt x="732500" y="3152303"/>
                </a:lnTo>
                <a:lnTo>
                  <a:pt x="780327" y="3144017"/>
                </a:lnTo>
                <a:lnTo>
                  <a:pt x="828006" y="3134998"/>
                </a:lnTo>
                <a:lnTo>
                  <a:pt x="875531" y="3125248"/>
                </a:lnTo>
                <a:lnTo>
                  <a:pt x="922892" y="3114769"/>
                </a:lnTo>
                <a:lnTo>
                  <a:pt x="970080" y="3103563"/>
                </a:lnTo>
                <a:lnTo>
                  <a:pt x="1017087" y="3091634"/>
                </a:lnTo>
                <a:lnTo>
                  <a:pt x="1063904" y="3078982"/>
                </a:lnTo>
                <a:lnTo>
                  <a:pt x="1110523" y="3065611"/>
                </a:lnTo>
                <a:lnTo>
                  <a:pt x="1156935" y="3051522"/>
                </a:lnTo>
                <a:lnTo>
                  <a:pt x="1203132" y="3036718"/>
                </a:lnTo>
                <a:lnTo>
                  <a:pt x="1249104" y="3021201"/>
                </a:lnTo>
                <a:lnTo>
                  <a:pt x="1294844" y="3004973"/>
                </a:lnTo>
                <a:lnTo>
                  <a:pt x="1340343" y="2988037"/>
                </a:lnTo>
                <a:lnTo>
                  <a:pt x="1385591" y="2970395"/>
                </a:lnTo>
                <a:lnTo>
                  <a:pt x="1430582" y="2952048"/>
                </a:lnTo>
                <a:lnTo>
                  <a:pt x="1475305" y="2933000"/>
                </a:lnTo>
                <a:lnTo>
                  <a:pt x="1519752" y="2913253"/>
                </a:lnTo>
                <a:lnTo>
                  <a:pt x="1563916" y="2892808"/>
                </a:lnTo>
                <a:lnTo>
                  <a:pt x="1607786" y="2871668"/>
                </a:lnTo>
                <a:lnTo>
                  <a:pt x="1651356" y="2849836"/>
                </a:lnTo>
                <a:lnTo>
                  <a:pt x="1694615" y="2827313"/>
                </a:lnTo>
                <a:lnTo>
                  <a:pt x="1737555" y="2804101"/>
                </a:lnTo>
                <a:lnTo>
                  <a:pt x="1780169" y="2780204"/>
                </a:lnTo>
                <a:lnTo>
                  <a:pt x="1822446" y="2755623"/>
                </a:lnTo>
                <a:lnTo>
                  <a:pt x="1864379" y="2730361"/>
                </a:lnTo>
                <a:lnTo>
                  <a:pt x="1905959" y="2704419"/>
                </a:lnTo>
                <a:lnTo>
                  <a:pt x="1947178" y="2677801"/>
                </a:lnTo>
                <a:lnTo>
                  <a:pt x="1988026" y="2650508"/>
                </a:lnTo>
                <a:lnTo>
                  <a:pt x="2028496" y="2622542"/>
                </a:lnTo>
                <a:lnTo>
                  <a:pt x="2068578" y="2593906"/>
                </a:lnTo>
                <a:lnTo>
                  <a:pt x="2108265" y="2564602"/>
                </a:lnTo>
                <a:lnTo>
                  <a:pt x="2147547" y="2534633"/>
                </a:lnTo>
                <a:lnTo>
                  <a:pt x="2186415" y="2504000"/>
                </a:lnTo>
                <a:lnTo>
                  <a:pt x="2224862" y="2472706"/>
                </a:lnTo>
                <a:lnTo>
                  <a:pt x="2262879" y="2440753"/>
                </a:lnTo>
                <a:lnTo>
                  <a:pt x="2300457" y="2408143"/>
                </a:lnTo>
                <a:lnTo>
                  <a:pt x="2337514" y="2374945"/>
                </a:lnTo>
                <a:lnTo>
                  <a:pt x="2373973" y="2341230"/>
                </a:lnTo>
                <a:lnTo>
                  <a:pt x="2409831" y="2307008"/>
                </a:lnTo>
                <a:lnTo>
                  <a:pt x="2445083" y="2272286"/>
                </a:lnTo>
                <a:lnTo>
                  <a:pt x="2479728" y="2237072"/>
                </a:lnTo>
                <a:lnTo>
                  <a:pt x="2513761" y="2201375"/>
                </a:lnTo>
                <a:lnTo>
                  <a:pt x="2547179" y="2165203"/>
                </a:lnTo>
                <a:lnTo>
                  <a:pt x="2579980" y="2128564"/>
                </a:lnTo>
                <a:lnTo>
                  <a:pt x="2612158" y="2091467"/>
                </a:lnTo>
                <a:lnTo>
                  <a:pt x="2643713" y="2053920"/>
                </a:lnTo>
                <a:lnTo>
                  <a:pt x="2674639" y="2015930"/>
                </a:lnTo>
                <a:lnTo>
                  <a:pt x="2704934" y="1977507"/>
                </a:lnTo>
                <a:lnTo>
                  <a:pt x="2734595" y="1938658"/>
                </a:lnTo>
                <a:lnTo>
                  <a:pt x="2763617" y="1899391"/>
                </a:lnTo>
                <a:lnTo>
                  <a:pt x="2791999" y="1859716"/>
                </a:lnTo>
                <a:lnTo>
                  <a:pt x="2819735" y="1819639"/>
                </a:lnTo>
                <a:lnTo>
                  <a:pt x="2846825" y="1779170"/>
                </a:lnTo>
                <a:lnTo>
                  <a:pt x="2873263" y="1738316"/>
                </a:lnTo>
                <a:lnTo>
                  <a:pt x="2899047" y="1697087"/>
                </a:lnTo>
                <a:lnTo>
                  <a:pt x="2924173" y="1655489"/>
                </a:lnTo>
                <a:lnTo>
                  <a:pt x="2948638" y="1613532"/>
                </a:lnTo>
                <a:lnTo>
                  <a:pt x="2972439" y="1571223"/>
                </a:lnTo>
                <a:lnTo>
                  <a:pt x="2995572" y="1528571"/>
                </a:lnTo>
                <a:lnTo>
                  <a:pt x="3018034" y="1485584"/>
                </a:lnTo>
                <a:lnTo>
                  <a:pt x="3039822" y="1442270"/>
                </a:lnTo>
                <a:lnTo>
                  <a:pt x="3060933" y="1398638"/>
                </a:lnTo>
                <a:lnTo>
                  <a:pt x="3081363" y="1354695"/>
                </a:lnTo>
                <a:lnTo>
                  <a:pt x="3101109" y="1310450"/>
                </a:lnTo>
                <a:lnTo>
                  <a:pt x="3120167" y="1265912"/>
                </a:lnTo>
                <a:lnTo>
                  <a:pt x="3138535" y="1221088"/>
                </a:lnTo>
                <a:lnTo>
                  <a:pt x="3156209" y="1175986"/>
                </a:lnTo>
                <a:lnTo>
                  <a:pt x="3173185" y="1130616"/>
                </a:lnTo>
                <a:lnTo>
                  <a:pt x="3189461" y="1084984"/>
                </a:lnTo>
                <a:lnTo>
                  <a:pt x="3205033" y="1039100"/>
                </a:lnTo>
                <a:lnTo>
                  <a:pt x="3219898" y="992972"/>
                </a:lnTo>
                <a:lnTo>
                  <a:pt x="3234052" y="946607"/>
                </a:lnTo>
                <a:lnTo>
                  <a:pt x="3247493" y="900015"/>
                </a:lnTo>
                <a:lnTo>
                  <a:pt x="3260216" y="853202"/>
                </a:lnTo>
                <a:lnTo>
                  <a:pt x="3272219" y="806179"/>
                </a:lnTo>
                <a:lnTo>
                  <a:pt x="3283499" y="758952"/>
                </a:lnTo>
                <a:lnTo>
                  <a:pt x="3294051" y="711530"/>
                </a:lnTo>
                <a:lnTo>
                  <a:pt x="3303873" y="663921"/>
                </a:lnTo>
                <a:lnTo>
                  <a:pt x="3312962" y="616134"/>
                </a:lnTo>
                <a:lnTo>
                  <a:pt x="3321313" y="568177"/>
                </a:lnTo>
                <a:lnTo>
                  <a:pt x="3328925" y="520058"/>
                </a:lnTo>
                <a:lnTo>
                  <a:pt x="3335792" y="471784"/>
                </a:lnTo>
                <a:lnTo>
                  <a:pt x="3341914" y="423366"/>
                </a:lnTo>
                <a:lnTo>
                  <a:pt x="3347284" y="374810"/>
                </a:lnTo>
                <a:lnTo>
                  <a:pt x="3351902" y="326124"/>
                </a:lnTo>
                <a:lnTo>
                  <a:pt x="3355763" y="277318"/>
                </a:lnTo>
                <a:lnTo>
                  <a:pt x="3358864" y="228400"/>
                </a:lnTo>
                <a:lnTo>
                  <a:pt x="3361201" y="179377"/>
                </a:lnTo>
                <a:lnTo>
                  <a:pt x="3362772" y="130258"/>
                </a:lnTo>
                <a:lnTo>
                  <a:pt x="3363499" y="85600"/>
                </a:lnTo>
                <a:lnTo>
                  <a:pt x="3363601" y="31764"/>
                </a:lnTo>
                <a:lnTo>
                  <a:pt x="3363119" y="0"/>
                </a:lnTo>
                <a:lnTo>
                  <a:pt x="3898923" y="0"/>
                </a:lnTo>
                <a:lnTo>
                  <a:pt x="3899298" y="31764"/>
                </a:lnTo>
                <a:lnTo>
                  <a:pt x="3899266" y="85600"/>
                </a:lnTo>
                <a:lnTo>
                  <a:pt x="3898518" y="134968"/>
                </a:lnTo>
                <a:lnTo>
                  <a:pt x="3897107" y="184263"/>
                </a:lnTo>
                <a:lnTo>
                  <a:pt x="3895037" y="233476"/>
                </a:lnTo>
                <a:lnTo>
                  <a:pt x="3892308" y="282603"/>
                </a:lnTo>
                <a:lnTo>
                  <a:pt x="3888925" y="331637"/>
                </a:lnTo>
                <a:lnTo>
                  <a:pt x="3884889" y="380572"/>
                </a:lnTo>
                <a:lnTo>
                  <a:pt x="3880203" y="429403"/>
                </a:lnTo>
                <a:lnTo>
                  <a:pt x="3874869" y="478122"/>
                </a:lnTo>
                <a:lnTo>
                  <a:pt x="3868889" y="526724"/>
                </a:lnTo>
                <a:lnTo>
                  <a:pt x="3862267" y="575203"/>
                </a:lnTo>
                <a:lnTo>
                  <a:pt x="3855004" y="623553"/>
                </a:lnTo>
                <a:lnTo>
                  <a:pt x="3847103" y="671768"/>
                </a:lnTo>
                <a:lnTo>
                  <a:pt x="3838566" y="719841"/>
                </a:lnTo>
                <a:lnTo>
                  <a:pt x="3829396" y="767767"/>
                </a:lnTo>
                <a:lnTo>
                  <a:pt x="3819595" y="815539"/>
                </a:lnTo>
                <a:lnTo>
                  <a:pt x="3809166" y="863152"/>
                </a:lnTo>
                <a:lnTo>
                  <a:pt x="3798111" y="910599"/>
                </a:lnTo>
                <a:lnTo>
                  <a:pt x="3786433" y="957875"/>
                </a:lnTo>
                <a:lnTo>
                  <a:pt x="3774133" y="1004972"/>
                </a:lnTo>
                <a:lnTo>
                  <a:pt x="3761215" y="1051886"/>
                </a:lnTo>
                <a:lnTo>
                  <a:pt x="3747681" y="1098610"/>
                </a:lnTo>
                <a:lnTo>
                  <a:pt x="3733533" y="1145138"/>
                </a:lnTo>
                <a:lnTo>
                  <a:pt x="3718773" y="1191464"/>
                </a:lnTo>
                <a:lnTo>
                  <a:pt x="3703405" y="1237582"/>
                </a:lnTo>
                <a:lnTo>
                  <a:pt x="3687430" y="1283485"/>
                </a:lnTo>
                <a:lnTo>
                  <a:pt x="3670851" y="1329169"/>
                </a:lnTo>
                <a:lnTo>
                  <a:pt x="3653671" y="1374626"/>
                </a:lnTo>
                <a:lnTo>
                  <a:pt x="3635891" y="1419850"/>
                </a:lnTo>
                <a:lnTo>
                  <a:pt x="3617515" y="1464836"/>
                </a:lnTo>
                <a:lnTo>
                  <a:pt x="3598545" y="1509578"/>
                </a:lnTo>
                <a:lnTo>
                  <a:pt x="3578982" y="1554069"/>
                </a:lnTo>
                <a:lnTo>
                  <a:pt x="3558830" y="1598303"/>
                </a:lnTo>
                <a:lnTo>
                  <a:pt x="3538091" y="1642275"/>
                </a:lnTo>
                <a:lnTo>
                  <a:pt x="3516768" y="1685977"/>
                </a:lnTo>
                <a:lnTo>
                  <a:pt x="3494862" y="1729405"/>
                </a:lnTo>
                <a:lnTo>
                  <a:pt x="3472377" y="1772552"/>
                </a:lnTo>
                <a:lnTo>
                  <a:pt x="3449315" y="1815412"/>
                </a:lnTo>
                <a:lnTo>
                  <a:pt x="3425677" y="1857979"/>
                </a:lnTo>
                <a:lnTo>
                  <a:pt x="3401467" y="1900246"/>
                </a:lnTo>
                <a:lnTo>
                  <a:pt x="3376688" y="1942208"/>
                </a:lnTo>
                <a:lnTo>
                  <a:pt x="3351341" y="1983859"/>
                </a:lnTo>
                <a:lnTo>
                  <a:pt x="3325428" y="2025193"/>
                </a:lnTo>
                <a:lnTo>
                  <a:pt x="3298953" y="2066203"/>
                </a:lnTo>
                <a:lnTo>
                  <a:pt x="3271918" y="2106883"/>
                </a:lnTo>
                <a:lnTo>
                  <a:pt x="3244325" y="2147228"/>
                </a:lnTo>
                <a:lnTo>
                  <a:pt x="3216176" y="2187232"/>
                </a:lnTo>
                <a:lnTo>
                  <a:pt x="3187475" y="2226887"/>
                </a:lnTo>
                <a:lnTo>
                  <a:pt x="3158223" y="2266189"/>
                </a:lnTo>
                <a:lnTo>
                  <a:pt x="3128423" y="2305131"/>
                </a:lnTo>
                <a:lnTo>
                  <a:pt x="3098078" y="2343707"/>
                </a:lnTo>
                <a:lnTo>
                  <a:pt x="3067189" y="2381910"/>
                </a:lnTo>
                <a:lnTo>
                  <a:pt x="3035760" y="2419736"/>
                </a:lnTo>
                <a:lnTo>
                  <a:pt x="3003792" y="2457178"/>
                </a:lnTo>
                <a:lnTo>
                  <a:pt x="2971288" y="2494229"/>
                </a:lnTo>
                <a:lnTo>
                  <a:pt x="2938251" y="2530884"/>
                </a:lnTo>
                <a:lnTo>
                  <a:pt x="2904683" y="2567137"/>
                </a:lnTo>
                <a:lnTo>
                  <a:pt x="2870586" y="2602981"/>
                </a:lnTo>
                <a:lnTo>
                  <a:pt x="2835963" y="2638411"/>
                </a:lnTo>
                <a:lnTo>
                  <a:pt x="2800816" y="2673420"/>
                </a:lnTo>
                <a:lnTo>
                  <a:pt x="2765148" y="2708002"/>
                </a:lnTo>
                <a:lnTo>
                  <a:pt x="2728961" y="2742152"/>
                </a:lnTo>
                <a:lnTo>
                  <a:pt x="2692258" y="2775863"/>
                </a:lnTo>
                <a:lnTo>
                  <a:pt x="2655040" y="2809129"/>
                </a:lnTo>
                <a:lnTo>
                  <a:pt x="2617375" y="2841889"/>
                </a:lnTo>
                <a:lnTo>
                  <a:pt x="2579332" y="2874085"/>
                </a:lnTo>
                <a:lnTo>
                  <a:pt x="2540916" y="2905714"/>
                </a:lnTo>
                <a:lnTo>
                  <a:pt x="2502135" y="2936776"/>
                </a:lnTo>
                <a:lnTo>
                  <a:pt x="2462994" y="2967268"/>
                </a:lnTo>
                <a:lnTo>
                  <a:pt x="2423501" y="2997190"/>
                </a:lnTo>
                <a:lnTo>
                  <a:pt x="2383660" y="3026539"/>
                </a:lnTo>
                <a:lnTo>
                  <a:pt x="2343479" y="3055313"/>
                </a:lnTo>
                <a:lnTo>
                  <a:pt x="2302964" y="3083511"/>
                </a:lnTo>
                <a:lnTo>
                  <a:pt x="2262121" y="3111132"/>
                </a:lnTo>
                <a:lnTo>
                  <a:pt x="2220956" y="3138174"/>
                </a:lnTo>
                <a:lnTo>
                  <a:pt x="2179476" y="3164634"/>
                </a:lnTo>
                <a:lnTo>
                  <a:pt x="2137688" y="3190512"/>
                </a:lnTo>
                <a:lnTo>
                  <a:pt x="2131202" y="3194409"/>
                </a:lnTo>
                <a:close/>
              </a:path>
              <a:path w="3899535" h="3729990">
                <a:moveTo>
                  <a:pt x="236660" y="3729373"/>
                </a:moveTo>
                <a:lnTo>
                  <a:pt x="187622" y="3729281"/>
                </a:lnTo>
                <a:lnTo>
                  <a:pt x="138547" y="3728536"/>
                </a:lnTo>
                <a:lnTo>
                  <a:pt x="89442" y="3727135"/>
                </a:lnTo>
                <a:lnTo>
                  <a:pt x="40314" y="3725076"/>
                </a:lnTo>
                <a:lnTo>
                  <a:pt x="0" y="3722847"/>
                </a:lnTo>
                <a:lnTo>
                  <a:pt x="0" y="3186815"/>
                </a:lnTo>
                <a:lnTo>
                  <a:pt x="3337" y="3187071"/>
                </a:lnTo>
                <a:lnTo>
                  <a:pt x="52333" y="3190054"/>
                </a:lnTo>
                <a:lnTo>
                  <a:pt x="101312" y="3192270"/>
                </a:lnTo>
                <a:lnTo>
                  <a:pt x="150264" y="3193721"/>
                </a:lnTo>
                <a:lnTo>
                  <a:pt x="199181" y="3194409"/>
                </a:lnTo>
                <a:lnTo>
                  <a:pt x="2131202" y="3194409"/>
                </a:lnTo>
                <a:lnTo>
                  <a:pt x="2095597" y="3215805"/>
                </a:lnTo>
                <a:lnTo>
                  <a:pt x="2053210" y="3240513"/>
                </a:lnTo>
                <a:lnTo>
                  <a:pt x="2010533" y="3264633"/>
                </a:lnTo>
                <a:lnTo>
                  <a:pt x="1967573" y="3288164"/>
                </a:lnTo>
                <a:lnTo>
                  <a:pt x="1924336" y="3311103"/>
                </a:lnTo>
                <a:lnTo>
                  <a:pt x="1880828" y="3333450"/>
                </a:lnTo>
                <a:lnTo>
                  <a:pt x="1837055" y="3355203"/>
                </a:lnTo>
                <a:lnTo>
                  <a:pt x="1793025" y="3376360"/>
                </a:lnTo>
                <a:lnTo>
                  <a:pt x="1748742" y="3396920"/>
                </a:lnTo>
                <a:lnTo>
                  <a:pt x="1704214" y="3416880"/>
                </a:lnTo>
                <a:lnTo>
                  <a:pt x="1659447" y="3436239"/>
                </a:lnTo>
                <a:lnTo>
                  <a:pt x="1614447" y="3454996"/>
                </a:lnTo>
                <a:lnTo>
                  <a:pt x="1569221" y="3473148"/>
                </a:lnTo>
                <a:lnTo>
                  <a:pt x="1523775" y="3490695"/>
                </a:lnTo>
                <a:lnTo>
                  <a:pt x="1478114" y="3507634"/>
                </a:lnTo>
                <a:lnTo>
                  <a:pt x="1432247" y="3523964"/>
                </a:lnTo>
                <a:lnTo>
                  <a:pt x="1386178" y="3539683"/>
                </a:lnTo>
                <a:lnTo>
                  <a:pt x="1339914" y="3554790"/>
                </a:lnTo>
                <a:lnTo>
                  <a:pt x="1293462" y="3569282"/>
                </a:lnTo>
                <a:lnTo>
                  <a:pt x="1246828" y="3583159"/>
                </a:lnTo>
                <a:lnTo>
                  <a:pt x="1200018" y="3596418"/>
                </a:lnTo>
                <a:lnTo>
                  <a:pt x="1153039" y="3609058"/>
                </a:lnTo>
                <a:lnTo>
                  <a:pt x="1105897" y="3621077"/>
                </a:lnTo>
                <a:lnTo>
                  <a:pt x="1058597" y="3632474"/>
                </a:lnTo>
                <a:lnTo>
                  <a:pt x="1011148" y="3643246"/>
                </a:lnTo>
                <a:lnTo>
                  <a:pt x="963554" y="3653393"/>
                </a:lnTo>
                <a:lnTo>
                  <a:pt x="915822" y="3662912"/>
                </a:lnTo>
                <a:lnTo>
                  <a:pt x="867959" y="3671803"/>
                </a:lnTo>
                <a:lnTo>
                  <a:pt x="819971" y="3680062"/>
                </a:lnTo>
                <a:lnTo>
                  <a:pt x="771864" y="3687689"/>
                </a:lnTo>
                <a:lnTo>
                  <a:pt x="723645" y="3694682"/>
                </a:lnTo>
                <a:lnTo>
                  <a:pt x="675319" y="3701039"/>
                </a:lnTo>
                <a:lnTo>
                  <a:pt x="626894" y="3706759"/>
                </a:lnTo>
                <a:lnTo>
                  <a:pt x="578375" y="3711840"/>
                </a:lnTo>
                <a:lnTo>
                  <a:pt x="529769" y="3716280"/>
                </a:lnTo>
                <a:lnTo>
                  <a:pt x="481083" y="3720078"/>
                </a:lnTo>
                <a:lnTo>
                  <a:pt x="432322" y="3723231"/>
                </a:lnTo>
                <a:lnTo>
                  <a:pt x="383493" y="3725739"/>
                </a:lnTo>
                <a:lnTo>
                  <a:pt x="334602" y="3727600"/>
                </a:lnTo>
                <a:lnTo>
                  <a:pt x="285655" y="3728812"/>
                </a:lnTo>
                <a:lnTo>
                  <a:pt x="236660" y="3729373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9075" cy="8686800"/>
          </a:xfrm>
          <a:custGeom>
            <a:avLst/>
            <a:gdLst/>
            <a:ahLst/>
            <a:cxnLst/>
            <a:rect l="l" t="t" r="r" b="b"/>
            <a:pathLst>
              <a:path w="15459075" h="8686800">
                <a:moveTo>
                  <a:pt x="15459073" y="8686800"/>
                </a:moveTo>
                <a:lnTo>
                  <a:pt x="1448316" y="8686800"/>
                </a:lnTo>
                <a:lnTo>
                  <a:pt x="1398310" y="8685938"/>
                </a:lnTo>
                <a:lnTo>
                  <a:pt x="1348522" y="8683362"/>
                </a:lnTo>
                <a:lnTo>
                  <a:pt x="1298992" y="8679089"/>
                </a:lnTo>
                <a:lnTo>
                  <a:pt x="1249761" y="8673136"/>
                </a:lnTo>
                <a:lnTo>
                  <a:pt x="1200868" y="8665518"/>
                </a:lnTo>
                <a:lnTo>
                  <a:pt x="1152353" y="8656254"/>
                </a:lnTo>
                <a:lnTo>
                  <a:pt x="1104257" y="8645358"/>
                </a:lnTo>
                <a:lnTo>
                  <a:pt x="1056618" y="8632848"/>
                </a:lnTo>
                <a:lnTo>
                  <a:pt x="1009478" y="8618741"/>
                </a:lnTo>
                <a:lnTo>
                  <a:pt x="962876" y="8603052"/>
                </a:lnTo>
                <a:lnTo>
                  <a:pt x="916852" y="8585799"/>
                </a:lnTo>
                <a:lnTo>
                  <a:pt x="871446" y="8566997"/>
                </a:lnTo>
                <a:lnTo>
                  <a:pt x="826698" y="8546664"/>
                </a:lnTo>
                <a:lnTo>
                  <a:pt x="782648" y="8524816"/>
                </a:lnTo>
                <a:lnTo>
                  <a:pt x="739336" y="8501470"/>
                </a:lnTo>
                <a:lnTo>
                  <a:pt x="696802" y="8476642"/>
                </a:lnTo>
                <a:lnTo>
                  <a:pt x="655086" y="8450348"/>
                </a:lnTo>
                <a:lnTo>
                  <a:pt x="614228" y="8422606"/>
                </a:lnTo>
                <a:lnTo>
                  <a:pt x="574267" y="8393431"/>
                </a:lnTo>
                <a:lnTo>
                  <a:pt x="535244" y="8362841"/>
                </a:lnTo>
                <a:lnTo>
                  <a:pt x="497199" y="8330851"/>
                </a:lnTo>
                <a:lnTo>
                  <a:pt x="460172" y="8297479"/>
                </a:lnTo>
                <a:lnTo>
                  <a:pt x="424202" y="8262741"/>
                </a:lnTo>
                <a:lnTo>
                  <a:pt x="389452" y="8226783"/>
                </a:lnTo>
                <a:lnTo>
                  <a:pt x="356068" y="8189768"/>
                </a:lnTo>
                <a:lnTo>
                  <a:pt x="324068" y="8151736"/>
                </a:lnTo>
                <a:lnTo>
                  <a:pt x="293467" y="8112726"/>
                </a:lnTo>
                <a:lnTo>
                  <a:pt x="264283" y="8072779"/>
                </a:lnTo>
                <a:lnTo>
                  <a:pt x="236531" y="8031934"/>
                </a:lnTo>
                <a:lnTo>
                  <a:pt x="210229" y="7990232"/>
                </a:lnTo>
                <a:lnTo>
                  <a:pt x="185392" y="7947712"/>
                </a:lnTo>
                <a:lnTo>
                  <a:pt x="162038" y="7904415"/>
                </a:lnTo>
                <a:lnTo>
                  <a:pt x="140182" y="7860380"/>
                </a:lnTo>
                <a:lnTo>
                  <a:pt x="119842" y="7815647"/>
                </a:lnTo>
                <a:lnTo>
                  <a:pt x="101035" y="7770256"/>
                </a:lnTo>
                <a:lnTo>
                  <a:pt x="83776" y="7724248"/>
                </a:lnTo>
                <a:lnTo>
                  <a:pt x="68082" y="7677661"/>
                </a:lnTo>
                <a:lnTo>
                  <a:pt x="53969" y="7630537"/>
                </a:lnTo>
                <a:lnTo>
                  <a:pt x="41455" y="7582915"/>
                </a:lnTo>
                <a:lnTo>
                  <a:pt x="30556" y="7534834"/>
                </a:lnTo>
                <a:lnTo>
                  <a:pt x="21288" y="7486336"/>
                </a:lnTo>
                <a:lnTo>
                  <a:pt x="13669" y="7437459"/>
                </a:lnTo>
                <a:lnTo>
                  <a:pt x="7713" y="7388245"/>
                </a:lnTo>
                <a:lnTo>
                  <a:pt x="3439" y="7338732"/>
                </a:lnTo>
                <a:lnTo>
                  <a:pt x="862" y="7288960"/>
                </a:lnTo>
                <a:lnTo>
                  <a:pt x="0" y="7238971"/>
                </a:lnTo>
                <a:lnTo>
                  <a:pt x="0" y="0"/>
                </a:lnTo>
                <a:lnTo>
                  <a:pt x="15459073" y="0"/>
                </a:lnTo>
                <a:lnTo>
                  <a:pt x="15459073" y="8686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477" y="7813676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853480" y="1695436"/>
                </a:moveTo>
                <a:lnTo>
                  <a:pt x="0" y="1688679"/>
                </a:lnTo>
                <a:lnTo>
                  <a:pt x="1048" y="1640624"/>
                </a:lnTo>
                <a:lnTo>
                  <a:pt x="3417" y="1592907"/>
                </a:lnTo>
                <a:lnTo>
                  <a:pt x="7087" y="1545544"/>
                </a:lnTo>
                <a:lnTo>
                  <a:pt x="12042" y="1498554"/>
                </a:lnTo>
                <a:lnTo>
                  <a:pt x="18264" y="1451954"/>
                </a:lnTo>
                <a:lnTo>
                  <a:pt x="25734" y="1405762"/>
                </a:lnTo>
                <a:lnTo>
                  <a:pt x="34437" y="1359995"/>
                </a:lnTo>
                <a:lnTo>
                  <a:pt x="44353" y="1314670"/>
                </a:lnTo>
                <a:lnTo>
                  <a:pt x="55465" y="1269805"/>
                </a:lnTo>
                <a:lnTo>
                  <a:pt x="67756" y="1225418"/>
                </a:lnTo>
                <a:lnTo>
                  <a:pt x="81209" y="1181527"/>
                </a:lnTo>
                <a:lnTo>
                  <a:pt x="95804" y="1138147"/>
                </a:lnTo>
                <a:lnTo>
                  <a:pt x="111526" y="1095299"/>
                </a:lnTo>
                <a:lnTo>
                  <a:pt x="128355" y="1052997"/>
                </a:lnTo>
                <a:lnTo>
                  <a:pt x="146275" y="1011262"/>
                </a:lnTo>
                <a:lnTo>
                  <a:pt x="165268" y="970108"/>
                </a:lnTo>
                <a:lnTo>
                  <a:pt x="185316" y="929556"/>
                </a:lnTo>
                <a:lnTo>
                  <a:pt x="206402" y="889621"/>
                </a:lnTo>
                <a:lnTo>
                  <a:pt x="228508" y="850321"/>
                </a:lnTo>
                <a:lnTo>
                  <a:pt x="251617" y="811674"/>
                </a:lnTo>
                <a:lnTo>
                  <a:pt x="275710" y="773698"/>
                </a:lnTo>
                <a:lnTo>
                  <a:pt x="300770" y="736409"/>
                </a:lnTo>
                <a:lnTo>
                  <a:pt x="326780" y="699826"/>
                </a:lnTo>
                <a:lnTo>
                  <a:pt x="353722" y="663966"/>
                </a:lnTo>
                <a:lnTo>
                  <a:pt x="381578" y="628847"/>
                </a:lnTo>
                <a:lnTo>
                  <a:pt x="410331" y="594485"/>
                </a:lnTo>
                <a:lnTo>
                  <a:pt x="439962" y="560899"/>
                </a:lnTo>
                <a:lnTo>
                  <a:pt x="470456" y="528106"/>
                </a:lnTo>
                <a:lnTo>
                  <a:pt x="501793" y="496124"/>
                </a:lnTo>
                <a:lnTo>
                  <a:pt x="533956" y="464970"/>
                </a:lnTo>
                <a:lnTo>
                  <a:pt x="566928" y="434661"/>
                </a:lnTo>
                <a:lnTo>
                  <a:pt x="600691" y="405215"/>
                </a:lnTo>
                <a:lnTo>
                  <a:pt x="635227" y="376650"/>
                </a:lnTo>
                <a:lnTo>
                  <a:pt x="670518" y="348984"/>
                </a:lnTo>
                <a:lnTo>
                  <a:pt x="706548" y="322233"/>
                </a:lnTo>
                <a:lnTo>
                  <a:pt x="743298" y="296415"/>
                </a:lnTo>
                <a:lnTo>
                  <a:pt x="780751" y="271548"/>
                </a:lnTo>
                <a:lnTo>
                  <a:pt x="818890" y="247649"/>
                </a:lnTo>
                <a:lnTo>
                  <a:pt x="857695" y="224737"/>
                </a:lnTo>
                <a:lnTo>
                  <a:pt x="897151" y="202827"/>
                </a:lnTo>
                <a:lnTo>
                  <a:pt x="937239" y="181938"/>
                </a:lnTo>
                <a:lnTo>
                  <a:pt x="977942" y="162088"/>
                </a:lnTo>
                <a:lnTo>
                  <a:pt x="1019242" y="143293"/>
                </a:lnTo>
                <a:lnTo>
                  <a:pt x="1061121" y="125572"/>
                </a:lnTo>
                <a:lnTo>
                  <a:pt x="1103562" y="108942"/>
                </a:lnTo>
                <a:lnTo>
                  <a:pt x="1146547" y="93421"/>
                </a:lnTo>
                <a:lnTo>
                  <a:pt x="1190059" y="79025"/>
                </a:lnTo>
                <a:lnTo>
                  <a:pt x="1234080" y="65773"/>
                </a:lnTo>
                <a:lnTo>
                  <a:pt x="1278592" y="53682"/>
                </a:lnTo>
                <a:lnTo>
                  <a:pt x="1323578" y="42769"/>
                </a:lnTo>
                <a:lnTo>
                  <a:pt x="1369020" y="33053"/>
                </a:lnTo>
                <a:lnTo>
                  <a:pt x="1414900" y="24550"/>
                </a:lnTo>
                <a:lnTo>
                  <a:pt x="1461201" y="17278"/>
                </a:lnTo>
                <a:lnTo>
                  <a:pt x="1507906" y="11255"/>
                </a:lnTo>
                <a:lnTo>
                  <a:pt x="1554996" y="6498"/>
                </a:lnTo>
                <a:lnTo>
                  <a:pt x="1602454" y="3025"/>
                </a:lnTo>
                <a:lnTo>
                  <a:pt x="1650262" y="853"/>
                </a:lnTo>
                <a:lnTo>
                  <a:pt x="1698403" y="0"/>
                </a:lnTo>
                <a:lnTo>
                  <a:pt x="1746549" y="478"/>
                </a:lnTo>
                <a:lnTo>
                  <a:pt x="1794373" y="2278"/>
                </a:lnTo>
                <a:lnTo>
                  <a:pt x="1841857" y="5381"/>
                </a:lnTo>
                <a:lnTo>
                  <a:pt x="1888982" y="9771"/>
                </a:lnTo>
                <a:lnTo>
                  <a:pt x="1935732" y="15430"/>
                </a:lnTo>
                <a:lnTo>
                  <a:pt x="1982089" y="22341"/>
                </a:lnTo>
                <a:lnTo>
                  <a:pt x="2028034" y="30487"/>
                </a:lnTo>
                <a:lnTo>
                  <a:pt x="2073551" y="39849"/>
                </a:lnTo>
                <a:lnTo>
                  <a:pt x="2118621" y="50411"/>
                </a:lnTo>
                <a:lnTo>
                  <a:pt x="2163226" y="62155"/>
                </a:lnTo>
                <a:lnTo>
                  <a:pt x="2207349" y="75064"/>
                </a:lnTo>
                <a:lnTo>
                  <a:pt x="2250972" y="89120"/>
                </a:lnTo>
                <a:lnTo>
                  <a:pt x="2294077" y="104307"/>
                </a:lnTo>
                <a:lnTo>
                  <a:pt x="2336647" y="120606"/>
                </a:lnTo>
                <a:lnTo>
                  <a:pt x="2378663" y="138000"/>
                </a:lnTo>
                <a:lnTo>
                  <a:pt x="2420109" y="156473"/>
                </a:lnTo>
                <a:lnTo>
                  <a:pt x="2460965" y="176005"/>
                </a:lnTo>
                <a:lnTo>
                  <a:pt x="2501215" y="196581"/>
                </a:lnTo>
                <a:lnTo>
                  <a:pt x="2540841" y="218183"/>
                </a:lnTo>
                <a:lnTo>
                  <a:pt x="2579825" y="240793"/>
                </a:lnTo>
                <a:lnTo>
                  <a:pt x="2618148" y="264394"/>
                </a:lnTo>
                <a:lnTo>
                  <a:pt x="2655795" y="288969"/>
                </a:lnTo>
                <a:lnTo>
                  <a:pt x="2692745" y="314499"/>
                </a:lnTo>
                <a:lnTo>
                  <a:pt x="2728983" y="340969"/>
                </a:lnTo>
                <a:lnTo>
                  <a:pt x="2764490" y="368360"/>
                </a:lnTo>
                <a:lnTo>
                  <a:pt x="2799248" y="396655"/>
                </a:lnTo>
                <a:lnTo>
                  <a:pt x="2833240" y="425837"/>
                </a:lnTo>
                <a:lnTo>
                  <a:pt x="2866448" y="455888"/>
                </a:lnTo>
                <a:lnTo>
                  <a:pt x="2898853" y="486791"/>
                </a:lnTo>
                <a:lnTo>
                  <a:pt x="2930439" y="518528"/>
                </a:lnTo>
                <a:lnTo>
                  <a:pt x="2961188" y="551083"/>
                </a:lnTo>
                <a:lnTo>
                  <a:pt x="2991081" y="584437"/>
                </a:lnTo>
                <a:lnTo>
                  <a:pt x="3020102" y="618574"/>
                </a:lnTo>
                <a:lnTo>
                  <a:pt x="3048231" y="653475"/>
                </a:lnTo>
                <a:lnTo>
                  <a:pt x="3075452" y="689124"/>
                </a:lnTo>
                <a:lnTo>
                  <a:pt x="3101747" y="725504"/>
                </a:lnTo>
                <a:lnTo>
                  <a:pt x="3127098" y="762596"/>
                </a:lnTo>
                <a:lnTo>
                  <a:pt x="3151487" y="800383"/>
                </a:lnTo>
                <a:lnTo>
                  <a:pt x="3174897" y="838849"/>
                </a:lnTo>
                <a:lnTo>
                  <a:pt x="3197309" y="877975"/>
                </a:lnTo>
                <a:lnTo>
                  <a:pt x="3218707" y="917745"/>
                </a:lnTo>
                <a:lnTo>
                  <a:pt x="3239071" y="958140"/>
                </a:lnTo>
                <a:lnTo>
                  <a:pt x="3258385" y="999144"/>
                </a:lnTo>
                <a:lnTo>
                  <a:pt x="3276631" y="1040739"/>
                </a:lnTo>
                <a:lnTo>
                  <a:pt x="3293790" y="1082908"/>
                </a:lnTo>
                <a:lnTo>
                  <a:pt x="3309846" y="1125633"/>
                </a:lnTo>
                <a:lnTo>
                  <a:pt x="3324780" y="1168898"/>
                </a:lnTo>
                <a:lnTo>
                  <a:pt x="3338575" y="1212683"/>
                </a:lnTo>
                <a:lnTo>
                  <a:pt x="3351212" y="1256973"/>
                </a:lnTo>
                <a:lnTo>
                  <a:pt x="3362675" y="1301750"/>
                </a:lnTo>
                <a:lnTo>
                  <a:pt x="3372945" y="1346996"/>
                </a:lnTo>
                <a:lnTo>
                  <a:pt x="3382005" y="1392694"/>
                </a:lnTo>
                <a:lnTo>
                  <a:pt x="3389836" y="1438827"/>
                </a:lnTo>
                <a:lnTo>
                  <a:pt x="3396422" y="1485377"/>
                </a:lnTo>
                <a:lnTo>
                  <a:pt x="3401744" y="1532327"/>
                </a:lnTo>
                <a:lnTo>
                  <a:pt x="3405784" y="1579659"/>
                </a:lnTo>
                <a:lnTo>
                  <a:pt x="3408525" y="1627357"/>
                </a:lnTo>
                <a:lnTo>
                  <a:pt x="3409949" y="1675402"/>
                </a:lnTo>
                <a:lnTo>
                  <a:pt x="2556547" y="1688805"/>
                </a:lnTo>
                <a:lnTo>
                  <a:pt x="2554466" y="1640988"/>
                </a:lnTo>
                <a:lnTo>
                  <a:pt x="2549790" y="1593899"/>
                </a:lnTo>
                <a:lnTo>
                  <a:pt x="2542590" y="1547610"/>
                </a:lnTo>
                <a:lnTo>
                  <a:pt x="2532936" y="1502188"/>
                </a:lnTo>
                <a:lnTo>
                  <a:pt x="2520899" y="1457705"/>
                </a:lnTo>
                <a:lnTo>
                  <a:pt x="2506551" y="1414229"/>
                </a:lnTo>
                <a:lnTo>
                  <a:pt x="2489962" y="1371829"/>
                </a:lnTo>
                <a:lnTo>
                  <a:pt x="2471203" y="1330576"/>
                </a:lnTo>
                <a:lnTo>
                  <a:pt x="2450346" y="1290539"/>
                </a:lnTo>
                <a:lnTo>
                  <a:pt x="2427460" y="1251786"/>
                </a:lnTo>
                <a:lnTo>
                  <a:pt x="2402618" y="1214388"/>
                </a:lnTo>
                <a:lnTo>
                  <a:pt x="2375890" y="1178414"/>
                </a:lnTo>
                <a:lnTo>
                  <a:pt x="2347347" y="1143934"/>
                </a:lnTo>
                <a:lnTo>
                  <a:pt x="2317060" y="1111016"/>
                </a:lnTo>
                <a:lnTo>
                  <a:pt x="2285100" y="1079731"/>
                </a:lnTo>
                <a:lnTo>
                  <a:pt x="2251538" y="1050148"/>
                </a:lnTo>
                <a:lnTo>
                  <a:pt x="2216445" y="1022336"/>
                </a:lnTo>
                <a:lnTo>
                  <a:pt x="2179891" y="996365"/>
                </a:lnTo>
                <a:lnTo>
                  <a:pt x="2141949" y="972304"/>
                </a:lnTo>
                <a:lnTo>
                  <a:pt x="2102688" y="950223"/>
                </a:lnTo>
                <a:lnTo>
                  <a:pt x="2062180" y="930192"/>
                </a:lnTo>
                <a:lnTo>
                  <a:pt x="2020496" y="912278"/>
                </a:lnTo>
                <a:lnTo>
                  <a:pt x="1977707" y="896553"/>
                </a:lnTo>
                <a:lnTo>
                  <a:pt x="1933883" y="883086"/>
                </a:lnTo>
                <a:lnTo>
                  <a:pt x="1889095" y="871945"/>
                </a:lnTo>
                <a:lnTo>
                  <a:pt x="1843416" y="863201"/>
                </a:lnTo>
                <a:lnTo>
                  <a:pt x="1796915" y="856923"/>
                </a:lnTo>
                <a:lnTo>
                  <a:pt x="1749663" y="853181"/>
                </a:lnTo>
                <a:lnTo>
                  <a:pt x="1701732" y="852043"/>
                </a:lnTo>
                <a:lnTo>
                  <a:pt x="1653811" y="853554"/>
                </a:lnTo>
                <a:lnTo>
                  <a:pt x="1606589" y="857664"/>
                </a:lnTo>
                <a:lnTo>
                  <a:pt x="1560139" y="864304"/>
                </a:lnTo>
                <a:lnTo>
                  <a:pt x="1514529" y="873404"/>
                </a:lnTo>
                <a:lnTo>
                  <a:pt x="1469830" y="884893"/>
                </a:lnTo>
                <a:lnTo>
                  <a:pt x="1426112" y="898701"/>
                </a:lnTo>
                <a:lnTo>
                  <a:pt x="1383447" y="914759"/>
                </a:lnTo>
                <a:lnTo>
                  <a:pt x="1341904" y="932996"/>
                </a:lnTo>
                <a:lnTo>
                  <a:pt x="1301554" y="953343"/>
                </a:lnTo>
                <a:lnTo>
                  <a:pt x="1262467" y="975729"/>
                </a:lnTo>
                <a:lnTo>
                  <a:pt x="1224714" y="1000085"/>
                </a:lnTo>
                <a:lnTo>
                  <a:pt x="1188364" y="1026339"/>
                </a:lnTo>
                <a:lnTo>
                  <a:pt x="1153490" y="1054424"/>
                </a:lnTo>
                <a:lnTo>
                  <a:pt x="1120160" y="1084267"/>
                </a:lnTo>
                <a:lnTo>
                  <a:pt x="1088445" y="1115800"/>
                </a:lnTo>
                <a:lnTo>
                  <a:pt x="1058416" y="1148953"/>
                </a:lnTo>
                <a:lnTo>
                  <a:pt x="1030143" y="1183654"/>
                </a:lnTo>
                <a:lnTo>
                  <a:pt x="1003697" y="1219835"/>
                </a:lnTo>
                <a:lnTo>
                  <a:pt x="979148" y="1257425"/>
                </a:lnTo>
                <a:lnTo>
                  <a:pt x="956566" y="1296355"/>
                </a:lnTo>
                <a:lnTo>
                  <a:pt x="936022" y="1336554"/>
                </a:lnTo>
                <a:lnTo>
                  <a:pt x="917586" y="1377952"/>
                </a:lnTo>
                <a:lnTo>
                  <a:pt x="901329" y="1420479"/>
                </a:lnTo>
                <a:lnTo>
                  <a:pt x="887321" y="1464066"/>
                </a:lnTo>
                <a:lnTo>
                  <a:pt x="875632" y="1508641"/>
                </a:lnTo>
                <a:lnTo>
                  <a:pt x="866333" y="1554136"/>
                </a:lnTo>
                <a:lnTo>
                  <a:pt x="859495" y="1600481"/>
                </a:lnTo>
                <a:lnTo>
                  <a:pt x="855187" y="1647604"/>
                </a:lnTo>
                <a:lnTo>
                  <a:pt x="853480" y="1695436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FAB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08328" y="1746194"/>
            <a:ext cx="5511800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FAB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0983" y="2914937"/>
            <a:ext cx="12226033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415" y="2153579"/>
            <a:ext cx="13171169" cy="298992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-635" algn="ctr">
              <a:lnSpc>
                <a:spcPts val="11480"/>
              </a:lnSpc>
              <a:spcBef>
                <a:spcPts val="315"/>
              </a:spcBef>
            </a:pPr>
            <a:r>
              <a:rPr lang="en-IN" sz="9600" i="1" spc="1395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How to live before you die</a:t>
            </a:r>
            <a:r>
              <a:rPr lang="en-IN" sz="9600" spc="1395" dirty="0">
                <a:solidFill>
                  <a:srgbClr val="26316F"/>
                </a:solidFill>
              </a:rPr>
              <a:t>. 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1"/>
              <a:ext cx="6524624" cy="763904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541E99A-704D-D702-673D-FB865D510C1B}"/>
              </a:ext>
            </a:extLst>
          </p:cNvPr>
          <p:cNvSpPr txBox="1"/>
          <p:nvPr/>
        </p:nvSpPr>
        <p:spPr>
          <a:xfrm>
            <a:off x="10454439" y="3084731"/>
            <a:ext cx="7205696" cy="411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effectLst/>
                <a:latin typeface="Arial Black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explain it through few topics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Embracing life to the fullest.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present in the moment. 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wait for tomorrow.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Meaningful Goals.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631239" y="4078541"/>
            <a:ext cx="6032470" cy="2125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1535">
              <a:lnSpc>
                <a:spcPct val="125000"/>
              </a:lnSpc>
              <a:spcBef>
                <a:spcPts val="100"/>
              </a:spcBef>
            </a:pPr>
            <a:r>
              <a:rPr lang="en-IN" sz="4000" spc="114" dirty="0">
                <a:solidFill>
                  <a:srgbClr val="26316F"/>
                </a:solidFill>
                <a:latin typeface="Arial Black" panose="020B0604020202020204" pitchFamily="34" charset="0"/>
                <a:ea typeface="Abadi" panose="02000000000000000000" pitchFamily="2" charset="0"/>
                <a:cs typeface="Arial Black" panose="020B0604020202020204" pitchFamily="34" charset="0"/>
              </a:rPr>
              <a:t>Welcome to Embracing Life:</a:t>
            </a:r>
          </a:p>
          <a:p>
            <a:pPr marL="12700" marR="851535">
              <a:lnSpc>
                <a:spcPct val="125000"/>
              </a:lnSpc>
              <a:spcBef>
                <a:spcPts val="100"/>
              </a:spcBef>
            </a:pPr>
            <a:endParaRPr sz="3150" dirty="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15F5235-665C-EA24-2F89-8622A3269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7527" y="2137345"/>
            <a:ext cx="814647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50" b="1" i="0">
                <a:solidFill>
                  <a:srgbClr val="FABC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000" i="1" spc="180" dirty="0">
                <a:latin typeface="Arial Black" panose="020B0604020202020204" pitchFamily="34" charset="0"/>
                <a:cs typeface="Arial Black" panose="020B0604020202020204" pitchFamily="34" charset="0"/>
              </a:rPr>
              <a:t>Embracing life to the fullest.</a:t>
            </a:r>
            <a:endParaRPr lang="en-IN" sz="4000" i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14" name="object 2">
            <a:extLst>
              <a:ext uri="{FF2B5EF4-FFF2-40B4-BE49-F238E27FC236}">
                <a16:creationId xmlns:a16="http://schemas.microsoft.com/office/drawing/2014/main" id="{43B0D06C-17A7-5D88-371C-616A649DC941}"/>
              </a:ext>
            </a:extLst>
          </p:cNvPr>
          <p:cNvGrpSpPr/>
          <p:nvPr/>
        </p:nvGrpSpPr>
        <p:grpSpPr>
          <a:xfrm>
            <a:off x="9144000" y="0"/>
            <a:ext cx="9147696" cy="10287000"/>
            <a:chOff x="9135340" y="0"/>
            <a:chExt cx="9152890" cy="10287000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A6FF3A83-CBED-F8A9-0748-3214A1A1CFBA}"/>
                </a:ext>
              </a:extLst>
            </p:cNvPr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6998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78639D50-83CF-0B86-3925-31441DA7EF6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1"/>
                  </a:lnTo>
                  <a:lnTo>
                    <a:pt x="144811" y="1934455"/>
                  </a:lnTo>
                  <a:lnTo>
                    <a:pt x="193851" y="1930918"/>
                  </a:lnTo>
                  <a:lnTo>
                    <a:pt x="242697" y="1926167"/>
                  </a:lnTo>
                  <a:lnTo>
                    <a:pt x="291325" y="1920212"/>
                  </a:lnTo>
                  <a:lnTo>
                    <a:pt x="339717" y="1913061"/>
                  </a:lnTo>
                  <a:lnTo>
                    <a:pt x="387850" y="1904722"/>
                  </a:lnTo>
                  <a:lnTo>
                    <a:pt x="435703" y="1895203"/>
                  </a:lnTo>
                  <a:lnTo>
                    <a:pt x="483255" y="1884514"/>
                  </a:lnTo>
                  <a:lnTo>
                    <a:pt x="530486" y="1872662"/>
                  </a:lnTo>
                  <a:lnTo>
                    <a:pt x="577373" y="1859657"/>
                  </a:lnTo>
                  <a:lnTo>
                    <a:pt x="623897" y="1845506"/>
                  </a:lnTo>
                  <a:lnTo>
                    <a:pt x="670036" y="1830218"/>
                  </a:lnTo>
                  <a:lnTo>
                    <a:pt x="715769" y="1813801"/>
                  </a:lnTo>
                  <a:lnTo>
                    <a:pt x="761074" y="1796265"/>
                  </a:lnTo>
                  <a:lnTo>
                    <a:pt x="805931" y="1777616"/>
                  </a:lnTo>
                  <a:lnTo>
                    <a:pt x="850319" y="1757865"/>
                  </a:lnTo>
                  <a:lnTo>
                    <a:pt x="894217" y="1737019"/>
                  </a:lnTo>
                  <a:lnTo>
                    <a:pt x="937603" y="1715086"/>
                  </a:lnTo>
                  <a:lnTo>
                    <a:pt x="980456" y="1692076"/>
                  </a:lnTo>
                  <a:lnTo>
                    <a:pt x="1022756" y="1667996"/>
                  </a:lnTo>
                  <a:lnTo>
                    <a:pt x="1064481" y="1642856"/>
                  </a:lnTo>
                  <a:lnTo>
                    <a:pt x="1105611" y="1616663"/>
                  </a:lnTo>
                  <a:lnTo>
                    <a:pt x="1146123" y="1589426"/>
                  </a:lnTo>
                  <a:lnTo>
                    <a:pt x="1185998" y="1561153"/>
                  </a:lnTo>
                  <a:lnTo>
                    <a:pt x="1225214" y="1531854"/>
                  </a:lnTo>
                  <a:lnTo>
                    <a:pt x="1263749" y="1501536"/>
                  </a:lnTo>
                  <a:lnTo>
                    <a:pt x="1301584" y="1470208"/>
                  </a:lnTo>
                  <a:lnTo>
                    <a:pt x="1338696" y="1437878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6"/>
                  </a:lnTo>
                  <a:lnTo>
                    <a:pt x="1479147" y="1299094"/>
                  </a:lnTo>
                  <a:lnTo>
                    <a:pt x="1511907" y="1262380"/>
                  </a:lnTo>
                  <a:lnTo>
                    <a:pt x="1543671" y="1224937"/>
                  </a:lnTo>
                  <a:lnTo>
                    <a:pt x="1574428" y="1186784"/>
                  </a:lnTo>
                  <a:lnTo>
                    <a:pt x="1604171" y="1147943"/>
                  </a:lnTo>
                  <a:lnTo>
                    <a:pt x="1632891" y="1108435"/>
                  </a:lnTo>
                  <a:lnTo>
                    <a:pt x="1660579" y="1068281"/>
                  </a:lnTo>
                  <a:lnTo>
                    <a:pt x="1687226" y="1027501"/>
                  </a:lnTo>
                  <a:lnTo>
                    <a:pt x="1712825" y="986117"/>
                  </a:lnTo>
                  <a:lnTo>
                    <a:pt x="1737365" y="944149"/>
                  </a:lnTo>
                  <a:lnTo>
                    <a:pt x="1760839" y="901619"/>
                  </a:lnTo>
                  <a:lnTo>
                    <a:pt x="1783238" y="858547"/>
                  </a:lnTo>
                  <a:lnTo>
                    <a:pt x="1804553" y="814955"/>
                  </a:lnTo>
                  <a:lnTo>
                    <a:pt x="1824775" y="770863"/>
                  </a:lnTo>
                  <a:lnTo>
                    <a:pt x="1843897" y="726292"/>
                  </a:lnTo>
                  <a:lnTo>
                    <a:pt x="1861908" y="681264"/>
                  </a:lnTo>
                  <a:lnTo>
                    <a:pt x="1878800" y="635798"/>
                  </a:lnTo>
                  <a:lnTo>
                    <a:pt x="1894566" y="589917"/>
                  </a:lnTo>
                  <a:lnTo>
                    <a:pt x="1909195" y="543640"/>
                  </a:lnTo>
                  <a:lnTo>
                    <a:pt x="1922680" y="496990"/>
                  </a:lnTo>
                  <a:lnTo>
                    <a:pt x="1935011" y="449986"/>
                  </a:lnTo>
                  <a:lnTo>
                    <a:pt x="1946181" y="402651"/>
                  </a:lnTo>
                  <a:lnTo>
                    <a:pt x="1956179" y="355004"/>
                  </a:lnTo>
                  <a:lnTo>
                    <a:pt x="1964999" y="307066"/>
                  </a:lnTo>
                  <a:lnTo>
                    <a:pt x="1972630" y="258860"/>
                  </a:lnTo>
                  <a:lnTo>
                    <a:pt x="1979065" y="210405"/>
                  </a:lnTo>
                  <a:lnTo>
                    <a:pt x="1984294" y="161723"/>
                  </a:lnTo>
                  <a:lnTo>
                    <a:pt x="1988309" y="112834"/>
                  </a:lnTo>
                  <a:lnTo>
                    <a:pt x="1991105" y="63642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1"/>
                  </a:lnTo>
                  <a:lnTo>
                    <a:pt x="2407094" y="214223"/>
                  </a:lnTo>
                  <a:lnTo>
                    <a:pt x="2401573" y="264073"/>
                  </a:lnTo>
                  <a:lnTo>
                    <a:pt x="2395013" y="313726"/>
                  </a:lnTo>
                  <a:lnTo>
                    <a:pt x="2387419" y="363166"/>
                  </a:lnTo>
                  <a:lnTo>
                    <a:pt x="2378798" y="412379"/>
                  </a:lnTo>
                  <a:lnTo>
                    <a:pt x="2369156" y="461349"/>
                  </a:lnTo>
                  <a:lnTo>
                    <a:pt x="2358500" y="510061"/>
                  </a:lnTo>
                  <a:lnTo>
                    <a:pt x="2346836" y="558499"/>
                  </a:lnTo>
                  <a:lnTo>
                    <a:pt x="2334170" y="606649"/>
                  </a:lnTo>
                  <a:lnTo>
                    <a:pt x="2320509" y="654496"/>
                  </a:lnTo>
                  <a:lnTo>
                    <a:pt x="2305859" y="702023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40"/>
                  </a:lnTo>
                  <a:lnTo>
                    <a:pt x="2237491" y="888639"/>
                  </a:lnTo>
                  <a:lnTo>
                    <a:pt x="2217989" y="934344"/>
                  </a:lnTo>
                  <a:lnTo>
                    <a:pt x="2197536" y="979638"/>
                  </a:lnTo>
                  <a:lnTo>
                    <a:pt x="2176138" y="1024507"/>
                  </a:lnTo>
                  <a:lnTo>
                    <a:pt x="2153801" y="1068936"/>
                  </a:lnTo>
                  <a:lnTo>
                    <a:pt x="2130531" y="1112908"/>
                  </a:lnTo>
                  <a:lnTo>
                    <a:pt x="2106336" y="1156409"/>
                  </a:lnTo>
                  <a:lnTo>
                    <a:pt x="2081220" y="1199424"/>
                  </a:lnTo>
                  <a:lnTo>
                    <a:pt x="2055192" y="1241938"/>
                  </a:lnTo>
                  <a:lnTo>
                    <a:pt x="2028256" y="1283935"/>
                  </a:lnTo>
                  <a:lnTo>
                    <a:pt x="2000419" y="1325399"/>
                  </a:lnTo>
                  <a:lnTo>
                    <a:pt x="1971687" y="1366317"/>
                  </a:lnTo>
                  <a:lnTo>
                    <a:pt x="1942067" y="1406672"/>
                  </a:lnTo>
                  <a:lnTo>
                    <a:pt x="1911566" y="1446450"/>
                  </a:lnTo>
                  <a:lnTo>
                    <a:pt x="1880188" y="1485635"/>
                  </a:lnTo>
                  <a:lnTo>
                    <a:pt x="1847942" y="1524211"/>
                  </a:lnTo>
                  <a:lnTo>
                    <a:pt x="1814832" y="1562165"/>
                  </a:lnTo>
                  <a:lnTo>
                    <a:pt x="1780865" y="1599480"/>
                  </a:lnTo>
                  <a:lnTo>
                    <a:pt x="1746048" y="1636141"/>
                  </a:lnTo>
                  <a:lnTo>
                    <a:pt x="1710387" y="1672134"/>
                  </a:lnTo>
                  <a:lnTo>
                    <a:pt x="1673969" y="1707365"/>
                  </a:lnTo>
                  <a:lnTo>
                    <a:pt x="1636890" y="1741747"/>
                  </a:lnTo>
                  <a:lnTo>
                    <a:pt x="1599163" y="1775275"/>
                  </a:lnTo>
                  <a:lnTo>
                    <a:pt x="1560804" y="1807941"/>
                  </a:lnTo>
                  <a:lnTo>
                    <a:pt x="1521829" y="1839741"/>
                  </a:lnTo>
                  <a:lnTo>
                    <a:pt x="1482253" y="1870668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2"/>
                  </a:moveTo>
                  <a:lnTo>
                    <a:pt x="0" y="2362605"/>
                  </a:lnTo>
                  <a:lnTo>
                    <a:pt x="0" y="1937714"/>
                  </a:lnTo>
                  <a:lnTo>
                    <a:pt x="1389706" y="1937856"/>
                  </a:lnTo>
                  <a:lnTo>
                    <a:pt x="1360071" y="1958148"/>
                  </a:lnTo>
                  <a:lnTo>
                    <a:pt x="1318243" y="1985521"/>
                  </a:lnTo>
                  <a:lnTo>
                    <a:pt x="1275891" y="2011990"/>
                  </a:lnTo>
                  <a:lnTo>
                    <a:pt x="1233030" y="2037549"/>
                  </a:lnTo>
                  <a:lnTo>
                    <a:pt x="1189675" y="2062192"/>
                  </a:lnTo>
                  <a:lnTo>
                    <a:pt x="1145841" y="2085913"/>
                  </a:lnTo>
                  <a:lnTo>
                    <a:pt x="1101544" y="2108705"/>
                  </a:lnTo>
                  <a:lnTo>
                    <a:pt x="1056799" y="2130563"/>
                  </a:lnTo>
                  <a:lnTo>
                    <a:pt x="1011621" y="2151480"/>
                  </a:lnTo>
                  <a:lnTo>
                    <a:pt x="966025" y="2171450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40"/>
                  </a:lnTo>
                  <a:lnTo>
                    <a:pt x="732325" y="2256884"/>
                  </a:lnTo>
                  <a:lnTo>
                    <a:pt x="684547" y="2271044"/>
                  </a:lnTo>
                  <a:lnTo>
                    <a:pt x="636458" y="2284214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4"/>
                  </a:lnTo>
                  <a:lnTo>
                    <a:pt x="391901" y="2335003"/>
                  </a:lnTo>
                  <a:lnTo>
                    <a:pt x="342273" y="2342105"/>
                  </a:lnTo>
                  <a:lnTo>
                    <a:pt x="292443" y="2348174"/>
                  </a:lnTo>
                  <a:lnTo>
                    <a:pt x="242424" y="2353204"/>
                  </a:lnTo>
                  <a:lnTo>
                    <a:pt x="192234" y="2357189"/>
                  </a:lnTo>
                  <a:lnTo>
                    <a:pt x="141886" y="2360123"/>
                  </a:lnTo>
                  <a:lnTo>
                    <a:pt x="91396" y="2361999"/>
                  </a:lnTo>
                  <a:lnTo>
                    <a:pt x="40780" y="2362812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500582"/>
            <a:ext cx="7125499" cy="28126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  <a:spcBef>
                <a:spcPts val="95"/>
              </a:spcBef>
            </a:pPr>
            <a:r>
              <a:rPr lang="en-IN" sz="3150" spc="245" dirty="0">
                <a:solidFill>
                  <a:srgbClr val="26316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Imagine you’re watching a movie and you’re so busy in it that you forget everything else. It’s present is similar in real life</a:t>
            </a:r>
            <a:r>
              <a:rPr sz="3150" spc="245" dirty="0">
                <a:solidFill>
                  <a:srgbClr val="26316F"/>
                </a:solidFill>
                <a:latin typeface="Calibri"/>
                <a:cs typeface="Calibri"/>
              </a:rPr>
              <a:t>.</a:t>
            </a:r>
            <a:endParaRPr sz="3150" dirty="0">
              <a:latin typeface="Calibri"/>
              <a:cs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5D01EDC-4884-69B8-7B5F-63F1360A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337" y="2171066"/>
            <a:ext cx="7768837" cy="616641"/>
          </a:xfrm>
        </p:spPr>
        <p:txBody>
          <a:bodyPr/>
          <a:lstStyle/>
          <a:p>
            <a:r>
              <a:rPr lang="en-IN" sz="4000" dirty="0">
                <a:latin typeface="Arial Black" panose="020B0604020202020204" pitchFamily="34" charset="0"/>
                <a:cs typeface="Arial Black" panose="020B0604020202020204" pitchFamily="34" charset="0"/>
              </a:rPr>
              <a:t>Be present in the moment</a:t>
            </a:r>
            <a:r>
              <a:rPr lang="en-IN" dirty="0">
                <a:latin typeface="Arial Black" panose="020B0604020202020204" pitchFamily="34" charset="0"/>
                <a:cs typeface="Arial Black" panose="020B0604020202020204" pitchFamily="34" charset="0"/>
              </a:rPr>
              <a:t>.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01275" cy="9555186"/>
            <a:chOff x="0" y="0"/>
            <a:chExt cx="7701275" cy="9555186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0"/>
                  </a:lnTo>
                  <a:lnTo>
                    <a:pt x="144811" y="1934454"/>
                  </a:lnTo>
                  <a:lnTo>
                    <a:pt x="193851" y="1930917"/>
                  </a:lnTo>
                  <a:lnTo>
                    <a:pt x="242697" y="1926166"/>
                  </a:lnTo>
                  <a:lnTo>
                    <a:pt x="291325" y="1920211"/>
                  </a:lnTo>
                  <a:lnTo>
                    <a:pt x="339717" y="1913060"/>
                  </a:lnTo>
                  <a:lnTo>
                    <a:pt x="387850" y="1904721"/>
                  </a:lnTo>
                  <a:lnTo>
                    <a:pt x="435703" y="1895203"/>
                  </a:lnTo>
                  <a:lnTo>
                    <a:pt x="483255" y="1884513"/>
                  </a:lnTo>
                  <a:lnTo>
                    <a:pt x="530486" y="1872662"/>
                  </a:lnTo>
                  <a:lnTo>
                    <a:pt x="577373" y="1859656"/>
                  </a:lnTo>
                  <a:lnTo>
                    <a:pt x="623897" y="1845505"/>
                  </a:lnTo>
                  <a:lnTo>
                    <a:pt x="670036" y="1830217"/>
                  </a:lnTo>
                  <a:lnTo>
                    <a:pt x="715769" y="1813801"/>
                  </a:lnTo>
                  <a:lnTo>
                    <a:pt x="761074" y="1796264"/>
                  </a:lnTo>
                  <a:lnTo>
                    <a:pt x="805931" y="1777616"/>
                  </a:lnTo>
                  <a:lnTo>
                    <a:pt x="850319" y="1757864"/>
                  </a:lnTo>
                  <a:lnTo>
                    <a:pt x="894217" y="1737018"/>
                  </a:lnTo>
                  <a:lnTo>
                    <a:pt x="937603" y="1715085"/>
                  </a:lnTo>
                  <a:lnTo>
                    <a:pt x="980456" y="1692075"/>
                  </a:lnTo>
                  <a:lnTo>
                    <a:pt x="1022756" y="1667995"/>
                  </a:lnTo>
                  <a:lnTo>
                    <a:pt x="1064481" y="1642855"/>
                  </a:lnTo>
                  <a:lnTo>
                    <a:pt x="1105611" y="1616662"/>
                  </a:lnTo>
                  <a:lnTo>
                    <a:pt x="1146123" y="1589425"/>
                  </a:lnTo>
                  <a:lnTo>
                    <a:pt x="1185998" y="1561153"/>
                  </a:lnTo>
                  <a:lnTo>
                    <a:pt x="1225214" y="1531853"/>
                  </a:lnTo>
                  <a:lnTo>
                    <a:pt x="1263749" y="1501535"/>
                  </a:lnTo>
                  <a:lnTo>
                    <a:pt x="1301584" y="1470207"/>
                  </a:lnTo>
                  <a:lnTo>
                    <a:pt x="1338696" y="1437877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5"/>
                  </a:lnTo>
                  <a:lnTo>
                    <a:pt x="1479147" y="1299093"/>
                  </a:lnTo>
                  <a:lnTo>
                    <a:pt x="1511907" y="1262379"/>
                  </a:lnTo>
                  <a:lnTo>
                    <a:pt x="1543671" y="1224936"/>
                  </a:lnTo>
                  <a:lnTo>
                    <a:pt x="1574428" y="1186783"/>
                  </a:lnTo>
                  <a:lnTo>
                    <a:pt x="1604171" y="1147942"/>
                  </a:lnTo>
                  <a:lnTo>
                    <a:pt x="1632891" y="1108434"/>
                  </a:lnTo>
                  <a:lnTo>
                    <a:pt x="1660579" y="1068280"/>
                  </a:lnTo>
                  <a:lnTo>
                    <a:pt x="1687226" y="1027500"/>
                  </a:lnTo>
                  <a:lnTo>
                    <a:pt x="1712825" y="986116"/>
                  </a:lnTo>
                  <a:lnTo>
                    <a:pt x="1737365" y="944149"/>
                  </a:lnTo>
                  <a:lnTo>
                    <a:pt x="1760839" y="901618"/>
                  </a:lnTo>
                  <a:lnTo>
                    <a:pt x="1783238" y="858547"/>
                  </a:lnTo>
                  <a:lnTo>
                    <a:pt x="1804553" y="814954"/>
                  </a:lnTo>
                  <a:lnTo>
                    <a:pt x="1824775" y="770862"/>
                  </a:lnTo>
                  <a:lnTo>
                    <a:pt x="1843897" y="726291"/>
                  </a:lnTo>
                  <a:lnTo>
                    <a:pt x="1861908" y="681263"/>
                  </a:lnTo>
                  <a:lnTo>
                    <a:pt x="1878800" y="635797"/>
                  </a:lnTo>
                  <a:lnTo>
                    <a:pt x="1894566" y="589916"/>
                  </a:lnTo>
                  <a:lnTo>
                    <a:pt x="1909195" y="543640"/>
                  </a:lnTo>
                  <a:lnTo>
                    <a:pt x="1922680" y="496989"/>
                  </a:lnTo>
                  <a:lnTo>
                    <a:pt x="1935011" y="449986"/>
                  </a:lnTo>
                  <a:lnTo>
                    <a:pt x="1946181" y="402650"/>
                  </a:lnTo>
                  <a:lnTo>
                    <a:pt x="1956179" y="355003"/>
                  </a:lnTo>
                  <a:lnTo>
                    <a:pt x="1964999" y="307066"/>
                  </a:lnTo>
                  <a:lnTo>
                    <a:pt x="1972630" y="258859"/>
                  </a:lnTo>
                  <a:lnTo>
                    <a:pt x="1979065" y="210404"/>
                  </a:lnTo>
                  <a:lnTo>
                    <a:pt x="1984294" y="161722"/>
                  </a:lnTo>
                  <a:lnTo>
                    <a:pt x="1988309" y="112833"/>
                  </a:lnTo>
                  <a:lnTo>
                    <a:pt x="1991105" y="63641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0"/>
                  </a:lnTo>
                  <a:lnTo>
                    <a:pt x="2407094" y="214222"/>
                  </a:lnTo>
                  <a:lnTo>
                    <a:pt x="2401573" y="264072"/>
                  </a:lnTo>
                  <a:lnTo>
                    <a:pt x="2395013" y="313725"/>
                  </a:lnTo>
                  <a:lnTo>
                    <a:pt x="2387419" y="363165"/>
                  </a:lnTo>
                  <a:lnTo>
                    <a:pt x="2378798" y="412378"/>
                  </a:lnTo>
                  <a:lnTo>
                    <a:pt x="2369156" y="461348"/>
                  </a:lnTo>
                  <a:lnTo>
                    <a:pt x="2358500" y="510060"/>
                  </a:lnTo>
                  <a:lnTo>
                    <a:pt x="2346836" y="558498"/>
                  </a:lnTo>
                  <a:lnTo>
                    <a:pt x="2334170" y="606648"/>
                  </a:lnTo>
                  <a:lnTo>
                    <a:pt x="2320509" y="654495"/>
                  </a:lnTo>
                  <a:lnTo>
                    <a:pt x="2305859" y="702022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39"/>
                  </a:lnTo>
                  <a:lnTo>
                    <a:pt x="2237491" y="888639"/>
                  </a:lnTo>
                  <a:lnTo>
                    <a:pt x="2217989" y="934343"/>
                  </a:lnTo>
                  <a:lnTo>
                    <a:pt x="2197536" y="979638"/>
                  </a:lnTo>
                  <a:lnTo>
                    <a:pt x="2176138" y="1024506"/>
                  </a:lnTo>
                  <a:lnTo>
                    <a:pt x="2153801" y="1068935"/>
                  </a:lnTo>
                  <a:lnTo>
                    <a:pt x="2130531" y="1112907"/>
                  </a:lnTo>
                  <a:lnTo>
                    <a:pt x="2106336" y="1156408"/>
                  </a:lnTo>
                  <a:lnTo>
                    <a:pt x="2081220" y="1199423"/>
                  </a:lnTo>
                  <a:lnTo>
                    <a:pt x="2055192" y="1241937"/>
                  </a:lnTo>
                  <a:lnTo>
                    <a:pt x="2028256" y="1283934"/>
                  </a:lnTo>
                  <a:lnTo>
                    <a:pt x="2000419" y="1325399"/>
                  </a:lnTo>
                  <a:lnTo>
                    <a:pt x="1971687" y="1366316"/>
                  </a:lnTo>
                  <a:lnTo>
                    <a:pt x="1942067" y="1406671"/>
                  </a:lnTo>
                  <a:lnTo>
                    <a:pt x="1911566" y="1446449"/>
                  </a:lnTo>
                  <a:lnTo>
                    <a:pt x="1880188" y="1485634"/>
                  </a:lnTo>
                  <a:lnTo>
                    <a:pt x="1847942" y="1524211"/>
                  </a:lnTo>
                  <a:lnTo>
                    <a:pt x="1814832" y="1562164"/>
                  </a:lnTo>
                  <a:lnTo>
                    <a:pt x="1780865" y="1599479"/>
                  </a:lnTo>
                  <a:lnTo>
                    <a:pt x="1746048" y="1636141"/>
                  </a:lnTo>
                  <a:lnTo>
                    <a:pt x="1710387" y="1672133"/>
                  </a:lnTo>
                  <a:lnTo>
                    <a:pt x="1673969" y="1707364"/>
                  </a:lnTo>
                  <a:lnTo>
                    <a:pt x="1636890" y="1741746"/>
                  </a:lnTo>
                  <a:lnTo>
                    <a:pt x="1599163" y="1775274"/>
                  </a:lnTo>
                  <a:lnTo>
                    <a:pt x="1560804" y="1807940"/>
                  </a:lnTo>
                  <a:lnTo>
                    <a:pt x="1521829" y="1839740"/>
                  </a:lnTo>
                  <a:lnTo>
                    <a:pt x="1482253" y="1870667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1"/>
                  </a:moveTo>
                  <a:lnTo>
                    <a:pt x="0" y="2362604"/>
                  </a:lnTo>
                  <a:lnTo>
                    <a:pt x="0" y="1937713"/>
                  </a:lnTo>
                  <a:lnTo>
                    <a:pt x="1389706" y="1937856"/>
                  </a:lnTo>
                  <a:lnTo>
                    <a:pt x="1318243" y="1985520"/>
                  </a:lnTo>
                  <a:lnTo>
                    <a:pt x="1275891" y="2011989"/>
                  </a:lnTo>
                  <a:lnTo>
                    <a:pt x="1233030" y="2037548"/>
                  </a:lnTo>
                  <a:lnTo>
                    <a:pt x="1189675" y="2062191"/>
                  </a:lnTo>
                  <a:lnTo>
                    <a:pt x="1145841" y="2085912"/>
                  </a:lnTo>
                  <a:lnTo>
                    <a:pt x="1101544" y="2108704"/>
                  </a:lnTo>
                  <a:lnTo>
                    <a:pt x="1056799" y="2130562"/>
                  </a:lnTo>
                  <a:lnTo>
                    <a:pt x="1011621" y="2151479"/>
                  </a:lnTo>
                  <a:lnTo>
                    <a:pt x="966025" y="2171449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39"/>
                  </a:lnTo>
                  <a:lnTo>
                    <a:pt x="732325" y="2256883"/>
                  </a:lnTo>
                  <a:lnTo>
                    <a:pt x="684547" y="2271043"/>
                  </a:lnTo>
                  <a:lnTo>
                    <a:pt x="636458" y="2284213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3"/>
                  </a:lnTo>
                  <a:lnTo>
                    <a:pt x="391901" y="2335002"/>
                  </a:lnTo>
                  <a:lnTo>
                    <a:pt x="342273" y="2342104"/>
                  </a:lnTo>
                  <a:lnTo>
                    <a:pt x="292443" y="2348173"/>
                  </a:lnTo>
                  <a:lnTo>
                    <a:pt x="242424" y="2353203"/>
                  </a:lnTo>
                  <a:lnTo>
                    <a:pt x="192234" y="2357188"/>
                  </a:lnTo>
                  <a:lnTo>
                    <a:pt x="141886" y="2360122"/>
                  </a:lnTo>
                  <a:lnTo>
                    <a:pt x="91396" y="2361998"/>
                  </a:lnTo>
                  <a:lnTo>
                    <a:pt x="40780" y="2362811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/>
            <a:srcRect/>
            <a:stretch/>
          </p:blipFill>
          <p:spPr>
            <a:xfrm>
              <a:off x="1602357" y="1916137"/>
              <a:ext cx="6098918" cy="7639049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" name="object 5"/>
          <p:cNvSpPr txBox="1"/>
          <p:nvPr/>
        </p:nvSpPr>
        <p:spPr>
          <a:xfrm>
            <a:off x="10257337" y="4629428"/>
            <a:ext cx="5937885" cy="284994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lang="en-IN" sz="4000" dirty="0">
                <a:latin typeface="Arial Black" panose="020B0604020202020204" pitchFamily="34" charset="0"/>
                <a:cs typeface="Arial Black" panose="020B0604020202020204" pitchFamily="34" charset="0"/>
              </a:rPr>
              <a:t>So the message is to start working today instead of waiting for the future.</a:t>
            </a:r>
            <a:endParaRPr sz="40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BF50384-C899-143E-8FEB-6031BC0C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337" y="3172284"/>
            <a:ext cx="7260837" cy="808330"/>
          </a:xfrm>
        </p:spPr>
        <p:txBody>
          <a:bodyPr/>
          <a:lstStyle/>
          <a:p>
            <a:pPr lvl="0"/>
            <a:r>
              <a:rPr lang="en-US" sz="4000" dirty="0">
                <a:effectLst/>
                <a:latin typeface="Arial Black" panose="020B0604020202020204" pitchFamily="34" charset="0"/>
                <a:ea typeface="Calibri" panose="020F0502020204030204" pitchFamily="34" charset="0"/>
                <a:cs typeface="Arial Black" panose="020B0604020202020204" pitchFamily="34" charset="0"/>
              </a:rPr>
              <a:t>Don’t wait for tomorrow.</a:t>
            </a:r>
            <a:endParaRPr lang="en-IN" sz="4000" dirty="0">
              <a:effectLst/>
              <a:latin typeface="Arial Black" panose="020B0604020202020204" pitchFamily="34" charset="0"/>
              <a:ea typeface="Calibri" panose="020F050202020403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2400" y="3537163"/>
            <a:ext cx="6668655" cy="32126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lang="en-IN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By taking action immediately, you can achieve your goals and make the most out of the present moment. </a:t>
            </a:r>
            <a:endParaRPr sz="36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9EB2DC3-4301-9DCC-B2E4-5214142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67" y="1850345"/>
            <a:ext cx="7388111" cy="957509"/>
          </a:xfrm>
        </p:spPr>
        <p:txBody>
          <a:bodyPr/>
          <a:lstStyle/>
          <a:p>
            <a:r>
              <a:rPr lang="en-IN" sz="4000" b="0" dirty="0">
                <a:latin typeface="Arial Black" panose="020B0604020202020204" pitchFamily="34" charset="0"/>
                <a:cs typeface="Arial Black" panose="020B0604020202020204" pitchFamily="34" charset="0"/>
              </a:rPr>
              <a:t>Setting Meaningful Goals.</a:t>
            </a:r>
            <a:endParaRPr lang="en-US" sz="4000" b="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36F50B4A-C01B-E1A2-2F6F-DE4F87CD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64" y="1505952"/>
            <a:ext cx="7722613" cy="7275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8" y="646504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46" y="3821954"/>
                </a:moveTo>
                <a:lnTo>
                  <a:pt x="17475" y="3821954"/>
                </a:lnTo>
                <a:lnTo>
                  <a:pt x="13086" y="3778204"/>
                </a:lnTo>
                <a:lnTo>
                  <a:pt x="9027" y="3730170"/>
                </a:lnTo>
                <a:lnTo>
                  <a:pt x="5722" y="3682118"/>
                </a:lnTo>
                <a:lnTo>
                  <a:pt x="3169" y="3634053"/>
                </a:lnTo>
                <a:lnTo>
                  <a:pt x="1366" y="3585983"/>
                </a:lnTo>
                <a:lnTo>
                  <a:pt x="310" y="3537915"/>
                </a:lnTo>
                <a:lnTo>
                  <a:pt x="0" y="3489855"/>
                </a:lnTo>
                <a:lnTo>
                  <a:pt x="432" y="3441812"/>
                </a:lnTo>
                <a:lnTo>
                  <a:pt x="1606" y="3393792"/>
                </a:lnTo>
                <a:lnTo>
                  <a:pt x="3519" y="3345802"/>
                </a:lnTo>
                <a:lnTo>
                  <a:pt x="6169" y="3297849"/>
                </a:lnTo>
                <a:lnTo>
                  <a:pt x="9553" y="3249940"/>
                </a:lnTo>
                <a:lnTo>
                  <a:pt x="13670" y="3202083"/>
                </a:lnTo>
                <a:lnTo>
                  <a:pt x="18517" y="3154284"/>
                </a:lnTo>
                <a:lnTo>
                  <a:pt x="24092" y="3106551"/>
                </a:lnTo>
                <a:lnTo>
                  <a:pt x="30431" y="3058631"/>
                </a:lnTo>
                <a:lnTo>
                  <a:pt x="37531" y="3010617"/>
                </a:lnTo>
                <a:lnTo>
                  <a:pt x="45164" y="2963816"/>
                </a:lnTo>
                <a:lnTo>
                  <a:pt x="53630" y="2916415"/>
                </a:lnTo>
                <a:lnTo>
                  <a:pt x="62814" y="2869116"/>
                </a:lnTo>
                <a:lnTo>
                  <a:pt x="72713" y="2821925"/>
                </a:lnTo>
                <a:lnTo>
                  <a:pt x="83324" y="2774849"/>
                </a:lnTo>
                <a:lnTo>
                  <a:pt x="94647" y="2727895"/>
                </a:lnTo>
                <a:lnTo>
                  <a:pt x="106678" y="2681070"/>
                </a:lnTo>
                <a:lnTo>
                  <a:pt x="119416" y="2634382"/>
                </a:lnTo>
                <a:lnTo>
                  <a:pt x="132858" y="2587837"/>
                </a:lnTo>
                <a:lnTo>
                  <a:pt x="147003" y="2541442"/>
                </a:lnTo>
                <a:lnTo>
                  <a:pt x="161847" y="2495205"/>
                </a:lnTo>
                <a:lnTo>
                  <a:pt x="177390" y="2449133"/>
                </a:lnTo>
                <a:lnTo>
                  <a:pt x="193628" y="2403233"/>
                </a:lnTo>
                <a:lnTo>
                  <a:pt x="210560" y="2357511"/>
                </a:lnTo>
                <a:lnTo>
                  <a:pt x="228183" y="2311975"/>
                </a:lnTo>
                <a:lnTo>
                  <a:pt x="246496" y="2266632"/>
                </a:lnTo>
                <a:lnTo>
                  <a:pt x="265496" y="2221489"/>
                </a:lnTo>
                <a:lnTo>
                  <a:pt x="285182" y="2176551"/>
                </a:lnTo>
                <a:lnTo>
                  <a:pt x="305548" y="2131832"/>
                </a:lnTo>
                <a:lnTo>
                  <a:pt x="326596" y="2087332"/>
                </a:lnTo>
                <a:lnTo>
                  <a:pt x="348323" y="2043060"/>
                </a:lnTo>
                <a:lnTo>
                  <a:pt x="370726" y="1999023"/>
                </a:lnTo>
                <a:lnTo>
                  <a:pt x="393803" y="1955229"/>
                </a:lnTo>
                <a:lnTo>
                  <a:pt x="417552" y="1911685"/>
                </a:lnTo>
                <a:lnTo>
                  <a:pt x="441972" y="1868397"/>
                </a:lnTo>
                <a:lnTo>
                  <a:pt x="467059" y="1825373"/>
                </a:lnTo>
                <a:lnTo>
                  <a:pt x="492811" y="1782620"/>
                </a:lnTo>
                <a:lnTo>
                  <a:pt x="519227" y="1740145"/>
                </a:lnTo>
                <a:lnTo>
                  <a:pt x="546304" y="1697955"/>
                </a:lnTo>
                <a:lnTo>
                  <a:pt x="574040" y="1656056"/>
                </a:lnTo>
                <a:lnTo>
                  <a:pt x="602433" y="1614457"/>
                </a:lnTo>
                <a:lnTo>
                  <a:pt x="631481" y="1573165"/>
                </a:lnTo>
                <a:lnTo>
                  <a:pt x="661181" y="1532185"/>
                </a:lnTo>
                <a:lnTo>
                  <a:pt x="691532" y="1491526"/>
                </a:lnTo>
                <a:lnTo>
                  <a:pt x="722532" y="1451194"/>
                </a:lnTo>
                <a:lnTo>
                  <a:pt x="754177" y="1411197"/>
                </a:lnTo>
                <a:lnTo>
                  <a:pt x="786466" y="1371541"/>
                </a:lnTo>
                <a:lnTo>
                  <a:pt x="819397" y="1332234"/>
                </a:lnTo>
                <a:lnTo>
                  <a:pt x="851228" y="1295276"/>
                </a:lnTo>
                <a:lnTo>
                  <a:pt x="883537" y="1258750"/>
                </a:lnTo>
                <a:lnTo>
                  <a:pt x="916320" y="1222660"/>
                </a:lnTo>
                <a:lnTo>
                  <a:pt x="949570" y="1187009"/>
                </a:lnTo>
                <a:lnTo>
                  <a:pt x="983281" y="1151800"/>
                </a:lnTo>
                <a:lnTo>
                  <a:pt x="1017447" y="1117037"/>
                </a:lnTo>
                <a:lnTo>
                  <a:pt x="1052063" y="1082721"/>
                </a:lnTo>
                <a:lnTo>
                  <a:pt x="1087122" y="1048858"/>
                </a:lnTo>
                <a:lnTo>
                  <a:pt x="1122618" y="1015449"/>
                </a:lnTo>
                <a:lnTo>
                  <a:pt x="1158546" y="982498"/>
                </a:lnTo>
                <a:lnTo>
                  <a:pt x="1194898" y="950007"/>
                </a:lnTo>
                <a:lnTo>
                  <a:pt x="1231671" y="917981"/>
                </a:lnTo>
                <a:lnTo>
                  <a:pt x="1268856" y="886423"/>
                </a:lnTo>
                <a:lnTo>
                  <a:pt x="1306449" y="855334"/>
                </a:lnTo>
                <a:lnTo>
                  <a:pt x="1344443" y="824720"/>
                </a:lnTo>
                <a:lnTo>
                  <a:pt x="1382833" y="794582"/>
                </a:lnTo>
                <a:lnTo>
                  <a:pt x="1421612" y="764923"/>
                </a:lnTo>
                <a:lnTo>
                  <a:pt x="1460775" y="735748"/>
                </a:lnTo>
                <a:lnTo>
                  <a:pt x="1500315" y="707060"/>
                </a:lnTo>
                <a:lnTo>
                  <a:pt x="1540226" y="678860"/>
                </a:lnTo>
                <a:lnTo>
                  <a:pt x="1580504" y="651153"/>
                </a:lnTo>
                <a:lnTo>
                  <a:pt x="1621140" y="623942"/>
                </a:lnTo>
                <a:lnTo>
                  <a:pt x="1662130" y="597229"/>
                </a:lnTo>
                <a:lnTo>
                  <a:pt x="1703468" y="571018"/>
                </a:lnTo>
                <a:lnTo>
                  <a:pt x="1745147" y="545313"/>
                </a:lnTo>
                <a:lnTo>
                  <a:pt x="1787162" y="520115"/>
                </a:lnTo>
                <a:lnTo>
                  <a:pt x="1829506" y="495429"/>
                </a:lnTo>
                <a:lnTo>
                  <a:pt x="1872174" y="471258"/>
                </a:lnTo>
                <a:lnTo>
                  <a:pt x="1915160" y="447604"/>
                </a:lnTo>
                <a:lnTo>
                  <a:pt x="1958457" y="424471"/>
                </a:lnTo>
                <a:lnTo>
                  <a:pt x="2002060" y="401862"/>
                </a:lnTo>
                <a:lnTo>
                  <a:pt x="2045963" y="379781"/>
                </a:lnTo>
                <a:lnTo>
                  <a:pt x="2090159" y="358229"/>
                </a:lnTo>
                <a:lnTo>
                  <a:pt x="2134643" y="337211"/>
                </a:lnTo>
                <a:lnTo>
                  <a:pt x="2179409" y="316729"/>
                </a:lnTo>
                <a:lnTo>
                  <a:pt x="2224450" y="296788"/>
                </a:lnTo>
                <a:lnTo>
                  <a:pt x="2269762" y="277389"/>
                </a:lnTo>
                <a:lnTo>
                  <a:pt x="2315337" y="258536"/>
                </a:lnTo>
                <a:lnTo>
                  <a:pt x="2361170" y="240232"/>
                </a:lnTo>
                <a:lnTo>
                  <a:pt x="2407254" y="222481"/>
                </a:lnTo>
                <a:lnTo>
                  <a:pt x="2453585" y="205285"/>
                </a:lnTo>
                <a:lnTo>
                  <a:pt x="2500155" y="188647"/>
                </a:lnTo>
                <a:lnTo>
                  <a:pt x="2546960" y="172572"/>
                </a:lnTo>
                <a:lnTo>
                  <a:pt x="2593992" y="157061"/>
                </a:lnTo>
                <a:lnTo>
                  <a:pt x="2641246" y="142119"/>
                </a:lnTo>
                <a:lnTo>
                  <a:pt x="2688716" y="127747"/>
                </a:lnTo>
                <a:lnTo>
                  <a:pt x="2736396" y="113950"/>
                </a:lnTo>
                <a:lnTo>
                  <a:pt x="2784280" y="100731"/>
                </a:lnTo>
                <a:lnTo>
                  <a:pt x="2832362" y="88092"/>
                </a:lnTo>
                <a:lnTo>
                  <a:pt x="2880635" y="76037"/>
                </a:lnTo>
                <a:lnTo>
                  <a:pt x="2929095" y="64569"/>
                </a:lnTo>
                <a:lnTo>
                  <a:pt x="2977735" y="53691"/>
                </a:lnTo>
                <a:lnTo>
                  <a:pt x="3026549" y="43407"/>
                </a:lnTo>
                <a:lnTo>
                  <a:pt x="3075531" y="33719"/>
                </a:lnTo>
                <a:lnTo>
                  <a:pt x="3124675" y="24630"/>
                </a:lnTo>
                <a:lnTo>
                  <a:pt x="3173975" y="16144"/>
                </a:lnTo>
                <a:lnTo>
                  <a:pt x="3223425" y="8264"/>
                </a:lnTo>
                <a:lnTo>
                  <a:pt x="3273020" y="993"/>
                </a:lnTo>
                <a:lnTo>
                  <a:pt x="3280440" y="0"/>
                </a:lnTo>
                <a:lnTo>
                  <a:pt x="3280440" y="558255"/>
                </a:lnTo>
                <a:lnTo>
                  <a:pt x="3268017" y="560209"/>
                </a:lnTo>
                <a:lnTo>
                  <a:pt x="3217876" y="568849"/>
                </a:lnTo>
                <a:lnTo>
                  <a:pt x="3167923" y="578210"/>
                </a:lnTo>
                <a:lnTo>
                  <a:pt x="3118166" y="588288"/>
                </a:lnTo>
                <a:lnTo>
                  <a:pt x="3068612" y="599077"/>
                </a:lnTo>
                <a:lnTo>
                  <a:pt x="3019272" y="610574"/>
                </a:lnTo>
                <a:lnTo>
                  <a:pt x="2970154" y="622774"/>
                </a:lnTo>
                <a:lnTo>
                  <a:pt x="2921266" y="635672"/>
                </a:lnTo>
                <a:lnTo>
                  <a:pt x="2872617" y="649263"/>
                </a:lnTo>
                <a:lnTo>
                  <a:pt x="2824216" y="663544"/>
                </a:lnTo>
                <a:lnTo>
                  <a:pt x="2776072" y="678509"/>
                </a:lnTo>
                <a:lnTo>
                  <a:pt x="2728193" y="694155"/>
                </a:lnTo>
                <a:lnTo>
                  <a:pt x="2680589" y="710475"/>
                </a:lnTo>
                <a:lnTo>
                  <a:pt x="2633267" y="727467"/>
                </a:lnTo>
                <a:lnTo>
                  <a:pt x="2586236" y="745125"/>
                </a:lnTo>
                <a:lnTo>
                  <a:pt x="2539506" y="763444"/>
                </a:lnTo>
                <a:lnTo>
                  <a:pt x="2493084" y="782421"/>
                </a:lnTo>
                <a:lnTo>
                  <a:pt x="2446981" y="802050"/>
                </a:lnTo>
                <a:lnTo>
                  <a:pt x="2401203" y="822328"/>
                </a:lnTo>
                <a:lnTo>
                  <a:pt x="2355761" y="843249"/>
                </a:lnTo>
                <a:lnTo>
                  <a:pt x="2310662" y="864809"/>
                </a:lnTo>
                <a:lnTo>
                  <a:pt x="2265916" y="887003"/>
                </a:lnTo>
                <a:lnTo>
                  <a:pt x="2221531" y="909827"/>
                </a:lnTo>
                <a:lnTo>
                  <a:pt x="2177516" y="933276"/>
                </a:lnTo>
                <a:lnTo>
                  <a:pt x="2133880" y="957346"/>
                </a:lnTo>
                <a:lnTo>
                  <a:pt x="2090631" y="982032"/>
                </a:lnTo>
                <a:lnTo>
                  <a:pt x="2047778" y="1007330"/>
                </a:lnTo>
                <a:lnTo>
                  <a:pt x="2005329" y="1033235"/>
                </a:lnTo>
                <a:lnTo>
                  <a:pt x="1963295" y="1059742"/>
                </a:lnTo>
                <a:lnTo>
                  <a:pt x="1921682" y="1086847"/>
                </a:lnTo>
                <a:lnTo>
                  <a:pt x="1880500" y="1114545"/>
                </a:lnTo>
                <a:lnTo>
                  <a:pt x="1839758" y="1142832"/>
                </a:lnTo>
                <a:lnTo>
                  <a:pt x="1799465" y="1171703"/>
                </a:lnTo>
                <a:lnTo>
                  <a:pt x="1759628" y="1201154"/>
                </a:lnTo>
                <a:lnTo>
                  <a:pt x="1720257" y="1231180"/>
                </a:lnTo>
                <a:lnTo>
                  <a:pt x="1681361" y="1261777"/>
                </a:lnTo>
                <a:lnTo>
                  <a:pt x="1642947" y="1292939"/>
                </a:lnTo>
                <a:lnTo>
                  <a:pt x="1605026" y="1324663"/>
                </a:lnTo>
                <a:lnTo>
                  <a:pt x="1567605" y="1356944"/>
                </a:lnTo>
                <a:lnTo>
                  <a:pt x="1530694" y="1389777"/>
                </a:lnTo>
                <a:lnTo>
                  <a:pt x="1494301" y="1423157"/>
                </a:lnTo>
                <a:lnTo>
                  <a:pt x="1458434" y="1457081"/>
                </a:lnTo>
                <a:lnTo>
                  <a:pt x="1423103" y="1491544"/>
                </a:lnTo>
                <a:lnTo>
                  <a:pt x="1388316" y="1526540"/>
                </a:lnTo>
                <a:lnTo>
                  <a:pt x="1354082" y="1562066"/>
                </a:lnTo>
                <a:lnTo>
                  <a:pt x="1320410" y="1598117"/>
                </a:lnTo>
                <a:lnTo>
                  <a:pt x="1287308" y="1634688"/>
                </a:lnTo>
                <a:lnTo>
                  <a:pt x="1254785" y="1671775"/>
                </a:lnTo>
                <a:lnTo>
                  <a:pt x="1220893" y="1711716"/>
                </a:lnTo>
                <a:lnTo>
                  <a:pt x="1187797" y="1752078"/>
                </a:lnTo>
                <a:lnTo>
                  <a:pt x="1155500" y="1792850"/>
                </a:lnTo>
                <a:lnTo>
                  <a:pt x="1124005" y="1834023"/>
                </a:lnTo>
                <a:lnTo>
                  <a:pt x="1093314" y="1875585"/>
                </a:lnTo>
                <a:lnTo>
                  <a:pt x="1063433" y="1917527"/>
                </a:lnTo>
                <a:lnTo>
                  <a:pt x="1034363" y="1959837"/>
                </a:lnTo>
                <a:lnTo>
                  <a:pt x="1006108" y="2002505"/>
                </a:lnTo>
                <a:lnTo>
                  <a:pt x="978672" y="2045521"/>
                </a:lnTo>
                <a:lnTo>
                  <a:pt x="952058" y="2088874"/>
                </a:lnTo>
                <a:lnTo>
                  <a:pt x="926268" y="2132554"/>
                </a:lnTo>
                <a:lnTo>
                  <a:pt x="901306" y="2176553"/>
                </a:lnTo>
                <a:lnTo>
                  <a:pt x="877178" y="2220853"/>
                </a:lnTo>
                <a:lnTo>
                  <a:pt x="853883" y="2265450"/>
                </a:lnTo>
                <a:lnTo>
                  <a:pt x="831426" y="2310332"/>
                </a:lnTo>
                <a:lnTo>
                  <a:pt x="809811" y="2355489"/>
                </a:lnTo>
                <a:lnTo>
                  <a:pt x="789041" y="2400909"/>
                </a:lnTo>
                <a:lnTo>
                  <a:pt x="769119" y="2446583"/>
                </a:lnTo>
                <a:lnTo>
                  <a:pt x="750048" y="2492499"/>
                </a:lnTo>
                <a:lnTo>
                  <a:pt x="731832" y="2538648"/>
                </a:lnTo>
                <a:lnTo>
                  <a:pt x="714474" y="2585019"/>
                </a:lnTo>
                <a:lnTo>
                  <a:pt x="697977" y="2631602"/>
                </a:lnTo>
                <a:lnTo>
                  <a:pt x="682345" y="2678385"/>
                </a:lnTo>
                <a:lnTo>
                  <a:pt x="667580" y="2725359"/>
                </a:lnTo>
                <a:lnTo>
                  <a:pt x="653687" y="2772513"/>
                </a:lnTo>
                <a:lnTo>
                  <a:pt x="640668" y="2819837"/>
                </a:lnTo>
                <a:lnTo>
                  <a:pt x="628526" y="2867319"/>
                </a:lnTo>
                <a:lnTo>
                  <a:pt x="617266" y="2914951"/>
                </a:lnTo>
                <a:lnTo>
                  <a:pt x="606890" y="2962720"/>
                </a:lnTo>
                <a:lnTo>
                  <a:pt x="597402" y="3010617"/>
                </a:lnTo>
                <a:lnTo>
                  <a:pt x="588763" y="3058890"/>
                </a:lnTo>
                <a:lnTo>
                  <a:pt x="581101" y="3106751"/>
                </a:lnTo>
                <a:lnTo>
                  <a:pt x="574295" y="3154968"/>
                </a:lnTo>
                <a:lnTo>
                  <a:pt x="568390" y="3203271"/>
                </a:lnTo>
                <a:lnTo>
                  <a:pt x="563389" y="3251649"/>
                </a:lnTo>
                <a:lnTo>
                  <a:pt x="559295" y="3300091"/>
                </a:lnTo>
                <a:lnTo>
                  <a:pt x="556112" y="3348588"/>
                </a:lnTo>
                <a:lnTo>
                  <a:pt x="553843" y="3397128"/>
                </a:lnTo>
                <a:lnTo>
                  <a:pt x="552491" y="3445702"/>
                </a:lnTo>
                <a:lnTo>
                  <a:pt x="552060" y="3494299"/>
                </a:lnTo>
                <a:lnTo>
                  <a:pt x="552553" y="3542908"/>
                </a:lnTo>
                <a:lnTo>
                  <a:pt x="553973" y="3591519"/>
                </a:lnTo>
                <a:lnTo>
                  <a:pt x="556323" y="3640121"/>
                </a:lnTo>
                <a:lnTo>
                  <a:pt x="559606" y="3688704"/>
                </a:lnTo>
                <a:lnTo>
                  <a:pt x="563827" y="3737257"/>
                </a:lnTo>
                <a:lnTo>
                  <a:pt x="568988" y="3785771"/>
                </a:lnTo>
                <a:lnTo>
                  <a:pt x="573546" y="382195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603" y="-110"/>
            <a:ext cx="17654905" cy="9489087"/>
            <a:chOff x="0" y="0"/>
            <a:chExt cx="17654699" cy="9488484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1" y="828192"/>
                  </a:lnTo>
                  <a:lnTo>
                    <a:pt x="523898" y="812397"/>
                  </a:lnTo>
                  <a:lnTo>
                    <a:pt x="569800" y="794240"/>
                  </a:lnTo>
                  <a:lnTo>
                    <a:pt x="614814" y="773743"/>
                  </a:lnTo>
                  <a:lnTo>
                    <a:pt x="658845" y="750927"/>
                  </a:lnTo>
                  <a:lnTo>
                    <a:pt x="701800" y="725814"/>
                  </a:lnTo>
                  <a:lnTo>
                    <a:pt x="743584" y="698426"/>
                  </a:lnTo>
                  <a:lnTo>
                    <a:pt x="784103" y="668784"/>
                  </a:lnTo>
                  <a:lnTo>
                    <a:pt x="823035" y="637102"/>
                  </a:lnTo>
                  <a:lnTo>
                    <a:pt x="860090" y="603639"/>
                  </a:lnTo>
                  <a:lnTo>
                    <a:pt x="895225" y="568479"/>
                  </a:lnTo>
                  <a:lnTo>
                    <a:pt x="928394" y="531707"/>
                  </a:lnTo>
                  <a:lnTo>
                    <a:pt x="959553" y="493411"/>
                  </a:lnTo>
                  <a:lnTo>
                    <a:pt x="988658" y="453674"/>
                  </a:lnTo>
                  <a:lnTo>
                    <a:pt x="1015664" y="412582"/>
                  </a:lnTo>
                  <a:lnTo>
                    <a:pt x="1040526" y="370221"/>
                  </a:lnTo>
                  <a:lnTo>
                    <a:pt x="1063201" y="326676"/>
                  </a:lnTo>
                  <a:lnTo>
                    <a:pt x="1083643" y="282032"/>
                  </a:lnTo>
                  <a:lnTo>
                    <a:pt x="1101809" y="236376"/>
                  </a:lnTo>
                  <a:lnTo>
                    <a:pt x="1117653" y="189792"/>
                  </a:lnTo>
                  <a:lnTo>
                    <a:pt x="1131131" y="142365"/>
                  </a:lnTo>
                  <a:lnTo>
                    <a:pt x="1142200" y="94182"/>
                  </a:lnTo>
                  <a:lnTo>
                    <a:pt x="1150813" y="45328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0" y="78251"/>
                  </a:lnTo>
                  <a:lnTo>
                    <a:pt x="1880662" y="127428"/>
                  </a:lnTo>
                  <a:lnTo>
                    <a:pt x="1873379" y="176290"/>
                  </a:lnTo>
                  <a:lnTo>
                    <a:pt x="1864696" y="224809"/>
                  </a:lnTo>
                  <a:lnTo>
                    <a:pt x="1854626" y="272959"/>
                  </a:lnTo>
                  <a:lnTo>
                    <a:pt x="1843183" y="320711"/>
                  </a:lnTo>
                  <a:lnTo>
                    <a:pt x="1830383" y="368038"/>
                  </a:lnTo>
                  <a:lnTo>
                    <a:pt x="1816238" y="414914"/>
                  </a:lnTo>
                  <a:lnTo>
                    <a:pt x="1800764" y="461311"/>
                  </a:lnTo>
                  <a:lnTo>
                    <a:pt x="1783974" y="507201"/>
                  </a:lnTo>
                  <a:lnTo>
                    <a:pt x="1765883" y="552558"/>
                  </a:lnTo>
                  <a:lnTo>
                    <a:pt x="1746505" y="597353"/>
                  </a:lnTo>
                  <a:lnTo>
                    <a:pt x="1725854" y="641561"/>
                  </a:lnTo>
                  <a:lnTo>
                    <a:pt x="1703944" y="685154"/>
                  </a:lnTo>
                  <a:lnTo>
                    <a:pt x="1680790" y="728104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5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2" y="1603287"/>
                  </a:moveTo>
                  <a:lnTo>
                    <a:pt x="132190" y="1602413"/>
                  </a:lnTo>
                  <a:lnTo>
                    <a:pt x="82854" y="1600116"/>
                  </a:lnTo>
                  <a:lnTo>
                    <a:pt x="33504" y="1596390"/>
                  </a:lnTo>
                  <a:lnTo>
                    <a:pt x="0" y="1592883"/>
                  </a:lnTo>
                  <a:lnTo>
                    <a:pt x="0" y="853802"/>
                  </a:lnTo>
                  <a:lnTo>
                    <a:pt x="36743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1"/>
                  </a:lnTo>
                  <a:lnTo>
                    <a:pt x="1485055" y="1008469"/>
                  </a:lnTo>
                  <a:lnTo>
                    <a:pt x="1452455" y="1045296"/>
                  </a:lnTo>
                  <a:lnTo>
                    <a:pt x="1418739" y="1081236"/>
                  </a:lnTo>
                  <a:lnTo>
                    <a:pt x="1383920" y="1116260"/>
                  </a:lnTo>
                  <a:lnTo>
                    <a:pt x="1348013" y="1150341"/>
                  </a:lnTo>
                  <a:lnTo>
                    <a:pt x="1311031" y="1183453"/>
                  </a:lnTo>
                  <a:lnTo>
                    <a:pt x="1272990" y="1215568"/>
                  </a:lnTo>
                  <a:lnTo>
                    <a:pt x="1233902" y="1246659"/>
                  </a:lnTo>
                  <a:lnTo>
                    <a:pt x="1193919" y="1276598"/>
                  </a:lnTo>
                  <a:lnTo>
                    <a:pt x="1153201" y="1305274"/>
                  </a:lnTo>
                  <a:lnTo>
                    <a:pt x="1111777" y="1332679"/>
                  </a:lnTo>
                  <a:lnTo>
                    <a:pt x="1069678" y="1358806"/>
                  </a:lnTo>
                  <a:lnTo>
                    <a:pt x="1026934" y="1383648"/>
                  </a:lnTo>
                  <a:lnTo>
                    <a:pt x="983575" y="1407199"/>
                  </a:lnTo>
                  <a:lnTo>
                    <a:pt x="939631" y="1429452"/>
                  </a:lnTo>
                  <a:lnTo>
                    <a:pt x="895132" y="1450399"/>
                  </a:lnTo>
                  <a:lnTo>
                    <a:pt x="850107" y="1470034"/>
                  </a:lnTo>
                  <a:lnTo>
                    <a:pt x="804589" y="1488350"/>
                  </a:lnTo>
                  <a:lnTo>
                    <a:pt x="758605" y="1505340"/>
                  </a:lnTo>
                  <a:lnTo>
                    <a:pt x="712186" y="1520998"/>
                  </a:lnTo>
                  <a:lnTo>
                    <a:pt x="665363" y="1535315"/>
                  </a:lnTo>
                  <a:lnTo>
                    <a:pt x="618165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4" y="1579050"/>
                  </a:lnTo>
                  <a:lnTo>
                    <a:pt x="426227" y="1586565"/>
                  </a:lnTo>
                  <a:lnTo>
                    <a:pt x="377607" y="1592699"/>
                  </a:lnTo>
                  <a:lnTo>
                    <a:pt x="328792" y="1597445"/>
                  </a:lnTo>
                  <a:lnTo>
                    <a:pt x="279813" y="1600797"/>
                  </a:lnTo>
                  <a:lnTo>
                    <a:pt x="230699" y="1602746"/>
                  </a:lnTo>
                  <a:lnTo>
                    <a:pt x="181482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3624" y="801687"/>
              <a:ext cx="16221075" cy="8686797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800"/>
                  </a:moveTo>
                  <a:lnTo>
                    <a:pt x="1447767" y="8686800"/>
                  </a:lnTo>
                  <a:lnTo>
                    <a:pt x="1397780" y="8685938"/>
                  </a:lnTo>
                  <a:lnTo>
                    <a:pt x="1348011" y="8683362"/>
                  </a:lnTo>
                  <a:lnTo>
                    <a:pt x="1298500" y="8679089"/>
                  </a:lnTo>
                  <a:lnTo>
                    <a:pt x="1249287" y="8673136"/>
                  </a:lnTo>
                  <a:lnTo>
                    <a:pt x="1200413" y="8665518"/>
                  </a:lnTo>
                  <a:lnTo>
                    <a:pt x="1151917" y="8656254"/>
                  </a:lnTo>
                  <a:lnTo>
                    <a:pt x="1103838" y="8645358"/>
                  </a:lnTo>
                  <a:lnTo>
                    <a:pt x="1056218" y="8632848"/>
                  </a:lnTo>
                  <a:lnTo>
                    <a:pt x="1009096" y="8618741"/>
                  </a:lnTo>
                  <a:lnTo>
                    <a:pt x="962511" y="8603052"/>
                  </a:lnTo>
                  <a:lnTo>
                    <a:pt x="916505" y="8585799"/>
                  </a:lnTo>
                  <a:lnTo>
                    <a:pt x="871116" y="8566997"/>
                  </a:lnTo>
                  <a:lnTo>
                    <a:pt x="826385" y="8546664"/>
                  </a:lnTo>
                  <a:lnTo>
                    <a:pt x="782352" y="8524816"/>
                  </a:lnTo>
                  <a:lnTo>
                    <a:pt x="739056" y="8501470"/>
                  </a:lnTo>
                  <a:lnTo>
                    <a:pt x="696538" y="8476642"/>
                  </a:lnTo>
                  <a:lnTo>
                    <a:pt x="654838" y="8450348"/>
                  </a:lnTo>
                  <a:lnTo>
                    <a:pt x="613995" y="8422606"/>
                  </a:lnTo>
                  <a:lnTo>
                    <a:pt x="574049" y="8393431"/>
                  </a:lnTo>
                  <a:lnTo>
                    <a:pt x="535041" y="8362841"/>
                  </a:lnTo>
                  <a:lnTo>
                    <a:pt x="497011" y="8330851"/>
                  </a:lnTo>
                  <a:lnTo>
                    <a:pt x="459997" y="8297479"/>
                  </a:lnTo>
                  <a:lnTo>
                    <a:pt x="424041" y="8262741"/>
                  </a:lnTo>
                  <a:lnTo>
                    <a:pt x="389304" y="8226783"/>
                  </a:lnTo>
                  <a:lnTo>
                    <a:pt x="355933" y="8189768"/>
                  </a:lnTo>
                  <a:lnTo>
                    <a:pt x="323945" y="8151736"/>
                  </a:lnTo>
                  <a:lnTo>
                    <a:pt x="293356" y="8112726"/>
                  </a:lnTo>
                  <a:lnTo>
                    <a:pt x="264183" y="8072779"/>
                  </a:lnTo>
                  <a:lnTo>
                    <a:pt x="236441" y="8031934"/>
                  </a:lnTo>
                  <a:lnTo>
                    <a:pt x="210149" y="7990232"/>
                  </a:lnTo>
                  <a:lnTo>
                    <a:pt x="185322" y="7947712"/>
                  </a:lnTo>
                  <a:lnTo>
                    <a:pt x="161976" y="7904415"/>
                  </a:lnTo>
                  <a:lnTo>
                    <a:pt x="140129" y="7860380"/>
                  </a:lnTo>
                  <a:lnTo>
                    <a:pt x="119797" y="7815647"/>
                  </a:lnTo>
                  <a:lnTo>
                    <a:pt x="100996" y="7770256"/>
                  </a:lnTo>
                  <a:lnTo>
                    <a:pt x="83744" y="7724248"/>
                  </a:lnTo>
                  <a:lnTo>
                    <a:pt x="68056" y="7677661"/>
                  </a:lnTo>
                  <a:lnTo>
                    <a:pt x="53949" y="7630537"/>
                  </a:lnTo>
                  <a:lnTo>
                    <a:pt x="41440" y="7582915"/>
                  </a:lnTo>
                  <a:lnTo>
                    <a:pt x="30545" y="7534834"/>
                  </a:lnTo>
                  <a:lnTo>
                    <a:pt x="21280" y="7486336"/>
                  </a:lnTo>
                  <a:lnTo>
                    <a:pt x="13663" y="7437459"/>
                  </a:lnTo>
                  <a:lnTo>
                    <a:pt x="7710" y="7388245"/>
                  </a:lnTo>
                  <a:lnTo>
                    <a:pt x="3438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030983" y="2960312"/>
            <a:ext cx="10915925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effectLst/>
                <a:latin typeface="Arial Black" panose="020B0604020202020204" pitchFamily="34" charset="0"/>
                <a:ea typeface="Calibri" panose="020F0502020204030204" pitchFamily="34" charset="0"/>
                <a:cs typeface="Arial Black" panose="020B0604020202020204" pitchFamily="34" charset="0"/>
              </a:rPr>
              <a:t>I think all the points discussed above should be kept in mind.</a:t>
            </a:r>
            <a:endParaRPr lang="en-IN" sz="4000" dirty="0">
              <a:effectLst/>
              <a:latin typeface="Arial Black" panose="020B0604020202020204" pitchFamily="34" charset="0"/>
              <a:ea typeface="Calibri" panose="020F0502020204030204" pitchFamily="34" charset="0"/>
              <a:cs typeface="Arial Black" panose="020B0604020202020204" pitchFamily="34" charset="0"/>
            </a:endParaRPr>
          </a:p>
          <a:p>
            <a:r>
              <a:rPr lang="en-US" sz="4000" dirty="0">
                <a:solidFill>
                  <a:srgbClr val="000000"/>
                </a:solidFill>
                <a:effectLst/>
                <a:latin typeface="Arial Black" panose="020B0604020202020204" pitchFamily="34" charset="0"/>
                <a:ea typeface="Calibri" panose="020F0502020204030204" pitchFamily="34" charset="0"/>
                <a:cs typeface="Arial Black" panose="020B0604020202020204" pitchFamily="34" charset="0"/>
              </a:rPr>
              <a:t>Because a person is useful only when he benefits people and can reach the goal of life.</a:t>
            </a:r>
            <a:endParaRPr lang="en-IN" sz="4000" dirty="0">
              <a:effectLst/>
              <a:latin typeface="Arial Black" panose="020B0604020202020204" pitchFamily="34" charset="0"/>
              <a:ea typeface="Calibri" panose="020F050202020403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8376" y="1742325"/>
            <a:ext cx="4018279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680" dirty="0"/>
              <a:t>CONCLUSION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6871" y="3879958"/>
            <a:ext cx="66751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1860" dirty="0">
                <a:solidFill>
                  <a:srgbClr val="26316F"/>
                </a:solidFill>
              </a:rPr>
              <a:t>THANKS</a:t>
            </a:r>
            <a:endParaRPr sz="1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to live before you die. </vt:lpstr>
      <vt:lpstr>PowerPoint Presentation</vt:lpstr>
      <vt:lpstr>Embracing life to the fullest.</vt:lpstr>
      <vt:lpstr>Be present in the moment.</vt:lpstr>
      <vt:lpstr>Don’t wait for tomorrow.</vt:lpstr>
      <vt:lpstr>Setting Meaningful Goals.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LIFE TO THE FULLEST</dc:title>
  <cp:lastModifiedBy>rakibraz202@gmail.com</cp:lastModifiedBy>
  <cp:revision>6</cp:revision>
  <dcterms:created xsi:type="dcterms:W3CDTF">2023-07-06T05:56:05Z</dcterms:created>
  <dcterms:modified xsi:type="dcterms:W3CDTF">2023-07-07T16:54:38Z</dcterms:modified>
</cp:coreProperties>
</file>