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ibraz202@gmail.com" initials="r" lastIdx="1" clrIdx="0">
    <p:extLst>
      <p:ext uri="{19B8F6BF-5375-455C-9EA6-DF929625EA0E}">
        <p15:presenceInfo xmlns:p15="http://schemas.microsoft.com/office/powerpoint/2012/main" userId="ae8715de958ae6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5T08:05:15.071" idx="1">
    <p:pos x="2954" y="881"/>
    <p:text>How to live before you die. </p:text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02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2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9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456">
          <p15:clr>
            <a:srgbClr val="F26B43"/>
          </p15:clr>
        </p15:guide>
        <p15:guide id="5" pos="3192">
          <p15:clr>
            <a:srgbClr val="F26B43"/>
          </p15:clr>
        </p15:guide>
        <p15:guide id="6" pos="4488">
          <p15:clr>
            <a:srgbClr val="F26B43"/>
          </p15:clr>
        </p15:guide>
        <p15:guide id="7" orient="horz" pos="648">
          <p15:clr>
            <a:srgbClr val="F26B43"/>
          </p15:clr>
        </p15:guide>
        <p15:guide id="8" pos="648">
          <p15:clr>
            <a:srgbClr val="F26B43"/>
          </p15:clr>
        </p15:guide>
        <p15:guide id="9" pos="96">
          <p15:clr>
            <a:srgbClr val="F26B43"/>
          </p15:clr>
        </p15:guide>
        <p15:guide id="10" orient="horz" pos="96">
          <p15:clr>
            <a:srgbClr val="F26B43"/>
          </p15:clr>
        </p15:guide>
        <p15:guide id="11" pos="7032">
          <p15:clr>
            <a:srgbClr val="F26B43"/>
          </p15:clr>
        </p15:guide>
        <p15:guide id="13" pos="7584">
          <p15:clr>
            <a:srgbClr val="F26B43"/>
          </p15:clr>
        </p15:guide>
        <p15:guide id="14" orient="horz" pos="4224">
          <p15:clr>
            <a:srgbClr val="F26B43"/>
          </p15:clr>
        </p15:guide>
        <p15:guide id="1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33B578-A8C0-4D0F-8846-FBE386E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A8A4D-541F-28D5-16C4-5B48025F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7" r="6" b="6"/>
          <a:stretch/>
        </p:blipFill>
        <p:spPr>
          <a:xfrm>
            <a:off x="6096000" y="10"/>
            <a:ext cx="6096000" cy="685798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49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ighway with a snow-capped mountain view ahead">
            <a:extLst>
              <a:ext uri="{FF2B5EF4-FFF2-40B4-BE49-F238E27FC236}">
                <a16:creationId xmlns:a16="http://schemas.microsoft.com/office/drawing/2014/main" id="{234E994D-7455-32F6-7CB1-9F88CDB64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15" r="-2" b="18499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IX. 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C. End with an inspiring quote or call to action, encouraging the audience to embrace the journey of personal growth and fulfillment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91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8860B5-4C8B-4A85-9C61-6C38237A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88D8DB-F336-4940-A141-657B45C9F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lant growing in a concrete crack">
            <a:extLst>
              <a:ext uri="{FF2B5EF4-FFF2-40B4-BE49-F238E27FC236}">
                <a16:creationId xmlns:a16="http://schemas.microsoft.com/office/drawing/2014/main" id="{848C5FAE-5D27-A453-8F38-E86ABD60A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15730"/>
          <a:stretch/>
        </p:blipFill>
        <p:spPr>
          <a:xfrm>
            <a:off x="-221206" y="10"/>
            <a:ext cx="12191980" cy="6857991"/>
          </a:xfrm>
          <a:prstGeom prst="rect">
            <a:avLst/>
          </a:prstGeom>
        </p:spPr>
      </p:pic>
      <p:sp>
        <p:nvSpPr>
          <p:cNvPr id="26" name="Rectangle 5">
            <a:extLst>
              <a:ext uri="{FF2B5EF4-FFF2-40B4-BE49-F238E27FC236}">
                <a16:creationId xmlns:a16="http://schemas.microsoft.com/office/drawing/2014/main" id="{59F0F49B-3281-41C6-B073-D00425151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406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4940" y="1700294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I. 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67877" y="1035050"/>
            <a:ext cx="4452968" cy="4800600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lvl="0" algn="ctr"/>
            <a:r>
              <a:rPr lang="en-US">
                <a:solidFill>
                  <a:schemeClr val="bg1"/>
                </a:solidFill>
              </a:rPr>
              <a:t>A. Hook: Start with a compelling quote or anecdote about living life to the fullest</a:t>
            </a:r>
          </a:p>
          <a:p>
            <a:pPr lvl="0" algn="ctr"/>
            <a:r>
              <a:rPr lang="en-US">
                <a:solidFill>
                  <a:schemeClr val="bg1"/>
                </a:solidFill>
              </a:rPr>
              <a:t>B. Thesis Statement: "Living Life Before You Die: Embracing the Journey of Personal Growth and Fulfillment."</a:t>
            </a:r>
          </a:p>
          <a:p>
            <a:pPr lvl="0" algn="ctr"/>
            <a:r>
              <a:rPr lang="en-US">
                <a:solidFill>
                  <a:schemeClr val="bg1"/>
                </a:solidFill>
              </a:rPr>
              <a:t>C. Briefly explain the importance of living life to the fullest and introduce the main points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492B2-B8B7-4A51-ABA9-EB4480F77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25C357-E66E-42A1-A409-1235486B5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318FBB-DA09-4FF6-B480-C513819F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7E98EC-5AA4-4A5A-9F6D-20968E3A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38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 up of green clovers">
            <a:extLst>
              <a:ext uri="{FF2B5EF4-FFF2-40B4-BE49-F238E27FC236}">
                <a16:creationId xmlns:a16="http://schemas.microsoft.com/office/drawing/2014/main" id="{0C6D99B6-BB26-1C9C-BE8C-32B82252E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6" b="3104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II. The Meaning of Life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900" dirty="0"/>
              <a:t>A. Discuss different philosophical perspectives on the meaning of life</a:t>
            </a:r>
          </a:p>
          <a:p>
            <a:pPr lvl="0" algn="ctr">
              <a:lnSpc>
                <a:spcPct val="100000"/>
              </a:lnSpc>
            </a:pPr>
            <a:r>
              <a:rPr lang="en-US" sz="1900" dirty="0"/>
              <a:t>B. Explore the concept of existentialism and how it relates to living life before you die</a:t>
            </a:r>
          </a:p>
          <a:p>
            <a:pPr lvl="0" algn="ctr">
              <a:lnSpc>
                <a:spcPct val="100000"/>
              </a:lnSpc>
            </a:pPr>
            <a:r>
              <a:rPr lang="en-US" sz="1900" dirty="0"/>
              <a:t>C. Emphasize the idea that life's meaning is subjective and personal</a:t>
            </a:r>
          </a:p>
        </p:txBody>
      </p:sp>
      <p:grpSp>
        <p:nvGrpSpPr>
          <p:cNvPr id="33" name="Group 2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7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523E033B-C0CA-B884-F979-158023D8E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31" b="16869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3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III. Overcoming Fear and Taking Risks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400" dirty="0"/>
              <a:t>A. Explain how fear can hold us back from experiencing life to the fullest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B. Discuss common fears and their impact on personal growth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C. Provide practical strategies for overcoming fear and embracing new experiences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D. Share inspiring stories of individuals who conquered their fears and achieved personal fulfillment</a:t>
            </a:r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95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all painted with an arrow and a dartboard">
            <a:extLst>
              <a:ext uri="{FF2B5EF4-FFF2-40B4-BE49-F238E27FC236}">
                <a16:creationId xmlns:a16="http://schemas.microsoft.com/office/drawing/2014/main" id="{93B99285-2D2C-526A-9DB3-0C4064313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58" r="-2" b="1229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IV. Setting Meaningful Goals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600" dirty="0"/>
              <a:t>A. Explain the importance of setting goals for personal growth and fulfillment</a:t>
            </a:r>
          </a:p>
          <a:p>
            <a:pPr lvl="0" algn="ctr">
              <a:lnSpc>
                <a:spcPct val="100000"/>
              </a:lnSpc>
            </a:pPr>
            <a:r>
              <a:rPr lang="en-US" sz="1600" dirty="0"/>
              <a:t>B. Discuss the characteristics of effective goals</a:t>
            </a:r>
          </a:p>
          <a:p>
            <a:pPr lvl="0" algn="ctr">
              <a:lnSpc>
                <a:spcPct val="100000"/>
              </a:lnSpc>
            </a:pPr>
            <a:r>
              <a:rPr lang="en-US" sz="1600" dirty="0"/>
              <a:t>C. Provide examples of different types of goals and their significance in living a fulfilling life</a:t>
            </a:r>
          </a:p>
          <a:p>
            <a:pPr lvl="0" algn="ctr">
              <a:lnSpc>
                <a:spcPct val="100000"/>
              </a:lnSpc>
            </a:pPr>
            <a:r>
              <a:rPr lang="en-US" sz="1600" dirty="0"/>
              <a:t>D. Offer practical tips for setting and achieving meaningful goals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79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and reaching out to sun">
            <a:extLst>
              <a:ext uri="{FF2B5EF4-FFF2-40B4-BE49-F238E27FC236}">
                <a16:creationId xmlns:a16="http://schemas.microsoft.com/office/drawing/2014/main" id="{4F8B1487-4C2F-4F33-33BB-7075ECD05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90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V. Cultivating Mindfulness and Gratitude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 algn="ctr"/>
            <a:r>
              <a:rPr lang="en-US">
                <a:solidFill>
                  <a:schemeClr val="tx1"/>
                </a:solidFill>
              </a:rPr>
              <a:t>A. Define mindfulness and its benefits in living a present and fulfilling life</a:t>
            </a:r>
          </a:p>
          <a:p>
            <a:pPr lvl="0" algn="ctr"/>
            <a:r>
              <a:rPr lang="en-US">
                <a:solidFill>
                  <a:schemeClr val="tx1"/>
                </a:solidFill>
              </a:rPr>
              <a:t>B. Discuss the role of gratitude in enhancing well-being and appreciation for life</a:t>
            </a:r>
          </a:p>
          <a:p>
            <a:pPr lvl="0" algn="ctr"/>
            <a:r>
              <a:rPr lang="en-US">
                <a:solidFill>
                  <a:schemeClr val="tx1"/>
                </a:solidFill>
              </a:rPr>
              <a:t>C. Offer practical exercises and techniques to cultivate mindfulness and gratitude in daily life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16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ands holding each other's wrists and interlinked to form a circle">
            <a:extLst>
              <a:ext uri="{FF2B5EF4-FFF2-40B4-BE49-F238E27FC236}">
                <a16:creationId xmlns:a16="http://schemas.microsoft.com/office/drawing/2014/main" id="{D4025931-E559-00D7-6905-D9B160072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VI. Building Authentic Relationships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400" dirty="0"/>
              <a:t>A. Emphasize the importance of meaningful connections and relationships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B. Discuss the qualities of authentic relationships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C. Provide strategies for building and nurturing genuine connections with others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D. Share personal stories or examples that highlight the impact of authentic relationships on living a fulfilling life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26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lant growing in a concrete crack">
            <a:extLst>
              <a:ext uri="{FF2B5EF4-FFF2-40B4-BE49-F238E27FC236}">
                <a16:creationId xmlns:a16="http://schemas.microsoft.com/office/drawing/2014/main" id="{D0C3AC84-90B2-B203-42CB-AA572026D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sz="3000" dirty="0"/>
              <a:t>VII. Embracing Personal Growth and Learning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700" dirty="0"/>
              <a:t>A. Explain the connection between personal growth and living life to the fullest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B. Discuss the benefits of lifelong learning and continuous self-improvement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C. Offer suggestions for personal growth activities and how they contribute to a fulfilling life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550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lendar on table">
            <a:extLst>
              <a:ext uri="{FF2B5EF4-FFF2-40B4-BE49-F238E27FC236}">
                <a16:creationId xmlns:a16="http://schemas.microsoft.com/office/drawing/2014/main" id="{815E7C27-230E-DE19-2542-6BE0A2E08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4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VIII. Embracing the Present Moment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700" dirty="0"/>
              <a:t>A. Discuss the tendency to focus on the past or future and its impact on living fully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B. Explore the concept of mindfulness and its role in embracing the present moment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C. Provide practical strategies for staying present and savoring the small joys in life</a:t>
            </a:r>
          </a:p>
        </p:txBody>
      </p:sp>
      <p:grpSp>
        <p:nvGrpSpPr>
          <p:cNvPr id="45" name="Group 3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27759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31271C"/>
      </a:dk2>
      <a:lt2>
        <a:srgbClr val="F0F3F1"/>
      </a:lt2>
      <a:accent1>
        <a:srgbClr val="E729D2"/>
      </a:accent1>
      <a:accent2>
        <a:srgbClr val="9B17D5"/>
      </a:accent2>
      <a:accent3>
        <a:srgbClr val="602CE7"/>
      </a:accent3>
      <a:accent4>
        <a:srgbClr val="1732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AdornVTI</vt:lpstr>
      <vt:lpstr>PowerPoint Presentation</vt:lpstr>
      <vt:lpstr>I. Introduction</vt:lpstr>
      <vt:lpstr>II. The Meaning of Life</vt:lpstr>
      <vt:lpstr>III. Overcoming Fear and Taking Risks</vt:lpstr>
      <vt:lpstr>IV. Setting Meaningful Goals</vt:lpstr>
      <vt:lpstr>V. Cultivating Mindfulness and Gratitude</vt:lpstr>
      <vt:lpstr>VI. Building Authentic Relationships</vt:lpstr>
      <vt:lpstr>VII. Embracing Personal Growth and Learning</vt:lpstr>
      <vt:lpstr>VIII. Embracing the Present Moment</vt:lpstr>
      <vt:lpstr>IX.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rakibraz202@gmail.com</cp:lastModifiedBy>
  <cp:revision>19</cp:revision>
  <dcterms:created xsi:type="dcterms:W3CDTF">2023-06-24T04:43:22Z</dcterms:created>
  <dcterms:modified xsi:type="dcterms:W3CDTF">2023-07-05T02:06:13Z</dcterms:modified>
</cp:coreProperties>
</file>