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84" r:id="rId3"/>
    <p:sldId id="260" r:id="rId4"/>
    <p:sldId id="259" r:id="rId5"/>
    <p:sldId id="261" r:id="rId6"/>
    <p:sldId id="285" r:id="rId7"/>
    <p:sldId id="286" r:id="rId8"/>
    <p:sldId id="289" r:id="rId9"/>
    <p:sldId id="290" r:id="rId10"/>
    <p:sldId id="262" r:id="rId11"/>
    <p:sldId id="263" r:id="rId12"/>
    <p:sldId id="287" r:id="rId13"/>
    <p:sldId id="264" r:id="rId14"/>
    <p:sldId id="265" r:id="rId15"/>
    <p:sldId id="266" r:id="rId16"/>
    <p:sldId id="267" r:id="rId17"/>
    <p:sldId id="268" r:id="rId18"/>
    <p:sldId id="29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3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40" y="3256912"/>
            <a:ext cx="8986519" cy="754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1566862"/>
            <a:ext cx="4655820" cy="109855"/>
          </a:xfrm>
          <a:custGeom>
            <a:avLst/>
            <a:gdLst/>
            <a:ahLst/>
            <a:cxnLst/>
            <a:rect l="l" t="t" r="r" b="b"/>
            <a:pathLst>
              <a:path w="4655820" h="109855">
                <a:moveTo>
                  <a:pt x="4655576" y="0"/>
                </a:moveTo>
                <a:lnTo>
                  <a:pt x="0" y="0"/>
                </a:lnTo>
                <a:lnTo>
                  <a:pt x="0" y="109537"/>
                </a:lnTo>
                <a:lnTo>
                  <a:pt x="4655576" y="109537"/>
                </a:lnTo>
                <a:lnTo>
                  <a:pt x="4655576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09600" y="1566915"/>
            <a:ext cx="7958455" cy="4605655"/>
          </a:xfrm>
          <a:custGeom>
            <a:avLst/>
            <a:gdLst/>
            <a:ahLst/>
            <a:cxnLst/>
            <a:rect l="l" t="t" r="r" b="b"/>
            <a:pathLst>
              <a:path w="7958455" h="4605655">
                <a:moveTo>
                  <a:pt x="0" y="0"/>
                </a:moveTo>
                <a:lnTo>
                  <a:pt x="7958205" y="0"/>
                </a:lnTo>
              </a:path>
              <a:path w="7958455" h="4605655">
                <a:moveTo>
                  <a:pt x="0" y="4605284"/>
                </a:moveTo>
                <a:lnTo>
                  <a:pt x="7924799" y="4605284"/>
                </a:lnTo>
              </a:path>
            </a:pathLst>
          </a:custGeom>
          <a:ln w="95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064" y="455226"/>
            <a:ext cx="7849871" cy="540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109" y="1788219"/>
            <a:ext cx="7856855" cy="2156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3143665"/>
            <a:ext cx="830516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10" dirty="0">
                <a:latin typeface="Verdana"/>
                <a:cs typeface="Verdana"/>
              </a:rPr>
              <a:t>J</a:t>
            </a:r>
            <a:r>
              <a:rPr sz="3600" b="1" spc="25" dirty="0">
                <a:latin typeface="Verdana"/>
                <a:cs typeface="Verdana"/>
              </a:rPr>
              <a:t>U</a:t>
            </a:r>
            <a:r>
              <a:rPr sz="3600" b="1" spc="30" dirty="0">
                <a:latin typeface="Verdana"/>
                <a:cs typeface="Verdana"/>
              </a:rPr>
              <a:t>K</a:t>
            </a:r>
            <a:r>
              <a:rPr sz="3600" b="1" spc="-15" dirty="0">
                <a:latin typeface="Verdana"/>
                <a:cs typeface="Verdana"/>
              </a:rPr>
              <a:t>T</a:t>
            </a:r>
            <a:r>
              <a:rPr sz="3600" b="1" spc="15" dirty="0">
                <a:latin typeface="Verdana"/>
                <a:cs typeface="Verdana"/>
              </a:rPr>
              <a:t>O</a:t>
            </a:r>
            <a:r>
              <a:rPr sz="3600" b="1" spc="50" dirty="0">
                <a:latin typeface="Verdana"/>
                <a:cs typeface="Verdana"/>
              </a:rPr>
              <a:t>F</a:t>
            </a:r>
            <a:r>
              <a:rPr sz="3600" b="1" spc="10" dirty="0">
                <a:latin typeface="Verdana"/>
                <a:cs typeface="Verdana"/>
              </a:rPr>
              <a:t>R</a:t>
            </a:r>
            <a:r>
              <a:rPr sz="3600" b="1" spc="15" dirty="0">
                <a:latin typeface="Verdana"/>
                <a:cs typeface="Verdana"/>
              </a:rPr>
              <a:t>O</a:t>
            </a:r>
            <a:r>
              <a:rPr sz="3600" b="1" spc="30" dirty="0">
                <a:latin typeface="Verdana"/>
                <a:cs typeface="Verdana"/>
              </a:rPr>
              <a:t>N</a:t>
            </a:r>
            <a:r>
              <a:rPr sz="3600" b="1" spc="15" dirty="0">
                <a:latin typeface="Verdana"/>
                <a:cs typeface="Verdana"/>
              </a:rPr>
              <a:t>T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b="1" spc="-20" dirty="0">
                <a:latin typeface="Verdana"/>
                <a:cs typeface="Verdana"/>
              </a:rPr>
              <a:t>E</a:t>
            </a:r>
            <a:r>
              <a:rPr sz="3600" b="1" dirty="0">
                <a:latin typeface="Verdana"/>
                <a:cs typeface="Verdana"/>
              </a:rPr>
              <a:t>L</a:t>
            </a:r>
            <a:r>
              <a:rPr sz="3600" b="1" spc="-20" dirty="0">
                <a:latin typeface="Verdana"/>
                <a:cs typeface="Verdana"/>
              </a:rPr>
              <a:t>E</a:t>
            </a:r>
            <a:r>
              <a:rPr sz="3600" b="1" spc="45" dirty="0">
                <a:latin typeface="Verdana"/>
                <a:cs typeface="Verdana"/>
              </a:rPr>
              <a:t>C</a:t>
            </a:r>
            <a:r>
              <a:rPr sz="3600" b="1" spc="-15" dirty="0">
                <a:latin typeface="Verdana"/>
                <a:cs typeface="Verdana"/>
              </a:rPr>
              <a:t>T</a:t>
            </a:r>
            <a:r>
              <a:rPr sz="3600" b="1" spc="30" dirty="0">
                <a:latin typeface="Verdana"/>
                <a:cs typeface="Verdana"/>
              </a:rPr>
              <a:t>I</a:t>
            </a:r>
            <a:r>
              <a:rPr sz="3600" b="1" spc="15" dirty="0">
                <a:latin typeface="Verdana"/>
                <a:cs typeface="Verdana"/>
              </a:rPr>
              <a:t>O</a:t>
            </a:r>
            <a:r>
              <a:rPr sz="3600" b="1" spc="20" dirty="0">
                <a:latin typeface="Verdana"/>
                <a:cs typeface="Verdana"/>
              </a:rPr>
              <a:t>N</a:t>
            </a:r>
            <a:r>
              <a:rPr sz="3600" spc="1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Verdana"/>
                <a:cs typeface="Verdana"/>
              </a:rPr>
              <a:t>195</a:t>
            </a:r>
            <a:r>
              <a:rPr sz="3600" b="1" spc="15" dirty="0">
                <a:latin typeface="Verdana"/>
                <a:cs typeface="Verdana"/>
              </a:rPr>
              <a:t>4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657034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15" dirty="0">
                <a:latin typeface="Verdana"/>
                <a:cs typeface="Verdana"/>
              </a:rPr>
              <a:t>Abdul</a:t>
            </a:r>
            <a:r>
              <a:rPr sz="3800" b="0" spc="-155" dirty="0">
                <a:latin typeface="Verdana"/>
                <a:cs typeface="Verdana"/>
              </a:rPr>
              <a:t> </a:t>
            </a:r>
            <a:r>
              <a:rPr sz="3800" b="0" spc="35" dirty="0">
                <a:latin typeface="Verdana"/>
                <a:cs typeface="Verdana"/>
              </a:rPr>
              <a:t>Hamid</a:t>
            </a:r>
            <a:r>
              <a:rPr sz="3800" b="0" spc="-210" dirty="0">
                <a:latin typeface="Verdana"/>
                <a:cs typeface="Verdana"/>
              </a:rPr>
              <a:t> </a:t>
            </a:r>
            <a:r>
              <a:rPr sz="3800" b="0" spc="10" dirty="0">
                <a:latin typeface="Verdana"/>
                <a:cs typeface="Verdana"/>
              </a:rPr>
              <a:t>khan</a:t>
            </a:r>
            <a:r>
              <a:rPr sz="3800" b="0" spc="-20" dirty="0">
                <a:latin typeface="Verdana"/>
                <a:cs typeface="Verdana"/>
              </a:rPr>
              <a:t> </a:t>
            </a:r>
            <a:r>
              <a:rPr sz="3800" b="0" spc="15" dirty="0">
                <a:latin typeface="Verdana"/>
                <a:cs typeface="Verdana"/>
              </a:rPr>
              <a:t>Bhasani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23946"/>
            <a:ext cx="8839200" cy="5281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755269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5" dirty="0"/>
              <a:t>Election</a:t>
            </a:r>
            <a:r>
              <a:rPr sz="3800" spc="-75" dirty="0"/>
              <a:t> </a:t>
            </a:r>
            <a:r>
              <a:rPr sz="3800" spc="5" dirty="0"/>
              <a:t>Issue</a:t>
            </a:r>
            <a:r>
              <a:rPr sz="3800" spc="-35" dirty="0"/>
              <a:t> </a:t>
            </a:r>
            <a:r>
              <a:rPr sz="3800" spc="15" dirty="0"/>
              <a:t>of</a:t>
            </a:r>
            <a:r>
              <a:rPr sz="3800" spc="-90" dirty="0"/>
              <a:t> </a:t>
            </a:r>
            <a:r>
              <a:rPr sz="3800" spc="5" dirty="0"/>
              <a:t>Juktofront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6109" y="1788155"/>
            <a:ext cx="7840345" cy="34385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80059" marR="5080" indent="-467359" algn="just">
              <a:lnSpc>
                <a:spcPct val="102499"/>
              </a:lnSpc>
              <a:spcBef>
                <a:spcPts val="20"/>
              </a:spcBef>
            </a:pPr>
            <a:r>
              <a:rPr sz="3650" spc="114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650" spc="114" dirty="0">
                <a:latin typeface="Verdana"/>
                <a:cs typeface="Verdana"/>
              </a:rPr>
              <a:t>The </a:t>
            </a:r>
            <a:r>
              <a:rPr sz="3650" spc="25" dirty="0">
                <a:latin typeface="Verdana"/>
                <a:cs typeface="Verdana"/>
              </a:rPr>
              <a:t>United </a:t>
            </a:r>
            <a:r>
              <a:rPr sz="3650" spc="30" dirty="0">
                <a:latin typeface="Verdana"/>
                <a:cs typeface="Verdana"/>
              </a:rPr>
              <a:t>Front campaigned </a:t>
            </a:r>
            <a:r>
              <a:rPr sz="3650" spc="35" dirty="0">
                <a:latin typeface="Verdana"/>
                <a:cs typeface="Verdana"/>
              </a:rPr>
              <a:t> </a:t>
            </a:r>
            <a:r>
              <a:rPr sz="3650" spc="25" dirty="0">
                <a:latin typeface="Verdana"/>
                <a:cs typeface="Verdana"/>
              </a:rPr>
              <a:t>on</a:t>
            </a:r>
            <a:r>
              <a:rPr sz="3650" spc="30" dirty="0">
                <a:latin typeface="Verdana"/>
                <a:cs typeface="Verdana"/>
              </a:rPr>
              <a:t> </a:t>
            </a:r>
            <a:r>
              <a:rPr sz="3650" dirty="0">
                <a:latin typeface="Verdana"/>
                <a:cs typeface="Verdana"/>
              </a:rPr>
              <a:t>an</a:t>
            </a:r>
            <a:r>
              <a:rPr sz="3650" spc="5" dirty="0">
                <a:latin typeface="Verdana"/>
                <a:cs typeface="Verdana"/>
              </a:rPr>
              <a:t> </a:t>
            </a:r>
            <a:r>
              <a:rPr sz="3650" spc="20" dirty="0">
                <a:latin typeface="Verdana"/>
                <a:cs typeface="Verdana"/>
              </a:rPr>
              <a:t>election</a:t>
            </a:r>
            <a:r>
              <a:rPr sz="3650" spc="25" dirty="0">
                <a:latin typeface="Verdana"/>
                <a:cs typeface="Verdana"/>
              </a:rPr>
              <a:t> </a:t>
            </a:r>
            <a:r>
              <a:rPr sz="3650" spc="20" dirty="0">
                <a:latin typeface="Verdana"/>
                <a:cs typeface="Verdana"/>
              </a:rPr>
              <a:t>manifesto </a:t>
            </a:r>
            <a:r>
              <a:rPr sz="3650" spc="-1270" dirty="0">
                <a:latin typeface="Verdana"/>
                <a:cs typeface="Verdana"/>
              </a:rPr>
              <a:t> </a:t>
            </a:r>
            <a:r>
              <a:rPr sz="3650" spc="15" dirty="0">
                <a:latin typeface="Verdana"/>
                <a:cs typeface="Verdana"/>
              </a:rPr>
              <a:t>consisting</a:t>
            </a:r>
            <a:r>
              <a:rPr sz="3650" spc="20" dirty="0">
                <a:latin typeface="Verdana"/>
                <a:cs typeface="Verdana"/>
              </a:rPr>
              <a:t> </a:t>
            </a:r>
            <a:r>
              <a:rPr sz="3650" spc="55" dirty="0">
                <a:latin typeface="Verdana"/>
                <a:cs typeface="Verdana"/>
              </a:rPr>
              <a:t>of</a:t>
            </a:r>
            <a:r>
              <a:rPr sz="3650" spc="60" dirty="0">
                <a:latin typeface="Verdana"/>
                <a:cs typeface="Verdana"/>
              </a:rPr>
              <a:t> </a:t>
            </a:r>
            <a:r>
              <a:rPr sz="3650" spc="10" dirty="0">
                <a:latin typeface="Verdana"/>
                <a:cs typeface="Verdana"/>
              </a:rPr>
              <a:t>21</a:t>
            </a:r>
            <a:r>
              <a:rPr sz="3650" spc="15" dirty="0">
                <a:latin typeface="Verdana"/>
                <a:cs typeface="Verdana"/>
              </a:rPr>
              <a:t> </a:t>
            </a:r>
            <a:r>
              <a:rPr sz="3650" spc="20" dirty="0">
                <a:latin typeface="Verdana"/>
                <a:cs typeface="Verdana"/>
              </a:rPr>
              <a:t>point.</a:t>
            </a:r>
            <a:r>
              <a:rPr sz="3650" spc="25" dirty="0">
                <a:latin typeface="Verdana"/>
                <a:cs typeface="Verdana"/>
              </a:rPr>
              <a:t> </a:t>
            </a:r>
            <a:r>
              <a:rPr sz="3650" spc="15" dirty="0">
                <a:latin typeface="Verdana"/>
                <a:cs typeface="Verdana"/>
              </a:rPr>
              <a:t>This </a:t>
            </a:r>
            <a:r>
              <a:rPr sz="3650" spc="20" dirty="0">
                <a:latin typeface="Verdana"/>
                <a:cs typeface="Verdana"/>
              </a:rPr>
              <a:t> </a:t>
            </a:r>
            <a:r>
              <a:rPr sz="3650" spc="15" dirty="0">
                <a:latin typeface="Verdana"/>
                <a:cs typeface="Verdana"/>
              </a:rPr>
              <a:t>point </a:t>
            </a:r>
            <a:r>
              <a:rPr sz="3650" spc="25" dirty="0">
                <a:latin typeface="Verdana"/>
                <a:cs typeface="Verdana"/>
              </a:rPr>
              <a:t>contains </a:t>
            </a:r>
            <a:r>
              <a:rPr sz="3650" spc="30" dirty="0">
                <a:latin typeface="Verdana"/>
                <a:cs typeface="Verdana"/>
              </a:rPr>
              <a:t>the </a:t>
            </a:r>
            <a:r>
              <a:rPr sz="3650" spc="10" dirty="0">
                <a:latin typeface="Verdana"/>
                <a:cs typeface="Verdana"/>
              </a:rPr>
              <a:t>agriculture, </a:t>
            </a:r>
            <a:r>
              <a:rPr sz="3650" spc="15" dirty="0">
                <a:latin typeface="Verdana"/>
                <a:cs typeface="Verdana"/>
              </a:rPr>
              <a:t> </a:t>
            </a:r>
            <a:r>
              <a:rPr sz="3650" spc="10" dirty="0">
                <a:latin typeface="Verdana"/>
                <a:cs typeface="Verdana"/>
              </a:rPr>
              <a:t>industries </a:t>
            </a:r>
            <a:r>
              <a:rPr sz="3650" spc="5" dirty="0">
                <a:latin typeface="Verdana"/>
                <a:cs typeface="Verdana"/>
              </a:rPr>
              <a:t>and </a:t>
            </a:r>
            <a:r>
              <a:rPr sz="3650" spc="25" dirty="0">
                <a:latin typeface="Verdana"/>
                <a:cs typeface="Verdana"/>
              </a:rPr>
              <a:t>socio-economic </a:t>
            </a:r>
            <a:r>
              <a:rPr sz="3650" spc="30" dirty="0">
                <a:latin typeface="Verdana"/>
                <a:cs typeface="Verdana"/>
              </a:rPr>
              <a:t> </a:t>
            </a:r>
            <a:r>
              <a:rPr sz="3650" spc="15" dirty="0">
                <a:latin typeface="Verdana"/>
                <a:cs typeface="Verdana"/>
              </a:rPr>
              <a:t>development</a:t>
            </a:r>
            <a:r>
              <a:rPr sz="3650" spc="120" dirty="0">
                <a:latin typeface="Verdana"/>
                <a:cs typeface="Verdana"/>
              </a:rPr>
              <a:t> </a:t>
            </a:r>
            <a:r>
              <a:rPr sz="3650" spc="20" dirty="0">
                <a:latin typeface="Verdana"/>
                <a:cs typeface="Verdana"/>
              </a:rPr>
              <a:t>of</a:t>
            </a:r>
            <a:r>
              <a:rPr sz="3650" spc="40" dirty="0">
                <a:latin typeface="Verdana"/>
                <a:cs typeface="Verdana"/>
              </a:rPr>
              <a:t> </a:t>
            </a:r>
            <a:r>
              <a:rPr sz="3650" spc="10" dirty="0">
                <a:latin typeface="Verdana"/>
                <a:cs typeface="Verdana"/>
              </a:rPr>
              <a:t>East</a:t>
            </a:r>
            <a:r>
              <a:rPr sz="3650" spc="40" dirty="0">
                <a:latin typeface="Verdana"/>
                <a:cs typeface="Verdana"/>
              </a:rPr>
              <a:t> </a:t>
            </a:r>
            <a:r>
              <a:rPr sz="3650" spc="10" dirty="0">
                <a:latin typeface="Verdana"/>
                <a:cs typeface="Verdana"/>
              </a:rPr>
              <a:t>Bengal.</a:t>
            </a:r>
            <a:endParaRPr sz="3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461899"/>
            <a:ext cx="725424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TWENTY-ONE</a:t>
            </a:r>
            <a:r>
              <a:rPr sz="2800" spc="-35" dirty="0"/>
              <a:t> </a:t>
            </a:r>
            <a:r>
              <a:rPr sz="2800" spc="-5" dirty="0"/>
              <a:t>POINT</a:t>
            </a:r>
            <a:r>
              <a:rPr sz="2800" spc="-30" dirty="0"/>
              <a:t> </a:t>
            </a:r>
            <a:r>
              <a:rPr sz="2800" spc="-10" dirty="0"/>
              <a:t>PROGRAM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1600200"/>
            <a:ext cx="8453755" cy="500062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also</a:t>
            </a:r>
            <a:r>
              <a:rPr sz="2400" b="1" spc="-5" dirty="0">
                <a:latin typeface="Calibri"/>
                <a:cs typeface="Calibri"/>
              </a:rPr>
              <a:t> called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recognition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Bangla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as a </a:t>
            </a:r>
            <a:r>
              <a:rPr sz="2400" b="1" spc="-25" dirty="0">
                <a:latin typeface="Calibri"/>
                <a:cs typeface="Calibri"/>
              </a:rPr>
              <a:t>state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language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release</a:t>
            </a:r>
            <a:r>
              <a:rPr sz="2400" b="1" dirty="0">
                <a:latin typeface="Calibri"/>
                <a:cs typeface="Calibri"/>
              </a:rPr>
              <a:t> of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political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prisoners,</a:t>
            </a:r>
            <a:endParaRPr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dirty="0"/>
              <a:t>	</a:t>
            </a:r>
            <a:r>
              <a:rPr sz="2400" b="1" spc="-15" dirty="0">
                <a:latin typeface="Calibri"/>
                <a:cs typeface="Calibri"/>
              </a:rPr>
              <a:t>transformation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8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then</a:t>
            </a:r>
            <a:r>
              <a:rPr sz="2400" b="1" spc="1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official</a:t>
            </a:r>
            <a:r>
              <a:rPr sz="2400" b="1" spc="1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residence</a:t>
            </a:r>
            <a:r>
              <a:rPr sz="2400" b="1" spc="1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(Burdwan</a:t>
            </a:r>
            <a:r>
              <a:rPr sz="2400" b="1" spc="1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House)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chief</a:t>
            </a:r>
            <a:r>
              <a:rPr sz="2400" b="1" spc="-15" dirty="0">
                <a:latin typeface="Calibri"/>
                <a:cs typeface="Calibri"/>
              </a:rPr>
              <a:t> minister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East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Bengal </a:t>
            </a:r>
            <a:r>
              <a:rPr sz="2400" b="1" spc="-15" dirty="0">
                <a:latin typeface="Calibri"/>
                <a:cs typeface="Calibri"/>
              </a:rPr>
              <a:t>into</a:t>
            </a:r>
            <a:r>
              <a:rPr sz="2400" b="1" dirty="0">
                <a:latin typeface="Calibri"/>
                <a:cs typeface="Calibri"/>
              </a:rPr>
              <a:t> Bangla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Academy,</a:t>
            </a:r>
            <a:endParaRPr sz="2400" dirty="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construction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Shaheed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Minar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at</a:t>
            </a:r>
            <a:r>
              <a:rPr sz="2400" b="1" spc="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site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police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firing</a:t>
            </a:r>
            <a:r>
              <a:rPr sz="2400" b="1" spc="10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1952,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23545" algn="l"/>
                <a:tab pos="424180" algn="l"/>
              </a:tabLst>
            </a:pPr>
            <a:r>
              <a:rPr sz="2400" b="1" spc="-10" dirty="0">
                <a:latin typeface="Calibri"/>
                <a:cs typeface="Calibri"/>
              </a:rPr>
              <a:t>declaration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21</a:t>
            </a:r>
            <a:r>
              <a:rPr sz="2400" b="1" spc="-10" dirty="0">
                <a:latin typeface="Calibri"/>
                <a:cs typeface="Calibri"/>
              </a:rPr>
              <a:t> February </a:t>
            </a:r>
            <a:r>
              <a:rPr sz="2400" b="1" dirty="0">
                <a:latin typeface="Calibri"/>
                <a:cs typeface="Calibri"/>
              </a:rPr>
              <a:t>as a</a:t>
            </a:r>
            <a:r>
              <a:rPr sz="2400" b="1" spc="-5" dirty="0">
                <a:latin typeface="Calibri"/>
                <a:cs typeface="Calibri"/>
              </a:rPr>
              <a:t> public </a:t>
            </a:r>
            <a:r>
              <a:rPr sz="2400" b="1" spc="-25" dirty="0">
                <a:latin typeface="Calibri"/>
                <a:cs typeface="Calibri"/>
              </a:rPr>
              <a:t>holiday,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autonomy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Dhaka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Rajshahi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universities,</a:t>
            </a:r>
            <a:endParaRPr sz="2400" dirty="0">
              <a:latin typeface="Calibri"/>
              <a:cs typeface="Calibri"/>
            </a:endParaRPr>
          </a:p>
          <a:p>
            <a:pPr marL="424180" indent="-41148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23545" algn="l"/>
                <a:tab pos="424180" algn="l"/>
                <a:tab pos="2208530" algn="l"/>
                <a:tab pos="2682875" algn="l"/>
                <a:tab pos="4117340" algn="l"/>
                <a:tab pos="4807585" algn="l"/>
                <a:tab pos="5735955" algn="l"/>
                <a:tab pos="6663690" algn="l"/>
                <a:tab pos="7242175" algn="l"/>
              </a:tabLst>
            </a:pP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-3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</a:t>
            </a:r>
            <a:r>
              <a:rPr sz="2400" b="1" spc="-35" dirty="0">
                <a:latin typeface="Calibri"/>
                <a:cs typeface="Calibri"/>
              </a:rPr>
              <a:t>r</a:t>
            </a:r>
            <a:r>
              <a:rPr sz="2400" b="1" dirty="0">
                <a:latin typeface="Calibri"/>
                <a:cs typeface="Calibri"/>
              </a:rPr>
              <a:t>od</a:t>
            </a:r>
            <a:r>
              <a:rPr sz="2400" b="1" spc="-10" dirty="0">
                <a:latin typeface="Calibri"/>
                <a:cs typeface="Calibri"/>
              </a:rPr>
              <a:t>u</a:t>
            </a:r>
            <a:r>
              <a:rPr sz="2400" b="1" spc="-5" dirty="0">
                <a:latin typeface="Calibri"/>
                <a:cs typeface="Calibri"/>
              </a:rPr>
              <a:t>ctio</a:t>
            </a:r>
            <a:r>
              <a:rPr sz="2400" b="1" dirty="0">
                <a:latin typeface="Calibri"/>
                <a:cs typeface="Calibri"/>
              </a:rPr>
              <a:t>n	of	</a:t>
            </a:r>
            <a:r>
              <a:rPr sz="2400" b="1" spc="-5" dirty="0">
                <a:latin typeface="Calibri"/>
                <a:cs typeface="Calibri"/>
              </a:rPr>
              <a:t>eco</a:t>
            </a:r>
            <a:r>
              <a:rPr sz="2400" b="1" spc="-2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om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c	and	s</a:t>
            </a:r>
            <a:r>
              <a:rPr sz="2400" b="1" spc="5" dirty="0">
                <a:latin typeface="Calibri"/>
                <a:cs typeface="Calibri"/>
              </a:rPr>
              <a:t>o</a:t>
            </a:r>
            <a:r>
              <a:rPr sz="2400" b="1" spc="-5" dirty="0">
                <a:latin typeface="Calibri"/>
                <a:cs typeface="Calibri"/>
              </a:rPr>
              <a:t>cia</a:t>
            </a:r>
            <a:r>
              <a:rPr sz="2400" b="1" dirty="0">
                <a:latin typeface="Calibri"/>
                <a:cs typeface="Calibri"/>
              </a:rPr>
              <a:t>l	</a:t>
            </a:r>
            <a:r>
              <a:rPr sz="2400" b="1" spc="-5" dirty="0">
                <a:latin typeface="Calibri"/>
                <a:cs typeface="Calibri"/>
              </a:rPr>
              <a:t>r</a:t>
            </a:r>
            <a:r>
              <a:rPr sz="2400" b="1" spc="-20" dirty="0">
                <a:latin typeface="Calibri"/>
                <a:cs typeface="Calibri"/>
              </a:rPr>
              <a:t>i</a:t>
            </a:r>
            <a:r>
              <a:rPr sz="2400" b="1" spc="-5" dirty="0">
                <a:latin typeface="Calibri"/>
                <a:cs typeface="Calibri"/>
              </a:rPr>
              <a:t>g</a:t>
            </a:r>
            <a:r>
              <a:rPr sz="2400" b="1" spc="-30" dirty="0">
                <a:latin typeface="Calibri"/>
                <a:cs typeface="Calibri"/>
              </a:rPr>
              <a:t>h</a:t>
            </a:r>
            <a:r>
              <a:rPr sz="2400" b="1" dirty="0">
                <a:latin typeface="Calibri"/>
                <a:cs typeface="Calibri"/>
              </a:rPr>
              <a:t>ts	</a:t>
            </a:r>
            <a:r>
              <a:rPr sz="2400" b="1" spc="-40" dirty="0">
                <a:latin typeface="Calibri"/>
                <a:cs typeface="Calibri"/>
              </a:rPr>
              <a:t>f</a:t>
            </a:r>
            <a:r>
              <a:rPr sz="2400" b="1" dirty="0">
                <a:latin typeface="Calibri"/>
                <a:cs typeface="Calibri"/>
              </a:rPr>
              <a:t>or	i</a:t>
            </a:r>
            <a:r>
              <a:rPr sz="2400" b="1" spc="-1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du</a:t>
            </a:r>
            <a:r>
              <a:rPr sz="2400" b="1" spc="-25" dirty="0">
                <a:latin typeface="Calibri"/>
                <a:cs typeface="Calibri"/>
              </a:rPr>
              <a:t>s</a:t>
            </a:r>
            <a:r>
              <a:rPr sz="2400" b="1" dirty="0">
                <a:latin typeface="Calibri"/>
                <a:cs typeface="Calibri"/>
              </a:rPr>
              <a:t>tr</a:t>
            </a:r>
            <a:r>
              <a:rPr sz="2400" b="1" spc="-10" dirty="0">
                <a:latin typeface="Calibri"/>
                <a:cs typeface="Calibri"/>
              </a:rPr>
              <a:t>i</a:t>
            </a:r>
            <a:r>
              <a:rPr sz="2400" b="1" dirty="0">
                <a:latin typeface="Calibri"/>
                <a:cs typeface="Calibri"/>
              </a:rPr>
              <a:t>al</a:t>
            </a:r>
            <a:endParaRPr sz="24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b="1" spc="-20" dirty="0">
                <a:latin typeface="Calibri"/>
                <a:cs typeface="Calibri"/>
              </a:rPr>
              <a:t>workers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 keeping</a:t>
            </a:r>
            <a:r>
              <a:rPr sz="2400" b="1" spc="-5" dirty="0">
                <a:latin typeface="Calibri"/>
                <a:cs typeface="Calibri"/>
              </a:rPr>
              <a:t> with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principles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ILO,</a:t>
            </a:r>
            <a:endParaRPr sz="2400" dirty="0">
              <a:latin typeface="Calibri"/>
              <a:cs typeface="Calibri"/>
            </a:endParaRPr>
          </a:p>
          <a:p>
            <a:pPr marL="355600" marR="57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nationalization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10" dirty="0">
                <a:latin typeface="Calibri"/>
                <a:cs typeface="Calibri"/>
              </a:rPr>
              <a:t> jute,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guarantee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10" dirty="0">
                <a:latin typeface="Calibri"/>
                <a:cs typeface="Calibri"/>
              </a:rPr>
              <a:t>fair</a:t>
            </a:r>
            <a:r>
              <a:rPr sz="2400" b="1" spc="-5" dirty="0">
                <a:latin typeface="Calibri"/>
                <a:cs typeface="Calibri"/>
              </a:rPr>
              <a:t> prices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commodities,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public support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10" dirty="0">
                <a:latin typeface="Calibri"/>
                <a:cs typeface="Calibri"/>
              </a:rPr>
              <a:t>cooperatives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5" dirty="0">
                <a:latin typeface="Calibri"/>
                <a:cs typeface="Calibri"/>
              </a:rPr>
              <a:t> cottage</a:t>
            </a:r>
            <a:r>
              <a:rPr sz="2400" b="1" spc="-5" dirty="0">
                <a:latin typeface="Calibri"/>
                <a:cs typeface="Calibri"/>
              </a:rPr>
              <a:t> industries.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461" y="1778694"/>
            <a:ext cx="8004809" cy="4317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9425" marR="5080" indent="-467359">
              <a:lnSpc>
                <a:spcPct val="101099"/>
              </a:lnSpc>
              <a:spcBef>
                <a:spcPts val="90"/>
              </a:spcBef>
              <a:buClr>
                <a:srgbClr val="CC0000"/>
              </a:buClr>
              <a:buFont typeface="Wingdings"/>
              <a:buChar char=""/>
              <a:tabLst>
                <a:tab pos="479425" algn="l"/>
                <a:tab pos="480059" algn="l"/>
                <a:tab pos="1795780" algn="l"/>
                <a:tab pos="3893185" algn="l"/>
                <a:tab pos="5247005" algn="l"/>
                <a:tab pos="7459345" algn="l"/>
              </a:tabLst>
            </a:pPr>
            <a:r>
              <a:rPr sz="2600" spc="45" dirty="0">
                <a:latin typeface="Verdana"/>
                <a:cs typeface="Verdana"/>
              </a:rPr>
              <a:t>T</a:t>
            </a:r>
            <a:r>
              <a:rPr sz="2600" spc="5" dirty="0">
                <a:latin typeface="Verdana"/>
                <a:cs typeface="Verdana"/>
              </a:rPr>
              <a:t>h</a:t>
            </a:r>
            <a:r>
              <a:rPr sz="2600" spc="15" dirty="0">
                <a:latin typeface="Verdana"/>
                <a:cs typeface="Verdan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Verdana"/>
                <a:cs typeface="Verdana"/>
              </a:rPr>
              <a:t>2</a:t>
            </a:r>
            <a:r>
              <a:rPr sz="2600" spc="-10" dirty="0">
                <a:latin typeface="Verdana"/>
                <a:cs typeface="Verdana"/>
              </a:rPr>
              <a:t>1</a:t>
            </a:r>
            <a:r>
              <a:rPr sz="2600" spc="-60" dirty="0">
                <a:latin typeface="Verdana"/>
                <a:cs typeface="Verdana"/>
              </a:rPr>
              <a:t>-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5" dirty="0">
                <a:latin typeface="Verdana"/>
                <a:cs typeface="Verdana"/>
              </a:rPr>
              <a:t>n</a:t>
            </a:r>
            <a:r>
              <a:rPr sz="2600" spc="10" dirty="0">
                <a:latin typeface="Verdana"/>
                <a:cs typeface="Verdan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-10" dirty="0">
                <a:latin typeface="Verdana"/>
                <a:cs typeface="Verdana"/>
              </a:rPr>
              <a:t>s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20" dirty="0">
                <a:latin typeface="Verdana"/>
                <a:cs typeface="Verdana"/>
              </a:rPr>
              <a:t>e</a:t>
            </a:r>
            <a:r>
              <a:rPr sz="2600" spc="-55" dirty="0">
                <a:latin typeface="Verdana"/>
                <a:cs typeface="Verdana"/>
              </a:rPr>
              <a:t>m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10" dirty="0">
                <a:latin typeface="Verdana"/>
                <a:cs typeface="Verdana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spc="-75" dirty="0">
                <a:latin typeface="Verdana"/>
                <a:cs typeface="Verdana"/>
              </a:rPr>
              <a:t>h</a:t>
            </a:r>
            <a:r>
              <a:rPr sz="2600" spc="10" dirty="0">
                <a:latin typeface="Verdana"/>
                <a:cs typeface="Verdana"/>
              </a:rPr>
              <a:t>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Verdana"/>
                <a:cs typeface="Verdana"/>
              </a:rPr>
              <a:t>independence</a:t>
            </a:r>
            <a:r>
              <a:rPr sz="2600" spc="-1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4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East</a:t>
            </a:r>
            <a:r>
              <a:rPr sz="2400" spc="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Bengal.</a:t>
            </a:r>
            <a:endParaRPr sz="2600">
              <a:latin typeface="Verdana"/>
              <a:cs typeface="Verdana"/>
            </a:endParaRPr>
          </a:p>
          <a:p>
            <a:pPr marL="479425" marR="12065" indent="-467359">
              <a:lnSpc>
                <a:spcPct val="101200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79425" algn="l"/>
                <a:tab pos="480059" algn="l"/>
                <a:tab pos="918210" algn="l"/>
                <a:tab pos="1737995" algn="l"/>
                <a:tab pos="3674110" algn="l"/>
                <a:tab pos="4379595" algn="l"/>
                <a:tab pos="6372225" algn="l"/>
                <a:tab pos="6849109" algn="l"/>
              </a:tabLst>
            </a:pPr>
            <a:r>
              <a:rPr sz="2600" spc="25" dirty="0">
                <a:latin typeface="Verdana"/>
                <a:cs typeface="Verdana"/>
              </a:rPr>
              <a:t>I</a:t>
            </a:r>
            <a:r>
              <a:rPr sz="2600" spc="10" dirty="0">
                <a:latin typeface="Verdana"/>
                <a:cs typeface="Verdan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-10" dirty="0">
                <a:latin typeface="Verdana"/>
                <a:cs typeface="Verdana"/>
              </a:rPr>
              <a:t>s</a:t>
            </a:r>
            <a:r>
              <a:rPr sz="2600" spc="15" dirty="0">
                <a:latin typeface="Verdana"/>
                <a:cs typeface="Verdana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Verdana"/>
                <a:cs typeface="Verdana"/>
              </a:rPr>
              <a:t>me</a:t>
            </a:r>
            <a:r>
              <a:rPr sz="2600" spc="5" dirty="0">
                <a:latin typeface="Verdana"/>
                <a:cs typeface="Verdana"/>
              </a:rPr>
              <a:t>n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ed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dirty="0">
                <a:latin typeface="Verdana"/>
                <a:cs typeface="Verdana"/>
              </a:rPr>
              <a:t>h</a:t>
            </a:r>
            <a:r>
              <a:rPr sz="2600" spc="15" dirty="0">
                <a:latin typeface="Verdana"/>
                <a:cs typeface="Verdan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15" dirty="0">
                <a:latin typeface="Verdana"/>
                <a:cs typeface="Verdana"/>
              </a:rPr>
              <a:t>e</a:t>
            </a:r>
            <a:r>
              <a:rPr sz="2600" dirty="0">
                <a:latin typeface="Verdana"/>
                <a:cs typeface="Verdana"/>
              </a:rPr>
              <a:t>c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15" dirty="0">
                <a:latin typeface="Verdana"/>
                <a:cs typeface="Verdana"/>
              </a:rPr>
              <a:t>ar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spc="15" dirty="0">
                <a:latin typeface="Verdana"/>
                <a:cs typeface="Verdana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spc="10" dirty="0">
                <a:latin typeface="Verdana"/>
                <a:cs typeface="Verdana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Ba</a:t>
            </a:r>
            <a:r>
              <a:rPr sz="2600" spc="-5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10" dirty="0">
                <a:latin typeface="Verdana"/>
                <a:cs typeface="Verdana"/>
              </a:rPr>
              <a:t>a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0" dirty="0">
                <a:latin typeface="Verdana"/>
                <a:cs typeface="Verdana"/>
              </a:rPr>
              <a:t>as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state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language,</a:t>
            </a:r>
            <a:endParaRPr sz="2600">
              <a:latin typeface="Verdana"/>
              <a:cs typeface="Verdana"/>
            </a:endParaRPr>
          </a:p>
          <a:p>
            <a:pPr marL="479425" marR="10795" indent="-467359">
              <a:lnSpc>
                <a:spcPct val="101200"/>
              </a:lnSpc>
              <a:spcBef>
                <a:spcPts val="520"/>
              </a:spcBef>
              <a:buClr>
                <a:srgbClr val="CC0000"/>
              </a:buClr>
              <a:buFont typeface="Wingdings"/>
              <a:buChar char=""/>
              <a:tabLst>
                <a:tab pos="479425" algn="l"/>
                <a:tab pos="480059" algn="l"/>
                <a:tab pos="1194435" algn="l"/>
                <a:tab pos="2987675" algn="l"/>
                <a:tab pos="3644900" algn="l"/>
                <a:tab pos="5208905" algn="l"/>
                <a:tab pos="6105525" algn="l"/>
                <a:tab pos="7020559" algn="l"/>
              </a:tabLst>
            </a:pPr>
            <a:r>
              <a:rPr sz="2600" spc="-5" dirty="0">
                <a:latin typeface="Verdana"/>
                <a:cs typeface="Verdana"/>
              </a:rPr>
              <a:t>2</a:t>
            </a:r>
            <a:r>
              <a:rPr sz="2600" spc="15" dirty="0">
                <a:latin typeface="Verdana"/>
                <a:cs typeface="Verdana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Verdana"/>
                <a:cs typeface="Verdana"/>
              </a:rPr>
              <a:t>F</a:t>
            </a:r>
            <a:r>
              <a:rPr sz="2600" spc="15" dirty="0">
                <a:latin typeface="Verdana"/>
                <a:cs typeface="Verdana"/>
              </a:rPr>
              <a:t>e</a:t>
            </a:r>
            <a:r>
              <a:rPr sz="2600" spc="30" dirty="0">
                <a:latin typeface="Verdana"/>
                <a:cs typeface="Verdana"/>
              </a:rPr>
              <a:t>b</a:t>
            </a:r>
            <a:r>
              <a:rPr sz="2600" spc="10" dirty="0">
                <a:latin typeface="Verdana"/>
                <a:cs typeface="Verdana"/>
              </a:rPr>
              <a:t>r</a:t>
            </a:r>
            <a:r>
              <a:rPr sz="2600" spc="5" dirty="0">
                <a:latin typeface="Verdana"/>
                <a:cs typeface="Verdana"/>
              </a:rPr>
              <a:t>u</a:t>
            </a:r>
            <a:r>
              <a:rPr sz="2600" spc="15" dirty="0">
                <a:latin typeface="Verdana"/>
                <a:cs typeface="Verdana"/>
              </a:rPr>
              <a:t>ary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0" dirty="0">
                <a:latin typeface="Verdana"/>
                <a:cs typeface="Verdana"/>
              </a:rPr>
              <a:t>a</a:t>
            </a:r>
            <a:r>
              <a:rPr sz="2600" spc="15" dirty="0">
                <a:latin typeface="Verdana"/>
                <a:cs typeface="Verdana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5" dirty="0">
                <a:latin typeface="Verdana"/>
                <a:cs typeface="Verdana"/>
              </a:rPr>
              <a:t>M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-70" dirty="0">
                <a:latin typeface="Verdana"/>
                <a:cs typeface="Verdana"/>
              </a:rPr>
              <a:t>r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spc="30" dirty="0">
                <a:latin typeface="Verdana"/>
                <a:cs typeface="Verdana"/>
              </a:rPr>
              <a:t>y</a:t>
            </a:r>
            <a:r>
              <a:rPr sz="2600" spc="10" dirty="0">
                <a:latin typeface="Verdana"/>
                <a:cs typeface="Verdana"/>
              </a:rPr>
              <a:t>rs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Verdana"/>
                <a:cs typeface="Verdana"/>
              </a:rPr>
              <a:t>d</a:t>
            </a:r>
            <a:r>
              <a:rPr sz="2600" spc="-70" dirty="0">
                <a:latin typeface="Verdana"/>
                <a:cs typeface="Verdana"/>
              </a:rPr>
              <a:t>a</a:t>
            </a:r>
            <a:r>
              <a:rPr sz="2600" spc="15" dirty="0">
                <a:latin typeface="Verdana"/>
                <a:cs typeface="Verdana"/>
              </a:rPr>
              <a:t>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-5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5" dirty="0">
                <a:latin typeface="Verdana"/>
                <a:cs typeface="Verdana"/>
              </a:rPr>
              <a:t>p</a:t>
            </a:r>
            <a:r>
              <a:rPr sz="2600" spc="-75" dirty="0">
                <a:latin typeface="Verdana"/>
                <a:cs typeface="Verdana"/>
              </a:rPr>
              <a:t>u</a:t>
            </a:r>
            <a:r>
              <a:rPr sz="2600" spc="25" dirty="0">
                <a:latin typeface="Verdana"/>
                <a:cs typeface="Verdana"/>
              </a:rPr>
              <a:t>b</a:t>
            </a:r>
            <a:r>
              <a:rPr sz="2600" spc="-45" dirty="0">
                <a:latin typeface="Verdana"/>
                <a:cs typeface="Verdana"/>
              </a:rPr>
              <a:t>li</a:t>
            </a:r>
            <a:r>
              <a:rPr sz="2600" spc="10" dirty="0">
                <a:latin typeface="Verdana"/>
                <a:cs typeface="Verdana"/>
              </a:rPr>
              <a:t>c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Verdana"/>
                <a:cs typeface="Verdana"/>
              </a:rPr>
              <a:t>holiday,</a:t>
            </a:r>
            <a:endParaRPr sz="2600">
              <a:latin typeface="Verdana"/>
              <a:cs typeface="Verdana"/>
            </a:endParaRPr>
          </a:p>
          <a:p>
            <a:pPr marL="479425" marR="5080" indent="-467359">
              <a:lnSpc>
                <a:spcPct val="101099"/>
              </a:lnSpc>
              <a:spcBef>
                <a:spcPts val="600"/>
              </a:spcBef>
              <a:buClr>
                <a:srgbClr val="CC0000"/>
              </a:buClr>
              <a:buFont typeface="Wingdings"/>
              <a:buChar char=""/>
              <a:tabLst>
                <a:tab pos="479425" algn="l"/>
                <a:tab pos="480059" algn="l"/>
                <a:tab pos="1480820" algn="l"/>
                <a:tab pos="2806065" algn="l"/>
                <a:tab pos="3912235" algn="l"/>
                <a:tab pos="4398645" algn="l"/>
                <a:tab pos="5971540" algn="l"/>
                <a:tab pos="6467475" algn="l"/>
              </a:tabLst>
            </a:pPr>
            <a:r>
              <a:rPr sz="2600" spc="15" dirty="0">
                <a:latin typeface="Verdana"/>
                <a:cs typeface="Verdana"/>
              </a:rPr>
              <a:t>B</a:t>
            </a:r>
            <a:r>
              <a:rPr sz="2600" spc="5" dirty="0">
                <a:latin typeface="Verdana"/>
                <a:cs typeface="Verdana"/>
              </a:rPr>
              <a:t>u</a:t>
            </a:r>
            <a:r>
              <a:rPr sz="2600" spc="-45" dirty="0">
                <a:latin typeface="Verdana"/>
                <a:cs typeface="Verdana"/>
              </a:rPr>
              <a:t>il</a:t>
            </a:r>
            <a:r>
              <a:rPr sz="2600" spc="15" dirty="0">
                <a:latin typeface="Verdana"/>
                <a:cs typeface="Verdana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Sh</a:t>
            </a:r>
            <a:r>
              <a:rPr sz="2600" spc="5" dirty="0">
                <a:latin typeface="Verdana"/>
                <a:cs typeface="Verdana"/>
              </a:rPr>
              <a:t>ah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5" dirty="0">
                <a:latin typeface="Verdana"/>
                <a:cs typeface="Verdana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50" dirty="0">
                <a:latin typeface="Verdana"/>
                <a:cs typeface="Verdana"/>
              </a:rPr>
              <a:t>M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5" dirty="0">
                <a:latin typeface="Verdana"/>
                <a:cs typeface="Verdana"/>
              </a:rPr>
              <a:t>n</a:t>
            </a:r>
            <a:r>
              <a:rPr sz="2600" spc="10" dirty="0">
                <a:latin typeface="Verdana"/>
                <a:cs typeface="Verdana"/>
              </a:rPr>
              <a:t>ar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15" dirty="0">
                <a:latin typeface="Verdana"/>
                <a:cs typeface="Verdana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20" dirty="0">
                <a:latin typeface="Verdana"/>
                <a:cs typeface="Verdana"/>
              </a:rPr>
              <a:t>mem</a:t>
            </a:r>
            <a:r>
              <a:rPr sz="2600" spc="-5" dirty="0">
                <a:latin typeface="Verdana"/>
                <a:cs typeface="Verdana"/>
              </a:rPr>
              <a:t>o</a:t>
            </a:r>
            <a:r>
              <a:rPr sz="2600" spc="10" dirty="0">
                <a:latin typeface="Verdana"/>
                <a:cs typeface="Verdana"/>
              </a:rPr>
              <a:t>ry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Verdana"/>
                <a:cs typeface="Verdana"/>
              </a:rPr>
              <a:t>o</a:t>
            </a:r>
            <a:r>
              <a:rPr sz="2600" spc="5" dirty="0">
                <a:latin typeface="Verdana"/>
                <a:cs typeface="Verdana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n</a:t>
            </a:r>
            <a:r>
              <a:rPr sz="2600" spc="25" dirty="0">
                <a:latin typeface="Verdana"/>
                <a:cs typeface="Verdana"/>
              </a:rPr>
              <a:t>g</a:t>
            </a:r>
            <a:r>
              <a:rPr sz="2600" spc="5" dirty="0">
                <a:latin typeface="Verdana"/>
                <a:cs typeface="Verdana"/>
              </a:rPr>
              <a:t>u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g</a:t>
            </a:r>
            <a:r>
              <a:rPr sz="2600" spc="10" dirty="0">
                <a:latin typeface="Verdana"/>
                <a:cs typeface="Verdana"/>
              </a:rPr>
              <a:t>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15" dirty="0">
                <a:latin typeface="Verdana"/>
                <a:cs typeface="Verdana"/>
              </a:rPr>
              <a:t>martyrs.</a:t>
            </a:r>
            <a:endParaRPr sz="2600">
              <a:latin typeface="Verdana"/>
              <a:cs typeface="Verdana"/>
            </a:endParaRPr>
          </a:p>
          <a:p>
            <a:pPr marL="479425" marR="5715" indent="-467359">
              <a:lnSpc>
                <a:spcPct val="101000"/>
              </a:lnSpc>
              <a:spcBef>
                <a:spcPts val="530"/>
              </a:spcBef>
              <a:buClr>
                <a:srgbClr val="CC0000"/>
              </a:buClr>
              <a:buFont typeface="Wingdings"/>
              <a:buChar char=""/>
              <a:tabLst>
                <a:tab pos="479425" algn="l"/>
                <a:tab pos="480059" algn="l"/>
                <a:tab pos="2539365" algn="l"/>
                <a:tab pos="3092450" algn="l"/>
                <a:tab pos="3931285" algn="l"/>
                <a:tab pos="5885815" algn="l"/>
                <a:tab pos="6744334" algn="l"/>
              </a:tabLst>
            </a:pPr>
            <a:r>
              <a:rPr sz="2600" spc="5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at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spc="5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li</a:t>
            </a:r>
            <a:r>
              <a:rPr sz="2600" spc="-20" dirty="0">
                <a:latin typeface="Verdana"/>
                <a:cs typeface="Verdana"/>
              </a:rPr>
              <a:t>z</a:t>
            </a:r>
            <a:r>
              <a:rPr sz="2600" spc="15" dirty="0">
                <a:latin typeface="Verdana"/>
                <a:cs typeface="Verdana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Verdana"/>
                <a:cs typeface="Verdana"/>
              </a:rPr>
              <a:t>o</a:t>
            </a:r>
            <a:r>
              <a:rPr sz="2600" spc="5" dirty="0">
                <a:latin typeface="Verdana"/>
                <a:cs typeface="Verdana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Verdana"/>
                <a:cs typeface="Verdana"/>
              </a:rPr>
              <a:t>s</a:t>
            </a:r>
            <a:r>
              <a:rPr sz="2600" spc="85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10" dirty="0">
                <a:latin typeface="Verdana"/>
                <a:cs typeface="Verdana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Verdana"/>
                <a:cs typeface="Verdana"/>
              </a:rPr>
              <a:t>c</a:t>
            </a:r>
            <a:r>
              <a:rPr sz="2600" spc="5" dirty="0">
                <a:latin typeface="Verdana"/>
                <a:cs typeface="Verdana"/>
              </a:rPr>
              <a:t>u</a:t>
            </a:r>
            <a:r>
              <a:rPr sz="2600" spc="-45" dirty="0">
                <a:latin typeface="Verdana"/>
                <a:cs typeface="Verdana"/>
              </a:rPr>
              <a:t>l</a:t>
            </a:r>
            <a:r>
              <a:rPr sz="2600" spc="20" dirty="0">
                <a:latin typeface="Verdana"/>
                <a:cs typeface="Verdana"/>
              </a:rPr>
              <a:t>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30" dirty="0">
                <a:latin typeface="Verdana"/>
                <a:cs typeface="Verdana"/>
              </a:rPr>
              <a:t>v</a:t>
            </a:r>
            <a:r>
              <a:rPr sz="2600" spc="15" dirty="0">
                <a:latin typeface="Verdana"/>
                <a:cs typeface="Verdana"/>
              </a:rPr>
              <a:t>at</a:t>
            </a:r>
            <a:r>
              <a:rPr sz="2600" spc="-45" dirty="0">
                <a:latin typeface="Verdana"/>
                <a:cs typeface="Verdana"/>
              </a:rPr>
              <a:t>i</a:t>
            </a:r>
            <a:r>
              <a:rPr sz="2600" spc="-10" dirty="0">
                <a:latin typeface="Verdana"/>
                <a:cs typeface="Verdana"/>
              </a:rPr>
              <a:t>o</a:t>
            </a:r>
            <a:r>
              <a:rPr sz="2600" spc="15" dirty="0">
                <a:latin typeface="Verdana"/>
                <a:cs typeface="Verdana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dirty="0">
                <a:latin typeface="Verdana"/>
                <a:cs typeface="Verdana"/>
              </a:rPr>
              <a:t>n</a:t>
            </a:r>
            <a:r>
              <a:rPr sz="2600" spc="15" dirty="0">
                <a:latin typeface="Verdana"/>
                <a:cs typeface="Verdana"/>
              </a:rPr>
              <a:t>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Verdana"/>
                <a:cs typeface="Verdana"/>
              </a:rPr>
              <a:t>co</a:t>
            </a:r>
            <a:r>
              <a:rPr sz="2600" spc="20" dirty="0">
                <a:latin typeface="Verdana"/>
                <a:cs typeface="Verdana"/>
              </a:rPr>
              <a:t>tt</a:t>
            </a:r>
            <a:r>
              <a:rPr sz="2600" spc="15" dirty="0">
                <a:latin typeface="Verdana"/>
                <a:cs typeface="Verdana"/>
              </a:rPr>
              <a:t>a</a:t>
            </a:r>
            <a:r>
              <a:rPr sz="2600" spc="20" dirty="0">
                <a:latin typeface="Verdana"/>
                <a:cs typeface="Verdana"/>
              </a:rPr>
              <a:t>g</a:t>
            </a:r>
            <a:r>
              <a:rPr sz="2600" spc="10" dirty="0">
                <a:latin typeface="Verdana"/>
                <a:cs typeface="Verdana"/>
              </a:rPr>
              <a:t>e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Verdana"/>
                <a:cs typeface="Verdana"/>
              </a:rPr>
              <a:t>industries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in</a:t>
            </a:r>
            <a:r>
              <a:rPr sz="2600" spc="5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East.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7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76" y="109537"/>
                  </a:lnTo>
                  <a:lnTo>
                    <a:pt x="465557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566915"/>
              <a:ext cx="7958455" cy="4605655"/>
            </a:xfrm>
            <a:custGeom>
              <a:avLst/>
              <a:gdLst/>
              <a:ahLst/>
              <a:cxnLst/>
              <a:rect l="l" t="t" r="r" b="b"/>
              <a:pathLst>
                <a:path w="7958455" h="4605655">
                  <a:moveTo>
                    <a:pt x="0" y="0"/>
                  </a:moveTo>
                  <a:lnTo>
                    <a:pt x="7958205" y="0"/>
                  </a:lnTo>
                </a:path>
                <a:path w="7958455" h="4605655">
                  <a:moveTo>
                    <a:pt x="0" y="4605284"/>
                  </a:moveTo>
                  <a:lnTo>
                    <a:pt x="7924799" y="4605284"/>
                  </a:lnTo>
                </a:path>
              </a:pathLst>
            </a:custGeom>
            <a:ln w="953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050" y="329242"/>
            <a:ext cx="69291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/>
              <a:t>Election</a:t>
            </a:r>
            <a:r>
              <a:rPr sz="3000" spc="-95" dirty="0"/>
              <a:t> </a:t>
            </a:r>
            <a:r>
              <a:rPr sz="3000" spc="10" dirty="0"/>
              <a:t>Issue</a:t>
            </a:r>
            <a:r>
              <a:rPr sz="3000" spc="-100" dirty="0"/>
              <a:t> </a:t>
            </a:r>
            <a:r>
              <a:rPr sz="3000" spc="-20" dirty="0"/>
              <a:t>of</a:t>
            </a:r>
            <a:r>
              <a:rPr sz="3000" spc="25" dirty="0"/>
              <a:t> </a:t>
            </a:r>
            <a:r>
              <a:rPr sz="3000" spc="15" dirty="0"/>
              <a:t>Muslim</a:t>
            </a:r>
            <a:r>
              <a:rPr sz="3000" spc="-75" dirty="0"/>
              <a:t> </a:t>
            </a:r>
            <a:r>
              <a:rPr sz="3000" spc="5" dirty="0"/>
              <a:t>League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536571" y="1702494"/>
            <a:ext cx="8082915" cy="36023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79425" marR="5080" indent="-467359" algn="just">
              <a:lnSpc>
                <a:spcPct val="100200"/>
              </a:lnSpc>
              <a:spcBef>
                <a:spcPts val="120"/>
              </a:spcBef>
            </a:pPr>
            <a:r>
              <a:rPr sz="2600" spc="2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600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Verdana"/>
                <a:cs typeface="Verdana"/>
              </a:rPr>
              <a:t>On</a:t>
            </a:r>
            <a:r>
              <a:rPr sz="2600" spc="3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the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other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hand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the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Muslim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Leagues 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election issues </a:t>
            </a:r>
            <a:r>
              <a:rPr sz="2600" spc="20" dirty="0">
                <a:latin typeface="Verdana"/>
                <a:cs typeface="Verdana"/>
              </a:rPr>
              <a:t>were </a:t>
            </a:r>
            <a:r>
              <a:rPr sz="2600" spc="5" dirty="0">
                <a:latin typeface="Verdana"/>
                <a:cs typeface="Verdana"/>
              </a:rPr>
              <a:t>on </a:t>
            </a:r>
            <a:r>
              <a:rPr sz="2600" spc="-10" dirty="0">
                <a:latin typeface="Verdana"/>
                <a:cs typeface="Verdana"/>
              </a:rPr>
              <a:t>religion </a:t>
            </a:r>
            <a:r>
              <a:rPr sz="2600" spc="15" dirty="0">
                <a:latin typeface="Verdana"/>
                <a:cs typeface="Verdana"/>
              </a:rPr>
              <a:t>based. </a:t>
            </a:r>
            <a:r>
              <a:rPr sz="2600" dirty="0">
                <a:latin typeface="Verdana"/>
                <a:cs typeface="Verdana"/>
              </a:rPr>
              <a:t>They 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said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10" dirty="0">
                <a:latin typeface="Verdana"/>
                <a:cs typeface="Verdana"/>
              </a:rPr>
              <a:t>that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if</a:t>
            </a:r>
            <a:r>
              <a:rPr sz="2600" spc="-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Pakistan</a:t>
            </a:r>
            <a:r>
              <a:rPr sz="2600" spc="10" dirty="0">
                <a:latin typeface="Verdana"/>
                <a:cs typeface="Verdana"/>
              </a:rPr>
              <a:t> </a:t>
            </a:r>
            <a:r>
              <a:rPr sz="2600" spc="20" dirty="0">
                <a:latin typeface="Verdana"/>
                <a:cs typeface="Verdana"/>
              </a:rPr>
              <a:t>were</a:t>
            </a:r>
            <a:r>
              <a:rPr sz="2600" spc="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destroy</a:t>
            </a:r>
            <a:r>
              <a:rPr sz="2600" spc="5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then 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Muslim </a:t>
            </a:r>
            <a:r>
              <a:rPr sz="2600" dirty="0">
                <a:latin typeface="Verdana"/>
                <a:cs typeface="Verdana"/>
              </a:rPr>
              <a:t>would </a:t>
            </a:r>
            <a:r>
              <a:rPr sz="2600" spc="5" dirty="0">
                <a:latin typeface="Verdana"/>
                <a:cs typeface="Verdana"/>
              </a:rPr>
              <a:t>destroy. </a:t>
            </a:r>
            <a:r>
              <a:rPr sz="2600" dirty="0">
                <a:latin typeface="Verdana"/>
                <a:cs typeface="Verdana"/>
              </a:rPr>
              <a:t>They </a:t>
            </a:r>
            <a:r>
              <a:rPr sz="2600" spc="-5" dirty="0">
                <a:latin typeface="Verdana"/>
                <a:cs typeface="Verdana"/>
              </a:rPr>
              <a:t>also said </a:t>
            </a:r>
            <a:r>
              <a:rPr sz="2600" spc="10" dirty="0">
                <a:latin typeface="Verdana"/>
                <a:cs typeface="Verdana"/>
              </a:rPr>
              <a:t>that </a:t>
            </a:r>
            <a:r>
              <a:rPr sz="2600" spc="1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either </a:t>
            </a:r>
            <a:r>
              <a:rPr sz="2600" spc="-5" dirty="0">
                <a:latin typeface="Verdana"/>
                <a:cs typeface="Verdana"/>
              </a:rPr>
              <a:t>Pakistan </a:t>
            </a:r>
            <a:r>
              <a:rPr sz="2600" spc="15" dirty="0">
                <a:latin typeface="Verdana"/>
                <a:cs typeface="Verdana"/>
              </a:rPr>
              <a:t>a </a:t>
            </a:r>
            <a:r>
              <a:rPr sz="2600" spc="-5" dirty="0">
                <a:latin typeface="Verdana"/>
                <a:cs typeface="Verdana"/>
              </a:rPr>
              <a:t>Muslim country </a:t>
            </a:r>
            <a:r>
              <a:rPr sz="2600" spc="-35" dirty="0">
                <a:latin typeface="Verdana"/>
                <a:cs typeface="Verdana"/>
              </a:rPr>
              <a:t>or </a:t>
            </a:r>
            <a:r>
              <a:rPr sz="2600" dirty="0">
                <a:latin typeface="Verdana"/>
                <a:cs typeface="Verdana"/>
              </a:rPr>
              <a:t>not </a:t>
            </a:r>
            <a:r>
              <a:rPr sz="2600" spc="-10" dirty="0">
                <a:latin typeface="Verdana"/>
                <a:cs typeface="Verdana"/>
              </a:rPr>
              <a:t>will </a:t>
            </a:r>
            <a:r>
              <a:rPr sz="2600" spc="-5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determined</a:t>
            </a:r>
            <a:r>
              <a:rPr sz="2600" spc="305" dirty="0">
                <a:latin typeface="Verdana"/>
                <a:cs typeface="Verdana"/>
              </a:rPr>
              <a:t> </a:t>
            </a:r>
            <a:r>
              <a:rPr sz="2600" spc="-15" dirty="0">
                <a:latin typeface="Verdana"/>
                <a:cs typeface="Verdana"/>
              </a:rPr>
              <a:t>by</a:t>
            </a:r>
            <a:r>
              <a:rPr sz="2600" spc="30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this</a:t>
            </a:r>
            <a:r>
              <a:rPr sz="2600" spc="2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election.</a:t>
            </a:r>
            <a:r>
              <a:rPr sz="2600" spc="295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As</a:t>
            </a:r>
            <a:r>
              <a:rPr sz="2600" spc="254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here</a:t>
            </a:r>
            <a:r>
              <a:rPr sz="2600" spc="290" dirty="0">
                <a:latin typeface="Verdana"/>
                <a:cs typeface="Verdana"/>
              </a:rPr>
              <a:t> </a:t>
            </a:r>
            <a:r>
              <a:rPr sz="2600" spc="-5" dirty="0">
                <a:latin typeface="Verdana"/>
                <a:cs typeface="Verdana"/>
              </a:rPr>
              <a:t>contest </a:t>
            </a:r>
            <a:r>
              <a:rPr sz="2600" spc="-905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a </a:t>
            </a:r>
            <a:r>
              <a:rPr sz="2600" spc="-5" dirty="0">
                <a:latin typeface="Verdana"/>
                <a:cs typeface="Verdana"/>
              </a:rPr>
              <a:t>Muslim </a:t>
            </a:r>
            <a:r>
              <a:rPr sz="2600" dirty="0">
                <a:latin typeface="Verdana"/>
                <a:cs typeface="Verdana"/>
              </a:rPr>
              <a:t>party </a:t>
            </a:r>
            <a:r>
              <a:rPr sz="2600" spc="-15" dirty="0">
                <a:latin typeface="Verdana"/>
                <a:cs typeface="Verdana"/>
              </a:rPr>
              <a:t>in </a:t>
            </a:r>
            <a:r>
              <a:rPr sz="2600" spc="5" dirty="0">
                <a:latin typeface="Verdana"/>
                <a:cs typeface="Verdana"/>
              </a:rPr>
              <a:t>one </a:t>
            </a:r>
            <a:r>
              <a:rPr sz="2600" spc="10" dirty="0">
                <a:latin typeface="Verdana"/>
                <a:cs typeface="Verdana"/>
              </a:rPr>
              <a:t>hand and </a:t>
            </a:r>
            <a:r>
              <a:rPr sz="2600" spc="-10" dirty="0">
                <a:latin typeface="Verdana"/>
                <a:cs typeface="Verdana"/>
              </a:rPr>
              <a:t>opposite </a:t>
            </a:r>
            <a:r>
              <a:rPr sz="2600" spc="-15" dirty="0">
                <a:latin typeface="Verdana"/>
                <a:cs typeface="Verdana"/>
              </a:rPr>
              <a:t>are </a:t>
            </a:r>
            <a:r>
              <a:rPr sz="2600" spc="-10" dirty="0">
                <a:latin typeface="Verdana"/>
                <a:cs typeface="Verdana"/>
              </a:rPr>
              <a:t> </a:t>
            </a:r>
            <a:r>
              <a:rPr sz="2600" spc="5" dirty="0">
                <a:latin typeface="Verdana"/>
                <a:cs typeface="Verdana"/>
              </a:rPr>
              <a:t>those </a:t>
            </a:r>
            <a:r>
              <a:rPr sz="2600" spc="20" dirty="0">
                <a:latin typeface="Verdana"/>
                <a:cs typeface="Verdana"/>
              </a:rPr>
              <a:t>who </a:t>
            </a:r>
            <a:r>
              <a:rPr sz="2600" spc="-5" dirty="0">
                <a:latin typeface="Verdana"/>
                <a:cs typeface="Verdana"/>
              </a:rPr>
              <a:t>does </a:t>
            </a:r>
            <a:r>
              <a:rPr sz="2600" dirty="0">
                <a:latin typeface="Verdana"/>
                <a:cs typeface="Verdana"/>
              </a:rPr>
              <a:t>not </a:t>
            </a:r>
            <a:r>
              <a:rPr sz="2600" spc="-5" dirty="0">
                <a:latin typeface="Verdana"/>
                <a:cs typeface="Verdana"/>
              </a:rPr>
              <a:t>want Pakistan </a:t>
            </a:r>
            <a:r>
              <a:rPr sz="2600" spc="15" dirty="0">
                <a:latin typeface="Verdana"/>
                <a:cs typeface="Verdana"/>
              </a:rPr>
              <a:t>a </a:t>
            </a:r>
            <a:r>
              <a:rPr sz="2600" spc="-5" dirty="0">
                <a:latin typeface="Verdana"/>
                <a:cs typeface="Verdana"/>
              </a:rPr>
              <a:t>Muslim </a:t>
            </a:r>
            <a:r>
              <a:rPr sz="2600" dirty="0">
                <a:latin typeface="Verdana"/>
                <a:cs typeface="Verdana"/>
              </a:rPr>
              <a:t> </a:t>
            </a:r>
            <a:r>
              <a:rPr sz="2600" spc="15" dirty="0">
                <a:latin typeface="Verdana"/>
                <a:cs typeface="Verdana"/>
              </a:rPr>
              <a:t>state.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7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76" y="109537"/>
                  </a:lnTo>
                  <a:lnTo>
                    <a:pt x="465557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566915"/>
              <a:ext cx="7958455" cy="4605655"/>
            </a:xfrm>
            <a:custGeom>
              <a:avLst/>
              <a:gdLst/>
              <a:ahLst/>
              <a:cxnLst/>
              <a:rect l="l" t="t" r="r" b="b"/>
              <a:pathLst>
                <a:path w="7958455" h="4605655">
                  <a:moveTo>
                    <a:pt x="0" y="0"/>
                  </a:moveTo>
                  <a:lnTo>
                    <a:pt x="7958205" y="0"/>
                  </a:lnTo>
                </a:path>
                <a:path w="7958455" h="4605655">
                  <a:moveTo>
                    <a:pt x="0" y="4605284"/>
                  </a:moveTo>
                  <a:lnTo>
                    <a:pt x="7924799" y="4605284"/>
                  </a:lnTo>
                </a:path>
              </a:pathLst>
            </a:custGeom>
            <a:ln w="953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97980" y="901060"/>
            <a:ext cx="154559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3265"/>
                </a:solidFill>
              </a:rPr>
              <a:t>R</a:t>
            </a:r>
            <a:r>
              <a:rPr spc="10" dirty="0">
                <a:solidFill>
                  <a:srgbClr val="003265"/>
                </a:solidFill>
              </a:rPr>
              <a:t>e</a:t>
            </a:r>
            <a:r>
              <a:rPr spc="40" dirty="0">
                <a:solidFill>
                  <a:srgbClr val="003265"/>
                </a:solidFill>
              </a:rPr>
              <a:t>s</a:t>
            </a:r>
            <a:r>
              <a:rPr spc="15" dirty="0">
                <a:solidFill>
                  <a:srgbClr val="003265"/>
                </a:solidFill>
              </a:rPr>
              <a:t>u</a:t>
            </a:r>
            <a:r>
              <a:rPr spc="-30" dirty="0">
                <a:solidFill>
                  <a:srgbClr val="003265"/>
                </a:solidFill>
              </a:rPr>
              <a:t>l</a:t>
            </a:r>
            <a:r>
              <a:rPr spc="10" dirty="0">
                <a:solidFill>
                  <a:srgbClr val="003265"/>
                </a:solidFill>
              </a:rPr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571" y="1750119"/>
            <a:ext cx="8084184" cy="341185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479425" marR="5080" indent="-467359" algn="just">
              <a:lnSpc>
                <a:spcPct val="91500"/>
              </a:lnSpc>
              <a:spcBef>
                <a:spcPts val="405"/>
              </a:spcBef>
            </a:pPr>
            <a:r>
              <a:rPr sz="30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0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Franklin Gothic Medium"/>
                <a:cs typeface="Franklin Gothic Medium"/>
              </a:rPr>
              <a:t>The </a:t>
            </a:r>
            <a:r>
              <a:rPr sz="3000" spc="5" dirty="0">
                <a:latin typeface="Franklin Gothic Medium"/>
                <a:cs typeface="Franklin Gothic Medium"/>
              </a:rPr>
              <a:t>elections </a:t>
            </a:r>
            <a:r>
              <a:rPr sz="3000" dirty="0">
                <a:latin typeface="Franklin Gothic Medium"/>
                <a:cs typeface="Franklin Gothic Medium"/>
              </a:rPr>
              <a:t>resulted </a:t>
            </a:r>
            <a:r>
              <a:rPr sz="3000" spc="5" dirty="0">
                <a:latin typeface="Franklin Gothic Medium"/>
                <a:cs typeface="Franklin Gothic Medium"/>
              </a:rPr>
              <a:t>in </a:t>
            </a:r>
            <a:r>
              <a:rPr sz="3000" dirty="0">
                <a:latin typeface="Franklin Gothic Medium"/>
                <a:cs typeface="Franklin Gothic Medium"/>
              </a:rPr>
              <a:t>a </a:t>
            </a:r>
            <a:r>
              <a:rPr sz="3000" spc="5" dirty="0">
                <a:latin typeface="Franklin Gothic Medium"/>
                <a:cs typeface="Franklin Gothic Medium"/>
              </a:rPr>
              <a:t>landslide </a:t>
            </a:r>
            <a:r>
              <a:rPr sz="3000" dirty="0">
                <a:latin typeface="Franklin Gothic Medium"/>
                <a:cs typeface="Franklin Gothic Medium"/>
              </a:rPr>
              <a:t>victory for </a:t>
            </a:r>
            <a:r>
              <a:rPr sz="3000" spc="-735" dirty="0">
                <a:latin typeface="Franklin Gothic Medium"/>
                <a:cs typeface="Franklin Gothic Medium"/>
              </a:rPr>
              <a:t> </a:t>
            </a:r>
            <a:r>
              <a:rPr sz="3000" spc="5" dirty="0">
                <a:latin typeface="Franklin Gothic Medium"/>
                <a:cs typeface="Franklin Gothic Medium"/>
              </a:rPr>
              <a:t>the United </a:t>
            </a:r>
            <a:r>
              <a:rPr sz="3000" spc="-10" dirty="0">
                <a:latin typeface="Franklin Gothic Medium"/>
                <a:cs typeface="Franklin Gothic Medium"/>
              </a:rPr>
              <a:t>Front </a:t>
            </a:r>
            <a:r>
              <a:rPr sz="3000" spc="10" dirty="0">
                <a:latin typeface="Franklin Gothic Medium"/>
                <a:cs typeface="Franklin Gothic Medium"/>
              </a:rPr>
              <a:t>which </a:t>
            </a:r>
            <a:r>
              <a:rPr sz="3000" spc="-5" dirty="0">
                <a:latin typeface="Franklin Gothic Medium"/>
                <a:cs typeface="Franklin Gothic Medium"/>
              </a:rPr>
              <a:t>won </a:t>
            </a:r>
            <a:r>
              <a:rPr sz="3000" spc="-25" dirty="0">
                <a:latin typeface="Franklin Gothic Medium"/>
                <a:cs typeface="Franklin Gothic Medium"/>
              </a:rPr>
              <a:t>228 </a:t>
            </a:r>
            <a:r>
              <a:rPr sz="3000" spc="5" dirty="0">
                <a:latin typeface="Franklin Gothic Medium"/>
                <a:cs typeface="Franklin Gothic Medium"/>
              </a:rPr>
              <a:t>among </a:t>
            </a:r>
            <a:r>
              <a:rPr sz="3000" spc="40" dirty="0">
                <a:latin typeface="Franklin Gothic Medium"/>
                <a:cs typeface="Franklin Gothic Medium"/>
              </a:rPr>
              <a:t>309 </a:t>
            </a:r>
            <a:r>
              <a:rPr sz="3000" spc="45" dirty="0">
                <a:latin typeface="Franklin Gothic Medium"/>
                <a:cs typeface="Franklin Gothic Medium"/>
              </a:rPr>
              <a:t> </a:t>
            </a:r>
            <a:r>
              <a:rPr sz="3000" spc="-5" dirty="0">
                <a:latin typeface="Franklin Gothic Medium"/>
                <a:cs typeface="Franklin Gothic Medium"/>
              </a:rPr>
              <a:t>seats,(including </a:t>
            </a:r>
            <a:r>
              <a:rPr sz="3000" dirty="0">
                <a:latin typeface="Franklin Gothic Medium"/>
                <a:cs typeface="Franklin Gothic Medium"/>
              </a:rPr>
              <a:t>9 </a:t>
            </a:r>
            <a:r>
              <a:rPr sz="3000" spc="-10" dirty="0">
                <a:latin typeface="Franklin Gothic Medium"/>
                <a:cs typeface="Franklin Gothic Medium"/>
              </a:rPr>
              <a:t>reserved </a:t>
            </a:r>
            <a:r>
              <a:rPr sz="3000" dirty="0">
                <a:latin typeface="Franklin Gothic Medium"/>
                <a:cs typeface="Franklin Gothic Medium"/>
              </a:rPr>
              <a:t>seats for </a:t>
            </a:r>
            <a:r>
              <a:rPr sz="3000" spc="-10" dirty="0">
                <a:latin typeface="Franklin Gothic Medium"/>
                <a:cs typeface="Franklin Gothic Medium"/>
              </a:rPr>
              <a:t>women) </a:t>
            </a:r>
            <a:r>
              <a:rPr sz="3000" spc="-5" dirty="0">
                <a:latin typeface="Franklin Gothic Medium"/>
                <a:cs typeface="Franklin Gothic Medium"/>
              </a:rPr>
              <a:t> </a:t>
            </a:r>
            <a:r>
              <a:rPr sz="3000" spc="5" dirty="0">
                <a:latin typeface="Franklin Gothic Medium"/>
                <a:cs typeface="Franklin Gothic Medium"/>
              </a:rPr>
              <a:t>Muslim </a:t>
            </a:r>
            <a:r>
              <a:rPr sz="3000" dirty="0">
                <a:latin typeface="Franklin Gothic Medium"/>
                <a:cs typeface="Franklin Gothic Medium"/>
              </a:rPr>
              <a:t>League won 9 seat,</a:t>
            </a:r>
            <a:r>
              <a:rPr sz="3000" spc="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Khalafat Rabbani </a:t>
            </a:r>
            <a:r>
              <a:rPr sz="3000" spc="-73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won </a:t>
            </a:r>
            <a:r>
              <a:rPr sz="3000" spc="5" dirty="0">
                <a:latin typeface="Franklin Gothic Medium"/>
                <a:cs typeface="Franklin Gothic Medium"/>
              </a:rPr>
              <a:t>only </a:t>
            </a:r>
            <a:r>
              <a:rPr sz="3000" dirty="0">
                <a:latin typeface="Franklin Gothic Medium"/>
                <a:cs typeface="Franklin Gothic Medium"/>
              </a:rPr>
              <a:t>2 seat </a:t>
            </a:r>
            <a:r>
              <a:rPr sz="3000" spc="-10" dirty="0">
                <a:latin typeface="Franklin Gothic Medium"/>
                <a:cs typeface="Franklin Gothic Medium"/>
              </a:rPr>
              <a:t>and </a:t>
            </a:r>
            <a:r>
              <a:rPr sz="3000" dirty="0">
                <a:latin typeface="Franklin Gothic Medium"/>
                <a:cs typeface="Franklin Gothic Medium"/>
              </a:rPr>
              <a:t>non </a:t>
            </a:r>
            <a:r>
              <a:rPr sz="3000" spc="5" dirty="0">
                <a:latin typeface="Franklin Gothic Medium"/>
                <a:cs typeface="Franklin Gothic Medium"/>
              </a:rPr>
              <a:t>party </a:t>
            </a:r>
            <a:r>
              <a:rPr sz="3000" dirty="0">
                <a:latin typeface="Franklin Gothic Medium"/>
                <a:cs typeface="Franklin Gothic Medium"/>
              </a:rPr>
              <a:t>won </a:t>
            </a:r>
            <a:r>
              <a:rPr sz="3000" spc="-15" dirty="0">
                <a:latin typeface="Franklin Gothic Medium"/>
                <a:cs typeface="Franklin Gothic Medium"/>
              </a:rPr>
              <a:t>12 </a:t>
            </a:r>
            <a:r>
              <a:rPr sz="3000" dirty="0">
                <a:latin typeface="Franklin Gothic Medium"/>
                <a:cs typeface="Franklin Gothic Medium"/>
              </a:rPr>
              <a:t>seats. </a:t>
            </a:r>
            <a:r>
              <a:rPr sz="3000" spc="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Among </a:t>
            </a:r>
            <a:r>
              <a:rPr sz="3000" spc="5" dirty="0">
                <a:latin typeface="Franklin Gothic Medium"/>
                <a:cs typeface="Franklin Gothic Medium"/>
              </a:rPr>
              <a:t>the </a:t>
            </a:r>
            <a:r>
              <a:rPr sz="3000" spc="-15" dirty="0">
                <a:latin typeface="Franklin Gothic Medium"/>
                <a:cs typeface="Franklin Gothic Medium"/>
              </a:rPr>
              <a:t>72 </a:t>
            </a:r>
            <a:r>
              <a:rPr sz="3000" dirty="0">
                <a:latin typeface="Franklin Gothic Medium"/>
                <a:cs typeface="Franklin Gothic Medium"/>
              </a:rPr>
              <a:t>reserved seats for </a:t>
            </a:r>
            <a:r>
              <a:rPr sz="3000" spc="5" dirty="0">
                <a:latin typeface="Franklin Gothic Medium"/>
                <a:cs typeface="Franklin Gothic Medium"/>
              </a:rPr>
              <a:t>non-Muslim, </a:t>
            </a:r>
            <a:r>
              <a:rPr sz="3000" spc="1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congress</a:t>
            </a:r>
            <a:r>
              <a:rPr sz="3000" spc="5" dirty="0">
                <a:latin typeface="Franklin Gothic Medium"/>
                <a:cs typeface="Franklin Gothic Medium"/>
              </a:rPr>
              <a:t> </a:t>
            </a:r>
            <a:r>
              <a:rPr sz="3000" spc="-5" dirty="0">
                <a:latin typeface="Franklin Gothic Medium"/>
                <a:cs typeface="Franklin Gothic Medium"/>
              </a:rPr>
              <a:t>won</a:t>
            </a:r>
            <a:r>
              <a:rPr sz="3000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25,</a:t>
            </a:r>
            <a:r>
              <a:rPr sz="3000" spc="-20" dirty="0">
                <a:latin typeface="Franklin Gothic Medium"/>
                <a:cs typeface="Franklin Gothic Medium"/>
              </a:rPr>
              <a:t> </a:t>
            </a:r>
            <a:r>
              <a:rPr sz="3000" spc="5" dirty="0">
                <a:latin typeface="Franklin Gothic Medium"/>
                <a:cs typeface="Franklin Gothic Medium"/>
              </a:rPr>
              <a:t>Tapshil</a:t>
            </a:r>
            <a:r>
              <a:rPr sz="3000" spc="1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Federation</a:t>
            </a:r>
            <a:r>
              <a:rPr sz="3000" spc="755" dirty="0">
                <a:latin typeface="Franklin Gothic Medium"/>
                <a:cs typeface="Franklin Gothic Medium"/>
              </a:rPr>
              <a:t> </a:t>
            </a:r>
            <a:r>
              <a:rPr sz="3000" spc="-35" dirty="0">
                <a:latin typeface="Franklin Gothic Medium"/>
                <a:cs typeface="Franklin Gothic Medium"/>
              </a:rPr>
              <a:t>27 </a:t>
            </a:r>
            <a:r>
              <a:rPr sz="3000" spc="-30" dirty="0">
                <a:latin typeface="Franklin Gothic Medium"/>
                <a:cs typeface="Franklin Gothic Medium"/>
              </a:rPr>
              <a:t> </a:t>
            </a:r>
            <a:r>
              <a:rPr sz="3000" spc="5" dirty="0">
                <a:latin typeface="Franklin Gothic Medium"/>
                <a:cs typeface="Franklin Gothic Medium"/>
              </a:rPr>
              <a:t>United</a:t>
            </a:r>
            <a:r>
              <a:rPr sz="3000" spc="-3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Front</a:t>
            </a:r>
            <a:r>
              <a:rPr sz="3000" spc="1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minorities</a:t>
            </a:r>
            <a:r>
              <a:rPr sz="3000" spc="-65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13.</a:t>
            </a:r>
            <a:endParaRPr sz="300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9242" y="5479739"/>
            <a:ext cx="280289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50" spc="10" dirty="0">
                <a:latin typeface="Franklin Gothic Medium"/>
                <a:cs typeface="Franklin Gothic Medium"/>
              </a:rPr>
              <a:t>(Source:</a:t>
            </a:r>
            <a:r>
              <a:rPr sz="1250" spc="45" dirty="0">
                <a:latin typeface="Franklin Gothic Medium"/>
                <a:cs typeface="Franklin Gothic Medium"/>
              </a:rPr>
              <a:t> </a:t>
            </a:r>
            <a:r>
              <a:rPr sz="1250" dirty="0">
                <a:latin typeface="Franklin Gothic Medium"/>
                <a:cs typeface="Franklin Gothic Medium"/>
              </a:rPr>
              <a:t>Banglapedia,</a:t>
            </a:r>
            <a:r>
              <a:rPr sz="1250" spc="204" dirty="0">
                <a:latin typeface="Franklin Gothic Medium"/>
                <a:cs typeface="Franklin Gothic Medium"/>
              </a:rPr>
              <a:t> </a:t>
            </a:r>
            <a:r>
              <a:rPr sz="1250" spc="-5" dirty="0">
                <a:latin typeface="Franklin Gothic Medium"/>
                <a:cs typeface="Franklin Gothic Medium"/>
              </a:rPr>
              <a:t>Election,</a:t>
            </a:r>
            <a:r>
              <a:rPr sz="1250" spc="200" dirty="0">
                <a:latin typeface="Franklin Gothic Medium"/>
                <a:cs typeface="Franklin Gothic Medium"/>
              </a:rPr>
              <a:t> </a:t>
            </a:r>
            <a:r>
              <a:rPr sz="1250" spc="5" dirty="0">
                <a:latin typeface="Franklin Gothic Medium"/>
                <a:cs typeface="Franklin Gothic Medium"/>
              </a:rPr>
              <a:t>pp</a:t>
            </a:r>
            <a:r>
              <a:rPr sz="1250" spc="45" dirty="0">
                <a:latin typeface="Franklin Gothic Medium"/>
                <a:cs typeface="Franklin Gothic Medium"/>
              </a:rPr>
              <a:t> </a:t>
            </a:r>
            <a:r>
              <a:rPr sz="1250" spc="5" dirty="0">
                <a:latin typeface="Franklin Gothic Medium"/>
                <a:cs typeface="Franklin Gothic Medium"/>
              </a:rPr>
              <a:t>134)</a:t>
            </a:r>
            <a:endParaRPr sz="12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1" y="672460"/>
            <a:ext cx="8068945" cy="528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</a:pPr>
            <a:r>
              <a:rPr sz="3000" b="1" spc="15" dirty="0">
                <a:latin typeface="Verdana"/>
                <a:cs typeface="Verdana"/>
              </a:rPr>
              <a:t>Cause</a:t>
            </a:r>
            <a:r>
              <a:rPr sz="3000" b="1" spc="-100" dirty="0">
                <a:latin typeface="Verdana"/>
                <a:cs typeface="Verdana"/>
              </a:rPr>
              <a:t> </a:t>
            </a:r>
            <a:r>
              <a:rPr sz="3000" b="1" spc="-10" dirty="0">
                <a:latin typeface="Verdana"/>
                <a:cs typeface="Verdana"/>
              </a:rPr>
              <a:t>for</a:t>
            </a:r>
            <a:r>
              <a:rPr sz="3000" b="1" spc="25" dirty="0">
                <a:latin typeface="Verdana"/>
                <a:cs typeface="Verdana"/>
              </a:rPr>
              <a:t> </a:t>
            </a:r>
            <a:r>
              <a:rPr sz="3000" b="1" spc="10" dirty="0">
                <a:latin typeface="Verdana"/>
                <a:cs typeface="Verdana"/>
              </a:rPr>
              <a:t>defeat</a:t>
            </a:r>
            <a:r>
              <a:rPr sz="3000" b="1" spc="-150" dirty="0">
                <a:latin typeface="Verdana"/>
                <a:cs typeface="Verdana"/>
              </a:rPr>
              <a:t> </a:t>
            </a:r>
            <a:r>
              <a:rPr sz="3000" b="1" spc="-15" dirty="0">
                <a:latin typeface="Verdana"/>
                <a:cs typeface="Verdana"/>
              </a:rPr>
              <a:t>of</a:t>
            </a:r>
            <a:r>
              <a:rPr sz="3000" b="1" spc="20" dirty="0">
                <a:latin typeface="Verdana"/>
                <a:cs typeface="Verdana"/>
              </a:rPr>
              <a:t> </a:t>
            </a:r>
            <a:r>
              <a:rPr sz="3000" b="1" spc="15" dirty="0">
                <a:latin typeface="Verdana"/>
                <a:cs typeface="Verdana"/>
              </a:rPr>
              <a:t>Muslim</a:t>
            </a:r>
            <a:r>
              <a:rPr sz="3000" b="1" spc="-155" dirty="0">
                <a:latin typeface="Verdana"/>
                <a:cs typeface="Verdana"/>
              </a:rPr>
              <a:t> </a:t>
            </a:r>
            <a:r>
              <a:rPr sz="3000" b="1" spc="5" dirty="0">
                <a:latin typeface="Verdana"/>
                <a:cs typeface="Verdana"/>
              </a:rPr>
              <a:t>League</a:t>
            </a:r>
            <a:endParaRPr sz="3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00">
              <a:latin typeface="Verdana"/>
              <a:cs typeface="Verdana"/>
            </a:endParaRPr>
          </a:p>
          <a:p>
            <a:pPr marL="479425" marR="5080" indent="-467359" algn="just">
              <a:lnSpc>
                <a:spcPct val="101600"/>
              </a:lnSpc>
              <a:spcBef>
                <a:spcPts val="5"/>
              </a:spcBef>
              <a:buClr>
                <a:srgbClr val="CC0000"/>
              </a:buClr>
              <a:buFont typeface="Wingdings"/>
              <a:buChar char=""/>
              <a:tabLst>
                <a:tab pos="480059" algn="l"/>
              </a:tabLst>
            </a:pPr>
            <a:r>
              <a:rPr sz="3050" spc="10" dirty="0">
                <a:latin typeface="Verdana"/>
                <a:cs typeface="Verdana"/>
              </a:rPr>
              <a:t>The</a:t>
            </a:r>
            <a:r>
              <a:rPr sz="3050" spc="15" dirty="0">
                <a:latin typeface="Verdana"/>
                <a:cs typeface="Verdana"/>
              </a:rPr>
              <a:t> </a:t>
            </a:r>
            <a:r>
              <a:rPr sz="3050" spc="35" dirty="0">
                <a:latin typeface="Verdana"/>
                <a:cs typeface="Verdana"/>
              </a:rPr>
              <a:t>ruling</a:t>
            </a:r>
            <a:r>
              <a:rPr sz="3050" spc="40" dirty="0">
                <a:latin typeface="Verdana"/>
                <a:cs typeface="Verdana"/>
              </a:rPr>
              <a:t> </a:t>
            </a:r>
            <a:r>
              <a:rPr sz="3050" spc="30" dirty="0">
                <a:latin typeface="Verdana"/>
                <a:cs typeface="Verdana"/>
              </a:rPr>
              <a:t>Muslim </a:t>
            </a:r>
            <a:r>
              <a:rPr sz="3050" spc="25" dirty="0">
                <a:latin typeface="Verdana"/>
                <a:cs typeface="Verdana"/>
              </a:rPr>
              <a:t>league which  </a:t>
            </a:r>
            <a:r>
              <a:rPr sz="3050" spc="35" dirty="0">
                <a:latin typeface="Verdana"/>
                <a:cs typeface="Verdana"/>
              </a:rPr>
              <a:t>was </a:t>
            </a:r>
            <a:r>
              <a:rPr sz="3050" spc="-1060" dirty="0">
                <a:latin typeface="Verdana"/>
                <a:cs typeface="Verdana"/>
              </a:rPr>
              <a:t> </a:t>
            </a:r>
            <a:r>
              <a:rPr sz="3050" spc="35" dirty="0">
                <a:latin typeface="Verdana"/>
                <a:cs typeface="Verdana"/>
              </a:rPr>
              <a:t>in</a:t>
            </a:r>
            <a:r>
              <a:rPr sz="3050" spc="40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power</a:t>
            </a:r>
            <a:r>
              <a:rPr sz="3050" spc="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directly</a:t>
            </a:r>
            <a:r>
              <a:rPr sz="3050" spc="25" dirty="0">
                <a:latin typeface="Verdana"/>
                <a:cs typeface="Verdana"/>
              </a:rPr>
              <a:t> </a:t>
            </a:r>
            <a:r>
              <a:rPr sz="3050" spc="15" dirty="0">
                <a:latin typeface="Verdana"/>
                <a:cs typeface="Verdana"/>
              </a:rPr>
              <a:t>or</a:t>
            </a:r>
            <a:r>
              <a:rPr sz="3050" spc="20" dirty="0">
                <a:latin typeface="Verdana"/>
                <a:cs typeface="Verdana"/>
              </a:rPr>
              <a:t> </a:t>
            </a:r>
            <a:r>
              <a:rPr sz="3050" spc="25" dirty="0">
                <a:latin typeface="Verdana"/>
                <a:cs typeface="Verdana"/>
              </a:rPr>
              <a:t>indirectly</a:t>
            </a:r>
            <a:r>
              <a:rPr sz="3050" spc="30" dirty="0">
                <a:latin typeface="Verdana"/>
                <a:cs typeface="Verdana"/>
              </a:rPr>
              <a:t> ever </a:t>
            </a:r>
            <a:r>
              <a:rPr sz="3050" spc="-1060" dirty="0">
                <a:latin typeface="Verdana"/>
                <a:cs typeface="Verdana"/>
              </a:rPr>
              <a:t> </a:t>
            </a:r>
            <a:r>
              <a:rPr sz="3050" spc="10" dirty="0">
                <a:latin typeface="Verdana"/>
                <a:cs typeface="Verdana"/>
              </a:rPr>
              <a:t>since </a:t>
            </a:r>
            <a:r>
              <a:rPr sz="3050" spc="25" dirty="0">
                <a:latin typeface="Verdana"/>
                <a:cs typeface="Verdana"/>
              </a:rPr>
              <a:t>1937, </a:t>
            </a:r>
            <a:r>
              <a:rPr sz="3050" spc="30" dirty="0">
                <a:latin typeface="Verdana"/>
                <a:cs typeface="Verdana"/>
              </a:rPr>
              <a:t>defeat </a:t>
            </a:r>
            <a:r>
              <a:rPr sz="3050" spc="35" dirty="0">
                <a:latin typeface="Verdana"/>
                <a:cs typeface="Verdana"/>
              </a:rPr>
              <a:t>in </a:t>
            </a:r>
            <a:r>
              <a:rPr sz="3050" spc="30" dirty="0">
                <a:latin typeface="Verdana"/>
                <a:cs typeface="Verdana"/>
              </a:rPr>
              <a:t>the </a:t>
            </a:r>
            <a:r>
              <a:rPr sz="3050" spc="20" dirty="0">
                <a:latin typeface="Verdana"/>
                <a:cs typeface="Verdana"/>
              </a:rPr>
              <a:t>election </a:t>
            </a:r>
            <a:r>
              <a:rPr sz="3050" spc="15" dirty="0">
                <a:latin typeface="Verdana"/>
                <a:cs typeface="Verdana"/>
              </a:rPr>
              <a:t>of </a:t>
            </a:r>
            <a:r>
              <a:rPr sz="3050" spc="20" dirty="0">
                <a:latin typeface="Verdana"/>
                <a:cs typeface="Verdana"/>
              </a:rPr>
              <a:t> </a:t>
            </a:r>
            <a:r>
              <a:rPr sz="3050" spc="10" dirty="0">
                <a:latin typeface="Verdana"/>
                <a:cs typeface="Verdana"/>
              </a:rPr>
              <a:t>1954 </a:t>
            </a:r>
            <a:r>
              <a:rPr sz="3050" dirty="0">
                <a:latin typeface="Verdana"/>
                <a:cs typeface="Verdana"/>
              </a:rPr>
              <a:t>for </a:t>
            </a:r>
            <a:r>
              <a:rPr sz="3050" spc="35" dirty="0">
                <a:latin typeface="Verdana"/>
                <a:cs typeface="Verdana"/>
              </a:rPr>
              <a:t>mainly </a:t>
            </a:r>
            <a:r>
              <a:rPr sz="3050" spc="25" dirty="0">
                <a:latin typeface="Verdana"/>
                <a:cs typeface="Verdana"/>
              </a:rPr>
              <a:t>three </a:t>
            </a:r>
            <a:r>
              <a:rPr sz="3050" spc="10" dirty="0">
                <a:latin typeface="Verdana"/>
                <a:cs typeface="Verdana"/>
              </a:rPr>
              <a:t>causes. </a:t>
            </a:r>
            <a:r>
              <a:rPr sz="3050" spc="25" dirty="0">
                <a:latin typeface="Verdana"/>
                <a:cs typeface="Verdana"/>
              </a:rPr>
              <a:t>These </a:t>
            </a:r>
            <a:r>
              <a:rPr sz="3050" spc="30" dirty="0">
                <a:latin typeface="Verdana"/>
                <a:cs typeface="Verdana"/>
              </a:rPr>
              <a:t> are</a:t>
            </a:r>
            <a:endParaRPr sz="3050">
              <a:latin typeface="Verdana"/>
              <a:cs typeface="Verdana"/>
            </a:endParaRPr>
          </a:p>
          <a:p>
            <a:pPr marL="479425" indent="-467359">
              <a:lnSpc>
                <a:spcPct val="100000"/>
              </a:lnSpc>
              <a:spcBef>
                <a:spcPts val="844"/>
              </a:spcBef>
              <a:buClr>
                <a:srgbClr val="CC0000"/>
              </a:buClr>
              <a:buFont typeface="Wingdings"/>
              <a:buChar char=""/>
              <a:tabLst>
                <a:tab pos="480059" algn="l"/>
              </a:tabLst>
            </a:pPr>
            <a:r>
              <a:rPr sz="3050" spc="25" dirty="0">
                <a:latin typeface="Verdana"/>
                <a:cs typeface="Verdana"/>
              </a:rPr>
              <a:t>a)</a:t>
            </a:r>
            <a:r>
              <a:rPr sz="3050" spc="-20" dirty="0">
                <a:latin typeface="Verdana"/>
                <a:cs typeface="Verdana"/>
              </a:rPr>
              <a:t> </a:t>
            </a:r>
            <a:r>
              <a:rPr sz="3050" spc="25" dirty="0">
                <a:latin typeface="Verdana"/>
                <a:cs typeface="Verdana"/>
              </a:rPr>
              <a:t>Cultural</a:t>
            </a:r>
            <a:r>
              <a:rPr sz="3050" spc="-40" dirty="0">
                <a:latin typeface="Verdana"/>
                <a:cs typeface="Verdana"/>
              </a:rPr>
              <a:t> </a:t>
            </a:r>
            <a:r>
              <a:rPr sz="3050" spc="5" dirty="0">
                <a:latin typeface="Verdana"/>
                <a:cs typeface="Verdana"/>
              </a:rPr>
              <a:t>causes</a:t>
            </a:r>
            <a:endParaRPr sz="3050">
              <a:latin typeface="Verdana"/>
              <a:cs typeface="Verdana"/>
            </a:endParaRPr>
          </a:p>
          <a:p>
            <a:pPr marL="479425" indent="-467359">
              <a:lnSpc>
                <a:spcPct val="100000"/>
              </a:lnSpc>
              <a:spcBef>
                <a:spcPts val="770"/>
              </a:spcBef>
              <a:buClr>
                <a:srgbClr val="CC0000"/>
              </a:buClr>
              <a:buFont typeface="Wingdings"/>
              <a:buChar char=""/>
              <a:tabLst>
                <a:tab pos="480059" algn="l"/>
              </a:tabLst>
            </a:pPr>
            <a:r>
              <a:rPr sz="3050" spc="30" dirty="0">
                <a:latin typeface="Verdana"/>
                <a:cs typeface="Verdana"/>
              </a:rPr>
              <a:t>b)</a:t>
            </a:r>
            <a:r>
              <a:rPr sz="3050" spc="-10" dirty="0">
                <a:latin typeface="Verdana"/>
                <a:cs typeface="Verdana"/>
              </a:rPr>
              <a:t> </a:t>
            </a:r>
            <a:r>
              <a:rPr sz="3050" spc="25" dirty="0">
                <a:latin typeface="Verdana"/>
                <a:cs typeface="Verdana"/>
              </a:rPr>
              <a:t>Political</a:t>
            </a:r>
            <a:r>
              <a:rPr sz="3050" spc="-3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causes</a:t>
            </a:r>
            <a:endParaRPr sz="3050">
              <a:latin typeface="Verdana"/>
              <a:cs typeface="Verdana"/>
            </a:endParaRPr>
          </a:p>
          <a:p>
            <a:pPr marL="479425" indent="-467359">
              <a:lnSpc>
                <a:spcPct val="100000"/>
              </a:lnSpc>
              <a:spcBef>
                <a:spcPts val="850"/>
              </a:spcBef>
              <a:buClr>
                <a:srgbClr val="CC0000"/>
              </a:buClr>
              <a:buFont typeface="Wingdings"/>
              <a:buChar char=""/>
              <a:tabLst>
                <a:tab pos="480059" algn="l"/>
                <a:tab pos="1003935" algn="l"/>
                <a:tab pos="2386965" algn="l"/>
              </a:tabLst>
            </a:pPr>
            <a:r>
              <a:rPr sz="3050" spc="-5" dirty="0">
                <a:latin typeface="Verdana"/>
                <a:cs typeface="Verdana"/>
              </a:rPr>
              <a:t>c)</a:t>
            </a:r>
            <a:r>
              <a:rPr sz="3050" spc="-5" dirty="0">
                <a:latin typeface="Times New Roman"/>
                <a:cs typeface="Times New Roman"/>
              </a:rPr>
              <a:t>	</a:t>
            </a:r>
            <a:r>
              <a:rPr sz="3050" spc="20" dirty="0">
                <a:latin typeface="Verdana"/>
                <a:cs typeface="Verdana"/>
              </a:rPr>
              <a:t>Socio-</a:t>
            </a:r>
            <a:r>
              <a:rPr sz="3050" spc="20" dirty="0">
                <a:latin typeface="Times New Roman"/>
                <a:cs typeface="Times New Roman"/>
              </a:rPr>
              <a:t>	</a:t>
            </a:r>
            <a:r>
              <a:rPr sz="3050" spc="20" dirty="0">
                <a:latin typeface="Verdana"/>
                <a:cs typeface="Verdana"/>
              </a:rPr>
              <a:t>Economic</a:t>
            </a:r>
            <a:r>
              <a:rPr sz="3050" spc="-10" dirty="0">
                <a:latin typeface="Verdana"/>
                <a:cs typeface="Verdana"/>
              </a:rPr>
              <a:t> </a:t>
            </a:r>
            <a:r>
              <a:rPr sz="3050" spc="5" dirty="0">
                <a:latin typeface="Verdana"/>
                <a:cs typeface="Verdana"/>
              </a:rPr>
              <a:t>causes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372427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5" dirty="0">
                <a:latin typeface="Verdana"/>
                <a:cs typeface="Verdana"/>
              </a:rPr>
              <a:t>After</a:t>
            </a:r>
            <a:r>
              <a:rPr sz="3800" b="0" spc="-75" dirty="0">
                <a:latin typeface="Verdana"/>
                <a:cs typeface="Verdana"/>
              </a:rPr>
              <a:t> </a:t>
            </a:r>
            <a:r>
              <a:rPr sz="3800" b="0" dirty="0">
                <a:latin typeface="Verdana"/>
                <a:cs typeface="Verdana"/>
              </a:rPr>
              <a:t>the</a:t>
            </a:r>
            <a:r>
              <a:rPr sz="3800" b="0" spc="-45" dirty="0">
                <a:latin typeface="Verdana"/>
                <a:cs typeface="Verdana"/>
              </a:rPr>
              <a:t> </a:t>
            </a:r>
            <a:r>
              <a:rPr sz="3800" b="0" spc="20" dirty="0">
                <a:latin typeface="Verdana"/>
                <a:cs typeface="Verdana"/>
              </a:rPr>
              <a:t>result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61" y="1625976"/>
            <a:ext cx="479171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71295" algn="l"/>
                <a:tab pos="3644900" algn="l"/>
              </a:tabLst>
            </a:pPr>
            <a:r>
              <a:rPr sz="3500" spc="2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500" spc="-3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500" spc="20" dirty="0">
                <a:latin typeface="Verdana"/>
                <a:cs typeface="Verdana"/>
              </a:rPr>
              <a:t>2</a:t>
            </a:r>
            <a:r>
              <a:rPr sz="3500" spc="15" dirty="0">
                <a:latin typeface="Verdana"/>
                <a:cs typeface="Verdana"/>
              </a:rPr>
              <a:t>4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15" dirty="0">
                <a:latin typeface="Verdana"/>
                <a:cs typeface="Verdana"/>
              </a:rPr>
              <a:t>O</a:t>
            </a:r>
            <a:r>
              <a:rPr sz="3500" spc="-100" dirty="0">
                <a:latin typeface="Verdana"/>
                <a:cs typeface="Verdana"/>
              </a:rPr>
              <a:t>c</a:t>
            </a:r>
            <a:r>
              <a:rPr sz="3500" spc="45" dirty="0">
                <a:latin typeface="Verdana"/>
                <a:cs typeface="Verdana"/>
              </a:rPr>
              <a:t>to</a:t>
            </a:r>
            <a:r>
              <a:rPr sz="3500" spc="-85" dirty="0">
                <a:latin typeface="Verdana"/>
                <a:cs typeface="Verdana"/>
              </a:rPr>
              <a:t>b</a:t>
            </a:r>
            <a:r>
              <a:rPr sz="3500" spc="15" dirty="0">
                <a:latin typeface="Verdana"/>
                <a:cs typeface="Verdana"/>
              </a:rPr>
              <a:t>er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55" dirty="0">
                <a:latin typeface="Verdana"/>
                <a:cs typeface="Verdana"/>
              </a:rPr>
              <a:t>1</a:t>
            </a:r>
            <a:r>
              <a:rPr sz="3500" spc="15" dirty="0">
                <a:latin typeface="Verdana"/>
                <a:cs typeface="Verdana"/>
              </a:rPr>
              <a:t>9</a:t>
            </a:r>
            <a:r>
              <a:rPr sz="3500" spc="25" dirty="0">
                <a:latin typeface="Verdana"/>
                <a:cs typeface="Verdana"/>
              </a:rPr>
              <a:t>5</a:t>
            </a:r>
            <a:r>
              <a:rPr sz="3500" spc="15" dirty="0">
                <a:latin typeface="Verdana"/>
                <a:cs typeface="Verdana"/>
              </a:rPr>
              <a:t>4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1308" y="1625976"/>
            <a:ext cx="290385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223010" algn="l"/>
              </a:tabLst>
            </a:pPr>
            <a:r>
              <a:rPr sz="3500" dirty="0">
                <a:latin typeface="Verdana"/>
                <a:cs typeface="Verdana"/>
              </a:rPr>
              <a:t>Pak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Verdana"/>
                <a:cs typeface="Verdana"/>
              </a:rPr>
              <a:t>general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218" y="2159888"/>
            <a:ext cx="45561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27860" algn="l"/>
              </a:tabLst>
            </a:pPr>
            <a:r>
              <a:rPr sz="3500" spc="15" dirty="0">
                <a:latin typeface="Verdana"/>
                <a:cs typeface="Verdana"/>
              </a:rPr>
              <a:t>Golam</a:t>
            </a:r>
            <a:r>
              <a:rPr sz="3500" spc="15" dirty="0">
                <a:latin typeface="Times New Roman"/>
                <a:cs typeface="Times New Roman"/>
              </a:rPr>
              <a:t>	</a:t>
            </a:r>
            <a:r>
              <a:rPr sz="3500" spc="10" dirty="0">
                <a:latin typeface="Verdana"/>
                <a:cs typeface="Verdana"/>
              </a:rPr>
              <a:t>Mohammed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6303" y="2159888"/>
            <a:ext cx="260096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67890" algn="l"/>
              </a:tabLst>
            </a:pPr>
            <a:r>
              <a:rPr sz="3500" spc="-10" dirty="0">
                <a:latin typeface="Verdana"/>
                <a:cs typeface="Verdana"/>
              </a:rPr>
              <a:t>d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-10" dirty="0">
                <a:latin typeface="Verdana"/>
                <a:cs typeface="Verdana"/>
              </a:rPr>
              <a:t>p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-75" dirty="0">
                <a:latin typeface="Verdana"/>
                <a:cs typeface="Verdana"/>
              </a:rPr>
              <a:t>r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15" dirty="0">
                <a:latin typeface="Verdana"/>
                <a:cs typeface="Verdana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30" dirty="0">
                <a:latin typeface="Verdana"/>
                <a:cs typeface="Verdana"/>
              </a:rPr>
              <a:t>of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221" y="2694301"/>
            <a:ext cx="7615555" cy="270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30"/>
              </a:spcBef>
            </a:pPr>
            <a:r>
              <a:rPr sz="3500" spc="5" dirty="0">
                <a:latin typeface="Verdana"/>
                <a:cs typeface="Verdana"/>
              </a:rPr>
              <a:t>Mass</a:t>
            </a:r>
            <a:r>
              <a:rPr sz="3500" spc="1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Assemble</a:t>
            </a:r>
            <a:r>
              <a:rPr sz="3500" spc="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and</a:t>
            </a:r>
            <a:r>
              <a:rPr sz="3500" spc="-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declare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emergency. He </a:t>
            </a:r>
            <a:r>
              <a:rPr sz="3500" dirty="0">
                <a:latin typeface="Verdana"/>
                <a:cs typeface="Verdana"/>
              </a:rPr>
              <a:t>formed </a:t>
            </a:r>
            <a:r>
              <a:rPr sz="3500" spc="15" dirty="0">
                <a:latin typeface="Verdana"/>
                <a:cs typeface="Verdana"/>
              </a:rPr>
              <a:t>a </a:t>
            </a:r>
            <a:r>
              <a:rPr sz="3500" spc="-5" dirty="0">
                <a:latin typeface="Verdana"/>
                <a:cs typeface="Verdana"/>
              </a:rPr>
              <a:t>ministry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with </a:t>
            </a:r>
            <a:r>
              <a:rPr sz="3500" dirty="0">
                <a:latin typeface="Verdana"/>
                <a:cs typeface="Verdana"/>
              </a:rPr>
              <a:t>Ayub </a:t>
            </a:r>
            <a:r>
              <a:rPr sz="3500" spc="5" dirty="0">
                <a:latin typeface="Verdana"/>
                <a:cs typeface="Verdana"/>
              </a:rPr>
              <a:t>Khan, Iskandar</a:t>
            </a:r>
            <a:r>
              <a:rPr sz="3500" spc="1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Mirza,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khan </a:t>
            </a:r>
            <a:r>
              <a:rPr sz="3500" spc="5" dirty="0">
                <a:latin typeface="Verdana"/>
                <a:cs typeface="Verdana"/>
              </a:rPr>
              <a:t>shaeb </a:t>
            </a:r>
            <a:r>
              <a:rPr sz="3500" spc="-10" dirty="0">
                <a:latin typeface="Verdana"/>
                <a:cs typeface="Verdana"/>
              </a:rPr>
              <a:t>and </a:t>
            </a:r>
            <a:r>
              <a:rPr sz="3500" dirty="0">
                <a:latin typeface="Verdana"/>
                <a:cs typeface="Verdana"/>
              </a:rPr>
              <a:t>later </a:t>
            </a:r>
            <a:r>
              <a:rPr sz="3500" spc="-5" dirty="0">
                <a:latin typeface="Verdana"/>
                <a:cs typeface="Verdana"/>
              </a:rPr>
              <a:t>Sharawardy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5" dirty="0">
                <a:latin typeface="Verdana"/>
                <a:cs typeface="Verdana"/>
              </a:rPr>
              <a:t>as</a:t>
            </a:r>
            <a:r>
              <a:rPr sz="3500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law</a:t>
            </a:r>
            <a:r>
              <a:rPr sz="3500" spc="-75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ministry.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510" y="496950"/>
            <a:ext cx="7473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IMPORTANCE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-10" dirty="0"/>
              <a:t> ELECTION </a:t>
            </a:r>
            <a:r>
              <a:rPr spc="-5" dirty="0"/>
              <a:t>IN</a:t>
            </a:r>
            <a:r>
              <a:rPr spc="-10" dirty="0"/>
              <a:t> </a:t>
            </a:r>
            <a:r>
              <a:rPr spc="-5" dirty="0"/>
              <a:t>1954: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8129"/>
            <a:ext cx="8073390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Bengali nationalism won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" dirty="0">
                <a:latin typeface="Calibri"/>
                <a:cs typeface="Calibri"/>
              </a:rPr>
              <a:t>election. This </a:t>
            </a:r>
            <a:r>
              <a:rPr sz="2400" dirty="0">
                <a:latin typeface="Calibri"/>
                <a:cs typeface="Calibri"/>
              </a:rPr>
              <a:t>election </a:t>
            </a:r>
            <a:r>
              <a:rPr sz="2400" spc="-5" dirty="0">
                <a:latin typeface="Calibri"/>
                <a:cs typeface="Calibri"/>
              </a:rPr>
              <a:t>especially </a:t>
            </a:r>
            <a:r>
              <a:rPr sz="2400" dirty="0">
                <a:latin typeface="Calibri"/>
                <a:cs typeface="Calibri"/>
              </a:rPr>
              <a:t> rises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secularist </a:t>
            </a:r>
            <a:r>
              <a:rPr sz="2400" spc="-5" dirty="0">
                <a:latin typeface="Calibri"/>
                <a:cs typeface="Calibri"/>
              </a:rPr>
              <a:t>political </a:t>
            </a:r>
            <a:r>
              <a:rPr sz="2400" spc="-20" dirty="0">
                <a:latin typeface="Calibri"/>
                <a:cs typeface="Calibri"/>
              </a:rPr>
              <a:t>ideology. </a:t>
            </a:r>
            <a:r>
              <a:rPr sz="2400" spc="-10" dirty="0">
                <a:latin typeface="Calibri"/>
                <a:cs typeface="Calibri"/>
              </a:rPr>
              <a:t>United </a:t>
            </a:r>
            <a:r>
              <a:rPr sz="2400" spc="-20" dirty="0">
                <a:latin typeface="Calibri"/>
                <a:cs typeface="Calibri"/>
              </a:rPr>
              <a:t>front </a:t>
            </a:r>
            <a:r>
              <a:rPr sz="2400" dirty="0">
                <a:latin typeface="Calibri"/>
                <a:cs typeface="Calibri"/>
              </a:rPr>
              <a:t>and their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ally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also </a:t>
            </a:r>
            <a:r>
              <a:rPr sz="2400" spc="-10" dirty="0">
                <a:latin typeface="Calibri"/>
                <a:cs typeface="Calibri"/>
              </a:rPr>
              <a:t>growth secularist </a:t>
            </a:r>
            <a:r>
              <a:rPr sz="2400" spc="-5" dirty="0">
                <a:latin typeface="Calibri"/>
                <a:cs typeface="Calibri"/>
              </a:rPr>
              <a:t>ideology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accepted </a:t>
            </a:r>
            <a:r>
              <a:rPr sz="2400" spc="-5" dirty="0">
                <a:latin typeface="Calibri"/>
                <a:cs typeface="Calibri"/>
              </a:rPr>
              <a:t> people </a:t>
            </a:r>
            <a:r>
              <a:rPr sz="2400" spc="-15" dirty="0">
                <a:latin typeface="Calibri"/>
                <a:cs typeface="Calibri"/>
              </a:rPr>
              <a:t>.at</a:t>
            </a:r>
            <a:r>
              <a:rPr sz="2400" spc="-5" dirty="0">
                <a:latin typeface="Calibri"/>
                <a:cs typeface="Calibri"/>
              </a:rPr>
              <a:t> least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792095"/>
            <a:ext cx="146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003300" algn="l"/>
              </a:tabLst>
            </a:pPr>
            <a:r>
              <a:rPr sz="2400" spc="-5" dirty="0">
                <a:latin typeface="Calibri"/>
                <a:cs typeface="Calibri"/>
              </a:rPr>
              <a:t>Th</a:t>
            </a:r>
            <a:r>
              <a:rPr sz="2400" dirty="0">
                <a:latin typeface="Calibri"/>
                <a:cs typeface="Calibri"/>
              </a:rPr>
              <a:t>e	win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62301" y="2792095"/>
            <a:ext cx="644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1055370" algn="l"/>
                <a:tab pos="2040889" algn="l"/>
                <a:tab pos="3030220" algn="l"/>
                <a:tab pos="4239260" algn="l"/>
                <a:tab pos="4992370" algn="l"/>
                <a:tab pos="5438775" algn="l"/>
                <a:tab pos="6039485" algn="l"/>
              </a:tabLst>
            </a:pP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the	</a:t>
            </a:r>
            <a:r>
              <a:rPr sz="2400" spc="-5" dirty="0">
                <a:latin typeface="Calibri"/>
                <a:cs typeface="Calibri"/>
              </a:rPr>
              <a:t>un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ed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1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	ris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	the	</a:t>
            </a:r>
            <a:r>
              <a:rPr sz="2400" spc="-5" dirty="0">
                <a:latin typeface="Calibri"/>
                <a:cs typeface="Calibri"/>
              </a:rPr>
              <a:t>full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04345" y="3144118"/>
            <a:ext cx="8639655" cy="277704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6985" algn="just">
              <a:lnSpc>
                <a:spcPct val="80000"/>
              </a:lnSpc>
              <a:spcBef>
                <a:spcPts val="675"/>
              </a:spcBef>
            </a:pPr>
            <a:r>
              <a:rPr sz="2000" spc="-15" dirty="0"/>
              <a:t>autonomy </a:t>
            </a:r>
            <a:r>
              <a:rPr sz="2000" dirty="0"/>
              <a:t>in this </a:t>
            </a:r>
            <a:r>
              <a:rPr sz="2000" spc="-10" dirty="0"/>
              <a:t>province </a:t>
            </a:r>
            <a:r>
              <a:rPr sz="2000" dirty="0"/>
              <a:t>and it </a:t>
            </a:r>
            <a:r>
              <a:rPr sz="2000" spc="-5" dirty="0"/>
              <a:t>also </a:t>
            </a:r>
            <a:r>
              <a:rPr sz="2000" dirty="0"/>
              <a:t>main </a:t>
            </a:r>
            <a:r>
              <a:rPr sz="2000" spc="-10" dirty="0"/>
              <a:t>agenda </a:t>
            </a:r>
            <a:r>
              <a:rPr sz="2000" spc="-5" dirty="0"/>
              <a:t>of united </a:t>
            </a:r>
            <a:r>
              <a:rPr sz="2000" dirty="0"/>
              <a:t> </a:t>
            </a:r>
            <a:r>
              <a:rPr sz="2000" spc="-15" dirty="0"/>
              <a:t>front.</a:t>
            </a:r>
          </a:p>
          <a:p>
            <a:pPr marL="355600" marR="6985" indent="-342900" algn="just">
              <a:lnSpc>
                <a:spcPts val="23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/>
              <a:t>In</a:t>
            </a:r>
            <a:r>
              <a:rPr sz="2000" dirty="0"/>
              <a:t> </a:t>
            </a:r>
            <a:r>
              <a:rPr sz="2000" spc="-5" dirty="0"/>
              <a:t>1954</a:t>
            </a:r>
            <a:r>
              <a:rPr sz="2000" dirty="0"/>
              <a:t> </a:t>
            </a:r>
            <a:r>
              <a:rPr sz="2000" spc="-15" dirty="0"/>
              <a:t>we</a:t>
            </a:r>
            <a:r>
              <a:rPr sz="2000" spc="-10" dirty="0"/>
              <a:t> show</a:t>
            </a:r>
            <a:r>
              <a:rPr sz="2000" spc="-5" dirty="0"/>
              <a:t> </a:t>
            </a:r>
            <a:r>
              <a:rPr sz="2000" spc="-10" dirty="0"/>
              <a:t>that</a:t>
            </a:r>
            <a:r>
              <a:rPr sz="2000" spc="-5" dirty="0"/>
              <a:t> </a:t>
            </a:r>
            <a:r>
              <a:rPr sz="2000" dirty="0"/>
              <a:t>the</a:t>
            </a:r>
            <a:r>
              <a:rPr sz="2000" spc="5" dirty="0"/>
              <a:t> </a:t>
            </a:r>
            <a:r>
              <a:rPr sz="2000" spc="-5" dirty="0"/>
              <a:t>influence</a:t>
            </a:r>
            <a:r>
              <a:rPr sz="2000" dirty="0"/>
              <a:t> middle</a:t>
            </a:r>
            <a:r>
              <a:rPr sz="2000" spc="5" dirty="0"/>
              <a:t> </a:t>
            </a:r>
            <a:r>
              <a:rPr sz="2000" spc="-20" dirty="0"/>
              <a:t>stage</a:t>
            </a:r>
            <a:r>
              <a:rPr sz="2000" spc="-15" dirty="0"/>
              <a:t> </a:t>
            </a:r>
            <a:r>
              <a:rPr sz="2000" spc="-5" dirty="0"/>
              <a:t>people, </a:t>
            </a:r>
            <a:r>
              <a:rPr sz="2000" dirty="0"/>
              <a:t> </a:t>
            </a:r>
            <a:r>
              <a:rPr sz="2000" spc="-10" dirty="0"/>
              <a:t>political</a:t>
            </a:r>
            <a:r>
              <a:rPr sz="2000" spc="-5" dirty="0"/>
              <a:t> </a:t>
            </a:r>
            <a:r>
              <a:rPr sz="2000" spc="-10" dirty="0"/>
              <a:t>(this</a:t>
            </a:r>
            <a:r>
              <a:rPr sz="2000" spc="-5" dirty="0"/>
              <a:t> </a:t>
            </a:r>
            <a:r>
              <a:rPr sz="2000" dirty="0"/>
              <a:t>election</a:t>
            </a:r>
            <a:r>
              <a:rPr sz="2000" spc="5" dirty="0"/>
              <a:t> </a:t>
            </a:r>
            <a:r>
              <a:rPr sz="2000" spc="-5" dirty="0"/>
              <a:t>majority</a:t>
            </a:r>
            <a:r>
              <a:rPr sz="2000" dirty="0"/>
              <a:t> </a:t>
            </a:r>
            <a:r>
              <a:rPr sz="2000" spc="-5" dirty="0"/>
              <a:t>of</a:t>
            </a:r>
            <a:r>
              <a:rPr sz="2000" dirty="0"/>
              <a:t> the</a:t>
            </a:r>
            <a:r>
              <a:rPr sz="2000" spc="5" dirty="0"/>
              <a:t> </a:t>
            </a:r>
            <a:r>
              <a:rPr sz="2000" spc="-10" dirty="0"/>
              <a:t>candidate</a:t>
            </a:r>
            <a:r>
              <a:rPr sz="2000" spc="-5" dirty="0"/>
              <a:t> </a:t>
            </a:r>
            <a:r>
              <a:rPr sz="2000" spc="-15" dirty="0"/>
              <a:t>are</a:t>
            </a:r>
            <a:r>
              <a:rPr sz="2000" spc="-10" dirty="0"/>
              <a:t> </a:t>
            </a:r>
            <a:r>
              <a:rPr sz="2000" spc="-15" dirty="0"/>
              <a:t>are</a:t>
            </a:r>
            <a:r>
              <a:rPr sz="2000" spc="-10" dirty="0"/>
              <a:t> </a:t>
            </a:r>
            <a:r>
              <a:rPr sz="2000" dirty="0"/>
              <a:t>a </a:t>
            </a:r>
            <a:r>
              <a:rPr sz="2000" spc="5" dirty="0"/>
              <a:t> </a:t>
            </a:r>
            <a:r>
              <a:rPr sz="2000" dirty="0"/>
              <a:t>middle</a:t>
            </a:r>
            <a:r>
              <a:rPr sz="2000" spc="-20" dirty="0"/>
              <a:t> </a:t>
            </a:r>
            <a:r>
              <a:rPr sz="2000" spc="-5" dirty="0"/>
              <a:t>knowledge</a:t>
            </a:r>
            <a:r>
              <a:rPr sz="2000" dirty="0"/>
              <a:t> in</a:t>
            </a:r>
            <a:r>
              <a:rPr sz="2000" spc="-5" dirty="0"/>
              <a:t> </a:t>
            </a:r>
            <a:r>
              <a:rPr sz="2000" spc="-10" dirty="0"/>
              <a:t>political</a:t>
            </a:r>
            <a:r>
              <a:rPr sz="2000" spc="-5" dirty="0"/>
              <a:t> </a:t>
            </a:r>
            <a:r>
              <a:rPr sz="2000" spc="-10" dirty="0"/>
              <a:t>background</a:t>
            </a:r>
          </a:p>
          <a:p>
            <a:pPr marL="355600" marR="5080" indent="-342900" algn="just">
              <a:lnSpc>
                <a:spcPct val="80000"/>
              </a:lnSpc>
              <a:spcBef>
                <a:spcPts val="6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/>
              <a:t>The </a:t>
            </a:r>
            <a:r>
              <a:rPr sz="2000" spc="-10" dirty="0"/>
              <a:t>result </a:t>
            </a:r>
            <a:r>
              <a:rPr sz="2000" dirty="0"/>
              <a:t>in </a:t>
            </a:r>
            <a:r>
              <a:rPr sz="2000" spc="-5" dirty="0"/>
              <a:t>1954 </a:t>
            </a:r>
            <a:r>
              <a:rPr sz="2000" spc="-15" dirty="0"/>
              <a:t>are </a:t>
            </a:r>
            <a:r>
              <a:rPr sz="2000" spc="-5" dirty="0"/>
              <a:t>deeply demand full </a:t>
            </a:r>
            <a:r>
              <a:rPr sz="2000" spc="-30" dirty="0"/>
              <a:t>autonomy, </a:t>
            </a:r>
            <a:r>
              <a:rPr sz="2000" dirty="0"/>
              <a:t>and it </a:t>
            </a:r>
            <a:r>
              <a:rPr sz="2000" spc="5" dirty="0"/>
              <a:t> </a:t>
            </a:r>
            <a:r>
              <a:rPr sz="2000" spc="-10" dirty="0"/>
              <a:t>was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5" dirty="0"/>
              <a:t> </a:t>
            </a:r>
            <a:r>
              <a:rPr sz="2000" spc="-15" dirty="0"/>
              <a:t>great</a:t>
            </a:r>
            <a:r>
              <a:rPr sz="2000" spc="-20" dirty="0"/>
              <a:t> </a:t>
            </a:r>
            <a:r>
              <a:rPr sz="2000" spc="-15" dirty="0"/>
              <a:t>role</a:t>
            </a:r>
            <a:r>
              <a:rPr sz="2000" spc="-5" dirty="0"/>
              <a:t> ply</a:t>
            </a:r>
            <a:r>
              <a:rPr sz="2000" spc="-10" dirty="0"/>
              <a:t> </a:t>
            </a:r>
            <a:r>
              <a:rPr sz="2000" dirty="0"/>
              <a:t>in</a:t>
            </a:r>
            <a:r>
              <a:rPr sz="2000" spc="-5" dirty="0"/>
              <a:t> this</a:t>
            </a:r>
            <a:r>
              <a:rPr sz="2000" spc="-10" dirty="0"/>
              <a:t> </a:t>
            </a:r>
            <a:r>
              <a:rPr sz="2000" dirty="0"/>
              <a:t>election.</a:t>
            </a:r>
          </a:p>
          <a:p>
            <a:pPr marL="355600" marR="7620" indent="-342900" algn="just">
              <a:lnSpc>
                <a:spcPts val="2300"/>
              </a:lnSpc>
              <a:spcBef>
                <a:spcPts val="565"/>
              </a:spcBef>
              <a:buFont typeface="Arial MT"/>
              <a:buChar char="•"/>
              <a:tabLst>
                <a:tab pos="424180" algn="l"/>
              </a:tabLst>
            </a:pPr>
            <a:r>
              <a:rPr sz="2000" dirty="0"/>
              <a:t>	</a:t>
            </a:r>
            <a:r>
              <a:rPr sz="2000" spc="-5" dirty="0"/>
              <a:t>In 1954 </a:t>
            </a:r>
            <a:r>
              <a:rPr sz="2000" dirty="0"/>
              <a:t>election </a:t>
            </a:r>
            <a:r>
              <a:rPr sz="2000" spc="-15" dirty="0"/>
              <a:t>were </a:t>
            </a:r>
            <a:r>
              <a:rPr sz="2000" dirty="0"/>
              <a:t>end the Muslim league </a:t>
            </a:r>
            <a:r>
              <a:rPr sz="2000" spc="-10" dirty="0"/>
              <a:t>govern.in </a:t>
            </a:r>
            <a:r>
              <a:rPr sz="2000" dirty="0"/>
              <a:t>this </a:t>
            </a:r>
            <a:r>
              <a:rPr sz="2000" spc="5" dirty="0"/>
              <a:t> </a:t>
            </a:r>
            <a:r>
              <a:rPr sz="2000" dirty="0"/>
              <a:t>election</a:t>
            </a:r>
            <a:r>
              <a:rPr sz="2000" spc="-30" dirty="0"/>
              <a:t> </a:t>
            </a:r>
            <a:r>
              <a:rPr sz="2000" spc="-5" dirty="0"/>
              <a:t>people</a:t>
            </a:r>
            <a:r>
              <a:rPr sz="2000" spc="5" dirty="0"/>
              <a:t> </a:t>
            </a:r>
            <a:r>
              <a:rPr sz="2000" spc="-15" dirty="0"/>
              <a:t>are</a:t>
            </a:r>
            <a:r>
              <a:rPr sz="2000" spc="5" dirty="0"/>
              <a:t> </a:t>
            </a:r>
            <a:r>
              <a:rPr sz="2000" spc="-10" dirty="0"/>
              <a:t>show read</a:t>
            </a:r>
            <a:r>
              <a:rPr sz="2000" spc="-5" dirty="0"/>
              <a:t> </a:t>
            </a:r>
            <a:r>
              <a:rPr sz="2000" spc="-15" dirty="0"/>
              <a:t>card</a:t>
            </a:r>
            <a:r>
              <a:rPr sz="2000" spc="-5" dirty="0"/>
              <a:t> </a:t>
            </a:r>
            <a:r>
              <a:rPr sz="2000" dirty="0"/>
              <a:t>Muslim</a:t>
            </a:r>
            <a:r>
              <a:rPr sz="2000" spc="-20" dirty="0"/>
              <a:t> </a:t>
            </a:r>
            <a:r>
              <a:rPr sz="2000" dirty="0"/>
              <a:t>league.</a:t>
            </a:r>
          </a:p>
        </p:txBody>
      </p:sp>
    </p:spTree>
    <p:extLst>
      <p:ext uri="{BB962C8B-B14F-4D97-AF65-F5344CB8AC3E}">
        <p14:creationId xmlns:p14="http://schemas.microsoft.com/office/powerpoint/2010/main" val="221360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536633"/>
            <a:ext cx="697039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10" dirty="0">
                <a:latin typeface="Verdana"/>
                <a:cs typeface="Verdana"/>
              </a:rPr>
              <a:t>General</a:t>
            </a:r>
            <a:r>
              <a:rPr sz="3800" b="0" spc="-155" dirty="0">
                <a:latin typeface="Verdana"/>
                <a:cs typeface="Verdana"/>
              </a:rPr>
              <a:t> </a:t>
            </a:r>
            <a:r>
              <a:rPr sz="3800" b="0" spc="30" dirty="0">
                <a:latin typeface="Verdana"/>
                <a:cs typeface="Verdana"/>
              </a:rPr>
              <a:t>Ghulam</a:t>
            </a:r>
            <a:r>
              <a:rPr sz="3800" b="0" spc="-200" dirty="0">
                <a:latin typeface="Verdana"/>
                <a:cs typeface="Verdana"/>
              </a:rPr>
              <a:t> </a:t>
            </a:r>
            <a:r>
              <a:rPr sz="3800" b="0" spc="20" dirty="0">
                <a:latin typeface="Verdana"/>
                <a:cs typeface="Verdana"/>
              </a:rPr>
              <a:t>Mohammed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689457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62" y="275081"/>
            <a:ext cx="8229600" cy="1143000"/>
          </a:xfrm>
          <a:prstGeom prst="rect">
            <a:avLst/>
          </a:prstGeom>
          <a:ln w="25907">
            <a:solidFill>
              <a:srgbClr val="4F81BC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4400" b="1" spc="-5" dirty="0">
                <a:latin typeface="Calibri"/>
                <a:cs typeface="Calibri"/>
              </a:rPr>
              <a:t>Discussion</a:t>
            </a:r>
            <a:r>
              <a:rPr sz="4400" b="1" spc="-60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point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9955" y="1658111"/>
            <a:ext cx="8267700" cy="4916805"/>
            <a:chOff x="409955" y="1658111"/>
            <a:chExt cx="8267700" cy="4916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6547" y="1684019"/>
              <a:ext cx="3505200" cy="46482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133594" y="1671065"/>
              <a:ext cx="3531235" cy="4674235"/>
            </a:xfrm>
            <a:custGeom>
              <a:avLst/>
              <a:gdLst/>
              <a:ahLst/>
              <a:cxnLst/>
              <a:rect l="l" t="t" r="r" b="b"/>
              <a:pathLst>
                <a:path w="3531234" h="4674235">
                  <a:moveTo>
                    <a:pt x="0" y="4674108"/>
                  </a:moveTo>
                  <a:lnTo>
                    <a:pt x="3531107" y="4674108"/>
                  </a:lnTo>
                  <a:lnTo>
                    <a:pt x="3531107" y="0"/>
                  </a:lnTo>
                  <a:lnTo>
                    <a:pt x="0" y="0"/>
                  </a:lnTo>
                  <a:lnTo>
                    <a:pt x="0" y="4674108"/>
                  </a:lnTo>
                  <a:close/>
                </a:path>
              </a:pathLst>
            </a:custGeom>
            <a:ln w="25908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2909" y="1684781"/>
              <a:ext cx="4724400" cy="4876800"/>
            </a:xfrm>
            <a:custGeom>
              <a:avLst/>
              <a:gdLst/>
              <a:ahLst/>
              <a:cxnLst/>
              <a:rect l="l" t="t" r="r" b="b"/>
              <a:pathLst>
                <a:path w="4724400" h="4876800">
                  <a:moveTo>
                    <a:pt x="47244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4724400" y="487680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2909" y="1684781"/>
              <a:ext cx="4724400" cy="4876800"/>
            </a:xfrm>
            <a:custGeom>
              <a:avLst/>
              <a:gdLst/>
              <a:ahLst/>
              <a:cxnLst/>
              <a:rect l="l" t="t" r="r" b="b"/>
              <a:pathLst>
                <a:path w="4724400" h="4876800">
                  <a:moveTo>
                    <a:pt x="0" y="4876800"/>
                  </a:moveTo>
                  <a:lnTo>
                    <a:pt x="4724400" y="487680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876800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1497" y="1608350"/>
            <a:ext cx="4455795" cy="48907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Alliance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United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front.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0" dirty="0">
                <a:latin typeface="Calibri"/>
                <a:cs typeface="Calibri"/>
              </a:rPr>
              <a:t>Twenty-One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Point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Result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Election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 1954.</a:t>
            </a:r>
            <a:endParaRPr sz="2800">
              <a:latin typeface="Calibri"/>
              <a:cs typeface="Calibri"/>
            </a:endParaRPr>
          </a:p>
          <a:p>
            <a:pPr marL="355600" marR="37592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Importance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 in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1954.</a:t>
            </a:r>
            <a:endParaRPr sz="2800">
              <a:latin typeface="Calibri"/>
              <a:cs typeface="Calibri"/>
            </a:endParaRPr>
          </a:p>
          <a:p>
            <a:pPr marL="355600" marR="73660" indent="-3429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Calibri"/>
                <a:cs typeface="Calibri"/>
              </a:rPr>
              <a:t>Rise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United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Front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in1954 </a:t>
            </a:r>
            <a:r>
              <a:rPr sz="2800" b="1" spc="-6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Election.</a:t>
            </a:r>
            <a:endParaRPr sz="2800">
              <a:latin typeface="Calibri"/>
              <a:cs typeface="Calibri"/>
            </a:endParaRPr>
          </a:p>
          <a:p>
            <a:pPr marL="355600" marR="89154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25" dirty="0">
                <a:latin typeface="Calibri"/>
                <a:cs typeface="Calibri"/>
              </a:rPr>
              <a:t>Fall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of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Muslim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League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Election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1954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536633"/>
            <a:ext cx="678116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30" dirty="0">
                <a:latin typeface="Verdana"/>
                <a:cs typeface="Verdana"/>
              </a:rPr>
              <a:t>Hossain</a:t>
            </a:r>
            <a:r>
              <a:rPr sz="3800" b="0" spc="-250" dirty="0">
                <a:latin typeface="Verdana"/>
                <a:cs typeface="Verdana"/>
              </a:rPr>
              <a:t> </a:t>
            </a:r>
            <a:r>
              <a:rPr sz="3800" b="0" spc="25" dirty="0">
                <a:latin typeface="Verdana"/>
                <a:cs typeface="Verdana"/>
              </a:rPr>
              <a:t>shahid</a:t>
            </a:r>
            <a:r>
              <a:rPr sz="3800" b="0" spc="-210" dirty="0">
                <a:latin typeface="Verdana"/>
                <a:cs typeface="Verdana"/>
              </a:rPr>
              <a:t> </a:t>
            </a:r>
            <a:r>
              <a:rPr sz="3800" b="0" spc="20" dirty="0">
                <a:latin typeface="Verdana"/>
                <a:cs typeface="Verdana"/>
              </a:rPr>
              <a:t>Suhrawardy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4824465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09600" y="1566862"/>
              <a:ext cx="4655820" cy="109855"/>
            </a:xfrm>
            <a:custGeom>
              <a:avLst/>
              <a:gdLst/>
              <a:ahLst/>
              <a:cxnLst/>
              <a:rect l="l" t="t" r="r" b="b"/>
              <a:pathLst>
                <a:path w="4655820" h="109855">
                  <a:moveTo>
                    <a:pt x="4655576" y="0"/>
                  </a:moveTo>
                  <a:lnTo>
                    <a:pt x="0" y="0"/>
                  </a:lnTo>
                  <a:lnTo>
                    <a:pt x="0" y="109537"/>
                  </a:lnTo>
                  <a:lnTo>
                    <a:pt x="4655576" y="109537"/>
                  </a:lnTo>
                  <a:lnTo>
                    <a:pt x="4655576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1566915"/>
              <a:ext cx="7958455" cy="0"/>
            </a:xfrm>
            <a:custGeom>
              <a:avLst/>
              <a:gdLst/>
              <a:ahLst/>
              <a:cxnLst/>
              <a:rect l="l" t="t" r="r" b="b"/>
              <a:pathLst>
                <a:path w="7958455">
                  <a:moveTo>
                    <a:pt x="0" y="0"/>
                  </a:moveTo>
                  <a:lnTo>
                    <a:pt x="7958205" y="0"/>
                  </a:lnTo>
                </a:path>
              </a:pathLst>
            </a:custGeom>
            <a:ln w="953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25"/>
              </a:spcBef>
              <a:tabLst>
                <a:tab pos="6006465" algn="l"/>
                <a:tab pos="6616700" algn="l"/>
              </a:tabLst>
            </a:pPr>
            <a:r>
              <a:rPr spc="45" dirty="0"/>
              <a:t>C</a:t>
            </a:r>
            <a:r>
              <a:rPr spc="15" dirty="0"/>
              <a:t>on</a:t>
            </a:r>
            <a:r>
              <a:rPr spc="40" dirty="0"/>
              <a:t>s</a:t>
            </a:r>
            <a:r>
              <a:rPr spc="45" dirty="0"/>
              <a:t>t</a:t>
            </a:r>
            <a:r>
              <a:rPr spc="-25" dirty="0"/>
              <a:t>i</a:t>
            </a:r>
            <a:r>
              <a:rPr spc="45" dirty="0"/>
              <a:t>t</a:t>
            </a:r>
            <a:r>
              <a:rPr spc="10" dirty="0"/>
              <a:t>u</a:t>
            </a:r>
            <a:r>
              <a:rPr spc="35" dirty="0"/>
              <a:t>t</a:t>
            </a:r>
            <a:r>
              <a:rPr spc="-25" dirty="0"/>
              <a:t>i</a:t>
            </a:r>
            <a:r>
              <a:rPr spc="15" dirty="0"/>
              <a:t>on</a:t>
            </a:r>
            <a:r>
              <a:rPr b="0" spc="365" dirty="0">
                <a:latin typeface="Times New Roman"/>
                <a:cs typeface="Times New Roman"/>
              </a:rPr>
              <a:t> </a:t>
            </a:r>
            <a:r>
              <a:rPr spc="15" dirty="0"/>
              <a:t>of</a:t>
            </a:r>
            <a:r>
              <a:rPr b="0" spc="370" dirty="0">
                <a:latin typeface="Times New Roman"/>
                <a:cs typeface="Times New Roman"/>
              </a:rPr>
              <a:t> </a:t>
            </a:r>
            <a:r>
              <a:rPr spc="15" dirty="0"/>
              <a:t>Pa</a:t>
            </a:r>
            <a:r>
              <a:rPr spc="-5" dirty="0"/>
              <a:t>k</a:t>
            </a:r>
            <a:r>
              <a:rPr spc="-25" dirty="0"/>
              <a:t>i</a:t>
            </a:r>
            <a:r>
              <a:rPr spc="30" dirty="0"/>
              <a:t>s</a:t>
            </a:r>
            <a:r>
              <a:rPr spc="45" dirty="0"/>
              <a:t>t</a:t>
            </a:r>
            <a:r>
              <a:rPr spc="15" dirty="0"/>
              <a:t>an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-25" dirty="0"/>
              <a:t>i</a:t>
            </a:r>
            <a:r>
              <a:rPr spc="15" dirty="0"/>
              <a:t>n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spc="15" dirty="0"/>
              <a:t>1956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6571" y="1635501"/>
            <a:ext cx="8081645" cy="4604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9425" marR="5080" indent="-467359" algn="just">
              <a:lnSpc>
                <a:spcPct val="100000"/>
              </a:lnSpc>
              <a:spcBef>
                <a:spcPts val="105"/>
              </a:spcBef>
            </a:pPr>
            <a:r>
              <a:rPr sz="30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00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00" spc="-30" dirty="0">
                <a:latin typeface="Verdana"/>
                <a:cs typeface="Verdana"/>
              </a:rPr>
              <a:t>In </a:t>
            </a:r>
            <a:r>
              <a:rPr sz="3000" dirty="0">
                <a:latin typeface="Verdana"/>
                <a:cs typeface="Verdana"/>
              </a:rPr>
              <a:t>9 January, </a:t>
            </a:r>
            <a:r>
              <a:rPr sz="3000" spc="-10" dirty="0">
                <a:latin typeface="Verdana"/>
                <a:cs typeface="Verdana"/>
              </a:rPr>
              <a:t>1956 </a:t>
            </a:r>
            <a:r>
              <a:rPr sz="3000" dirty="0">
                <a:latin typeface="Verdana"/>
                <a:cs typeface="Verdana"/>
              </a:rPr>
              <a:t>a </a:t>
            </a:r>
            <a:r>
              <a:rPr sz="3000" spc="5" dirty="0">
                <a:latin typeface="Verdana"/>
                <a:cs typeface="Verdana"/>
              </a:rPr>
              <a:t>constitutional </a:t>
            </a:r>
            <a:r>
              <a:rPr sz="3000" spc="-20" dirty="0">
                <a:latin typeface="Verdana"/>
                <a:cs typeface="Verdana"/>
              </a:rPr>
              <a:t>bill </a:t>
            </a:r>
            <a:r>
              <a:rPr sz="3000" spc="-15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was </a:t>
            </a:r>
            <a:r>
              <a:rPr sz="3000" spc="-5" dirty="0">
                <a:latin typeface="Verdana"/>
                <a:cs typeface="Verdana"/>
              </a:rPr>
              <a:t>arise </a:t>
            </a:r>
            <a:r>
              <a:rPr sz="3000" spc="35" dirty="0">
                <a:latin typeface="Verdana"/>
                <a:cs typeface="Verdana"/>
              </a:rPr>
              <a:t>in </a:t>
            </a:r>
            <a:r>
              <a:rPr sz="3000" dirty="0">
                <a:latin typeface="Verdana"/>
                <a:cs typeface="Verdana"/>
              </a:rPr>
              <a:t>mass </a:t>
            </a:r>
            <a:r>
              <a:rPr sz="3000" spc="-5" dirty="0">
                <a:latin typeface="Verdana"/>
                <a:cs typeface="Verdana"/>
              </a:rPr>
              <a:t>assemble which </a:t>
            </a:r>
            <a:r>
              <a:rPr sz="3000" spc="5" dirty="0">
                <a:latin typeface="Verdana"/>
                <a:cs typeface="Verdana"/>
              </a:rPr>
              <a:t>was 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accepted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35" dirty="0">
                <a:latin typeface="Verdana"/>
                <a:cs typeface="Verdana"/>
              </a:rPr>
              <a:t>in</a:t>
            </a:r>
            <a:r>
              <a:rPr sz="3000" spc="40" dirty="0">
                <a:latin typeface="Verdana"/>
                <a:cs typeface="Verdana"/>
              </a:rPr>
              <a:t> </a:t>
            </a:r>
            <a:r>
              <a:rPr sz="3000" spc="-15" dirty="0">
                <a:latin typeface="Verdana"/>
                <a:cs typeface="Verdana"/>
              </a:rPr>
              <a:t>29</a:t>
            </a:r>
            <a:r>
              <a:rPr sz="3000" spc="-1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February.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This </a:t>
            </a:r>
            <a:r>
              <a:rPr sz="3000" spc="2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constitution</a:t>
            </a:r>
            <a:r>
              <a:rPr sz="3000" spc="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declares</a:t>
            </a:r>
            <a:r>
              <a:rPr sz="3000" spc="5" dirty="0">
                <a:latin typeface="Verdana"/>
                <a:cs typeface="Verdana"/>
              </a:rPr>
              <a:t> Pakistan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as</a:t>
            </a:r>
            <a:r>
              <a:rPr sz="3000" spc="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the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Islamic</a:t>
            </a:r>
            <a:r>
              <a:rPr sz="3000" spc="5" dirty="0">
                <a:latin typeface="Verdana"/>
                <a:cs typeface="Verdana"/>
              </a:rPr>
              <a:t> Republican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state.</a:t>
            </a:r>
            <a:r>
              <a:rPr sz="3000" dirty="0">
                <a:latin typeface="Verdana"/>
                <a:cs typeface="Verdana"/>
              </a:rPr>
              <a:t> The </a:t>
            </a:r>
            <a:r>
              <a:rPr sz="3000" spc="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constitution</a:t>
            </a:r>
            <a:r>
              <a:rPr sz="3000" spc="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deserves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the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post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25" dirty="0">
                <a:latin typeface="Verdana"/>
                <a:cs typeface="Verdana"/>
              </a:rPr>
              <a:t>of </a:t>
            </a:r>
            <a:r>
              <a:rPr sz="3000" spc="-2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president </a:t>
            </a:r>
            <a:r>
              <a:rPr sz="3000" spc="5" dirty="0">
                <a:latin typeface="Verdana"/>
                <a:cs typeface="Verdana"/>
              </a:rPr>
              <a:t>only </a:t>
            </a:r>
            <a:r>
              <a:rPr sz="3000" spc="-10" dirty="0">
                <a:latin typeface="Verdana"/>
                <a:cs typeface="Verdana"/>
              </a:rPr>
              <a:t>for </a:t>
            </a:r>
            <a:r>
              <a:rPr sz="3000" spc="10" dirty="0">
                <a:latin typeface="Verdana"/>
                <a:cs typeface="Verdana"/>
              </a:rPr>
              <a:t>Muslim. </a:t>
            </a:r>
            <a:r>
              <a:rPr sz="3000" spc="-30" dirty="0">
                <a:latin typeface="Verdana"/>
                <a:cs typeface="Verdana"/>
              </a:rPr>
              <a:t>In </a:t>
            </a:r>
            <a:r>
              <a:rPr sz="3000" spc="-15" dirty="0">
                <a:latin typeface="Verdana"/>
                <a:cs typeface="Verdana"/>
              </a:rPr>
              <a:t>23 </a:t>
            </a:r>
            <a:r>
              <a:rPr sz="3000" spc="15" dirty="0">
                <a:latin typeface="Verdana"/>
                <a:cs typeface="Verdana"/>
              </a:rPr>
              <a:t>March </a:t>
            </a:r>
            <a:r>
              <a:rPr sz="3000" spc="2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1956</a:t>
            </a:r>
            <a:r>
              <a:rPr sz="3000" spc="-5" dirty="0">
                <a:latin typeface="Verdana"/>
                <a:cs typeface="Verdana"/>
              </a:rPr>
              <a:t> the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new</a:t>
            </a:r>
            <a:r>
              <a:rPr sz="300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constitution </a:t>
            </a:r>
            <a:r>
              <a:rPr sz="3000" spc="1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was </a:t>
            </a:r>
            <a:r>
              <a:rPr sz="3000" spc="-104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effected.</a:t>
            </a:r>
            <a:r>
              <a:rPr sz="3000" spc="610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Iskandar</a:t>
            </a:r>
            <a:r>
              <a:rPr sz="3000" spc="665" dirty="0">
                <a:latin typeface="Verdana"/>
                <a:cs typeface="Verdana"/>
              </a:rPr>
              <a:t> </a:t>
            </a:r>
            <a:r>
              <a:rPr sz="3000" spc="15" dirty="0">
                <a:latin typeface="Verdana"/>
                <a:cs typeface="Verdana"/>
              </a:rPr>
              <a:t>Mirza</a:t>
            </a:r>
            <a:r>
              <a:rPr sz="3000" spc="570" dirty="0">
                <a:latin typeface="Verdana"/>
                <a:cs typeface="Verdana"/>
              </a:rPr>
              <a:t> </a:t>
            </a:r>
            <a:r>
              <a:rPr sz="3000" spc="5" dirty="0">
                <a:latin typeface="Verdana"/>
                <a:cs typeface="Verdana"/>
              </a:rPr>
              <a:t>elected</a:t>
            </a:r>
            <a:r>
              <a:rPr sz="3000" spc="595" dirty="0">
                <a:latin typeface="Verdana"/>
                <a:cs typeface="Verdana"/>
              </a:rPr>
              <a:t> </a:t>
            </a:r>
            <a:r>
              <a:rPr sz="3000" spc="-5" dirty="0">
                <a:latin typeface="Verdana"/>
                <a:cs typeface="Verdana"/>
              </a:rPr>
              <a:t>as</a:t>
            </a:r>
            <a:endParaRPr sz="3000">
              <a:latin typeface="Verdana"/>
              <a:cs typeface="Verdana"/>
            </a:endParaRPr>
          </a:p>
          <a:p>
            <a:pPr marL="73025" algn="just">
              <a:lnSpc>
                <a:spcPct val="100000"/>
              </a:lnSpc>
              <a:spcBef>
                <a:spcPts val="45"/>
              </a:spcBef>
              <a:tabLst>
                <a:tab pos="7997190" algn="l"/>
              </a:tabLst>
            </a:pPr>
            <a:r>
              <a:rPr sz="3000" u="sng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3000" u="sng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000" u="sng" spc="-10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1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first</a:t>
            </a:r>
            <a:r>
              <a:rPr sz="3000" u="sng" spc="-8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 </a:t>
            </a:r>
            <a:r>
              <a:rPr sz="3000" u="sng" spc="5" dirty="0">
                <a:uFill>
                  <a:solidFill>
                    <a:srgbClr val="CC0000"/>
                  </a:solidFill>
                </a:uFill>
                <a:latin typeface="Verdana"/>
                <a:cs typeface="Verdana"/>
              </a:rPr>
              <a:t>president.</a:t>
            </a:r>
            <a:r>
              <a:rPr sz="3000" u="sng" spc="5" dirty="0"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	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1" y="1864355"/>
            <a:ext cx="8077834" cy="38049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479425" marR="5080" indent="-467359" algn="just">
              <a:lnSpc>
                <a:spcPct val="101699"/>
              </a:lnSpc>
              <a:spcBef>
                <a:spcPts val="65"/>
              </a:spcBef>
            </a:pPr>
            <a:r>
              <a:rPr sz="3050" spc="2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050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050" spc="40" dirty="0">
                <a:latin typeface="Verdana"/>
                <a:cs typeface="Verdana"/>
              </a:rPr>
              <a:t>In </a:t>
            </a:r>
            <a:r>
              <a:rPr sz="3050" spc="15" dirty="0">
                <a:latin typeface="Verdana"/>
                <a:cs typeface="Verdana"/>
              </a:rPr>
              <a:t>7 </a:t>
            </a:r>
            <a:r>
              <a:rPr sz="3050" spc="25" dirty="0">
                <a:latin typeface="Verdana"/>
                <a:cs typeface="Verdana"/>
              </a:rPr>
              <a:t>October 1958, president </a:t>
            </a:r>
            <a:r>
              <a:rPr sz="3050" spc="40" dirty="0">
                <a:latin typeface="Verdana"/>
                <a:cs typeface="Verdana"/>
              </a:rPr>
              <a:t>Mirza </a:t>
            </a:r>
            <a:r>
              <a:rPr sz="3050" spc="4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imposed marshal </a:t>
            </a:r>
            <a:r>
              <a:rPr sz="3050" spc="40" dirty="0">
                <a:latin typeface="Verdana"/>
                <a:cs typeface="Verdana"/>
              </a:rPr>
              <a:t>law </a:t>
            </a:r>
            <a:r>
              <a:rPr sz="3050" spc="25" dirty="0">
                <a:latin typeface="Verdana"/>
                <a:cs typeface="Verdana"/>
              </a:rPr>
              <a:t>and </a:t>
            </a:r>
            <a:r>
              <a:rPr sz="3050" spc="20" dirty="0">
                <a:latin typeface="Verdana"/>
                <a:cs typeface="Verdana"/>
              </a:rPr>
              <a:t>banned </a:t>
            </a:r>
            <a:r>
              <a:rPr sz="3050" spc="35" dirty="0">
                <a:latin typeface="Verdana"/>
                <a:cs typeface="Verdana"/>
              </a:rPr>
              <a:t>all </a:t>
            </a:r>
            <a:r>
              <a:rPr sz="3050" spc="40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political </a:t>
            </a:r>
            <a:r>
              <a:rPr sz="3050" spc="15" dirty="0">
                <a:latin typeface="Verdana"/>
                <a:cs typeface="Verdana"/>
              </a:rPr>
              <a:t>activities. </a:t>
            </a:r>
            <a:r>
              <a:rPr sz="3050" spc="60" dirty="0">
                <a:latin typeface="Verdana"/>
                <a:cs typeface="Verdana"/>
              </a:rPr>
              <a:t>He </a:t>
            </a:r>
            <a:r>
              <a:rPr sz="3050" spc="25" dirty="0">
                <a:latin typeface="Verdana"/>
                <a:cs typeface="Verdana"/>
              </a:rPr>
              <a:t>also </a:t>
            </a:r>
            <a:r>
              <a:rPr sz="3050" spc="15" dirty="0">
                <a:latin typeface="Verdana"/>
                <a:cs typeface="Verdana"/>
              </a:rPr>
              <a:t>dismissed </a:t>
            </a:r>
            <a:r>
              <a:rPr sz="3050" spc="20" dirty="0">
                <a:latin typeface="Verdana"/>
                <a:cs typeface="Verdana"/>
              </a:rPr>
              <a:t> </a:t>
            </a:r>
            <a:r>
              <a:rPr sz="3050" spc="10" dirty="0">
                <a:latin typeface="Verdana"/>
                <a:cs typeface="Verdana"/>
              </a:rPr>
              <a:t>the </a:t>
            </a:r>
            <a:r>
              <a:rPr sz="3050" spc="20" dirty="0">
                <a:latin typeface="Verdana"/>
                <a:cs typeface="Verdana"/>
              </a:rPr>
              <a:t>constitution </a:t>
            </a:r>
            <a:r>
              <a:rPr sz="3050" spc="25" dirty="0">
                <a:latin typeface="Verdana"/>
                <a:cs typeface="Verdana"/>
              </a:rPr>
              <a:t>and appointed </a:t>
            </a:r>
            <a:r>
              <a:rPr sz="3050" spc="10" dirty="0">
                <a:latin typeface="Verdana"/>
                <a:cs typeface="Verdana"/>
              </a:rPr>
              <a:t>Ayub </a:t>
            </a:r>
            <a:r>
              <a:rPr sz="3050" spc="15" dirty="0">
                <a:latin typeface="Verdana"/>
                <a:cs typeface="Verdana"/>
              </a:rPr>
              <a:t> Khan </a:t>
            </a:r>
            <a:r>
              <a:rPr sz="3050" spc="25" dirty="0">
                <a:latin typeface="Verdana"/>
                <a:cs typeface="Verdana"/>
              </a:rPr>
              <a:t>as </a:t>
            </a:r>
            <a:r>
              <a:rPr sz="3050" spc="30" dirty="0">
                <a:latin typeface="Verdana"/>
                <a:cs typeface="Verdana"/>
              </a:rPr>
              <a:t>the </a:t>
            </a:r>
            <a:r>
              <a:rPr sz="3050" spc="10" dirty="0">
                <a:latin typeface="Verdana"/>
                <a:cs typeface="Verdana"/>
              </a:rPr>
              <a:t>chief </a:t>
            </a:r>
            <a:r>
              <a:rPr sz="3050" spc="50" dirty="0">
                <a:latin typeface="Verdana"/>
                <a:cs typeface="Verdana"/>
              </a:rPr>
              <a:t>of </a:t>
            </a:r>
            <a:r>
              <a:rPr sz="3050" spc="25" dirty="0">
                <a:latin typeface="Verdana"/>
                <a:cs typeface="Verdana"/>
              </a:rPr>
              <a:t>army. Later </a:t>
            </a:r>
            <a:r>
              <a:rPr sz="3050" spc="10" dirty="0">
                <a:latin typeface="Verdana"/>
                <a:cs typeface="Verdana"/>
              </a:rPr>
              <a:t>Ayub </a:t>
            </a:r>
            <a:r>
              <a:rPr sz="3050" spc="-1060" dirty="0">
                <a:latin typeface="Verdana"/>
                <a:cs typeface="Verdana"/>
              </a:rPr>
              <a:t> </a:t>
            </a:r>
            <a:r>
              <a:rPr sz="3050" spc="15" dirty="0">
                <a:latin typeface="Verdana"/>
                <a:cs typeface="Verdana"/>
              </a:rPr>
              <a:t>khan </a:t>
            </a:r>
            <a:r>
              <a:rPr sz="3050" spc="30" dirty="0">
                <a:latin typeface="Verdana"/>
                <a:cs typeface="Verdana"/>
              </a:rPr>
              <a:t>took the </a:t>
            </a:r>
            <a:r>
              <a:rPr sz="3050" spc="20" dirty="0">
                <a:latin typeface="Verdana"/>
                <a:cs typeface="Verdana"/>
              </a:rPr>
              <a:t>state power </a:t>
            </a:r>
            <a:r>
              <a:rPr sz="3050" spc="25" dirty="0">
                <a:latin typeface="Verdana"/>
                <a:cs typeface="Verdana"/>
              </a:rPr>
              <a:t>and </a:t>
            </a:r>
            <a:r>
              <a:rPr sz="3050" spc="20" dirty="0">
                <a:latin typeface="Verdana"/>
                <a:cs typeface="Verdana"/>
              </a:rPr>
              <a:t>left </a:t>
            </a:r>
            <a:r>
              <a:rPr sz="3050" spc="25" dirty="0">
                <a:latin typeface="Verdana"/>
                <a:cs typeface="Verdana"/>
              </a:rPr>
              <a:t> Mirza at </a:t>
            </a:r>
            <a:r>
              <a:rPr sz="3050" spc="15" dirty="0">
                <a:latin typeface="Verdana"/>
                <a:cs typeface="Verdana"/>
              </a:rPr>
              <a:t>27 </a:t>
            </a:r>
            <a:r>
              <a:rPr sz="3050" spc="30" dirty="0">
                <a:latin typeface="Verdana"/>
                <a:cs typeface="Verdana"/>
              </a:rPr>
              <a:t>October. </a:t>
            </a:r>
            <a:r>
              <a:rPr sz="3050" spc="35" dirty="0">
                <a:latin typeface="Verdana"/>
                <a:cs typeface="Verdana"/>
              </a:rPr>
              <a:t>The marshal </a:t>
            </a:r>
            <a:r>
              <a:rPr sz="3050" spc="40" dirty="0">
                <a:latin typeface="Verdana"/>
                <a:cs typeface="Verdana"/>
              </a:rPr>
              <a:t>law </a:t>
            </a:r>
            <a:r>
              <a:rPr sz="3050" spc="-1060" dirty="0">
                <a:latin typeface="Verdana"/>
                <a:cs typeface="Verdana"/>
              </a:rPr>
              <a:t> </a:t>
            </a:r>
            <a:r>
              <a:rPr sz="3050" spc="30" dirty="0">
                <a:latin typeface="Verdana"/>
                <a:cs typeface="Verdana"/>
              </a:rPr>
              <a:t>was</a:t>
            </a:r>
            <a:r>
              <a:rPr sz="3050" spc="25" dirty="0">
                <a:latin typeface="Verdana"/>
                <a:cs typeface="Verdana"/>
              </a:rPr>
              <a:t> </a:t>
            </a:r>
            <a:r>
              <a:rPr sz="3050" spc="20" dirty="0">
                <a:latin typeface="Verdana"/>
                <a:cs typeface="Verdana"/>
              </a:rPr>
              <a:t>continuing</a:t>
            </a:r>
            <a:r>
              <a:rPr sz="3050" spc="30" dirty="0">
                <a:latin typeface="Verdana"/>
                <a:cs typeface="Verdana"/>
              </a:rPr>
              <a:t> </a:t>
            </a:r>
            <a:r>
              <a:rPr sz="3050" spc="10" dirty="0">
                <a:latin typeface="Verdana"/>
                <a:cs typeface="Verdana"/>
              </a:rPr>
              <a:t>since</a:t>
            </a:r>
            <a:r>
              <a:rPr sz="3050" spc="95" dirty="0">
                <a:latin typeface="Verdana"/>
                <a:cs typeface="Verdana"/>
              </a:rPr>
              <a:t> </a:t>
            </a:r>
            <a:r>
              <a:rPr sz="3050" spc="10" dirty="0">
                <a:latin typeface="Verdana"/>
                <a:cs typeface="Verdana"/>
              </a:rPr>
              <a:t>1962.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364236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15" dirty="0">
                <a:latin typeface="Verdana"/>
                <a:cs typeface="Verdana"/>
              </a:rPr>
              <a:t>Iskandar</a:t>
            </a:r>
            <a:r>
              <a:rPr sz="3800" b="0" spc="-200" dirty="0">
                <a:latin typeface="Verdana"/>
                <a:cs typeface="Verdana"/>
              </a:rPr>
              <a:t> </a:t>
            </a:r>
            <a:r>
              <a:rPr sz="3800" b="0" spc="35" dirty="0">
                <a:latin typeface="Verdana"/>
                <a:cs typeface="Verdana"/>
              </a:rPr>
              <a:t>Mirza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752600"/>
            <a:ext cx="525463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875025"/>
            <a:ext cx="324993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10" dirty="0">
                <a:latin typeface="Verdana"/>
                <a:cs typeface="Verdana"/>
              </a:rPr>
              <a:t>Ayub</a:t>
            </a:r>
            <a:r>
              <a:rPr sz="3800" b="0" spc="-114" dirty="0">
                <a:latin typeface="Verdana"/>
                <a:cs typeface="Verdana"/>
              </a:rPr>
              <a:t> </a:t>
            </a:r>
            <a:r>
              <a:rPr sz="3800" b="0" spc="20" dirty="0">
                <a:latin typeface="Verdana"/>
                <a:cs typeface="Verdana"/>
              </a:rPr>
              <a:t>Regime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109" y="1731005"/>
            <a:ext cx="7858759" cy="393065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480059" marR="5080" indent="-467359">
              <a:lnSpc>
                <a:spcPct val="90200"/>
              </a:lnSpc>
              <a:spcBef>
                <a:spcPts val="540"/>
              </a:spcBef>
              <a:tabLst>
                <a:tab pos="1395095" algn="l"/>
                <a:tab pos="1852295" algn="l"/>
                <a:tab pos="1909445" algn="l"/>
                <a:tab pos="2377440" algn="l"/>
                <a:tab pos="2586990" algn="l"/>
                <a:tab pos="3063875" algn="l"/>
                <a:tab pos="3216275" algn="l"/>
                <a:tab pos="3292475" algn="l"/>
                <a:tab pos="3368675" algn="l"/>
                <a:tab pos="3521075" algn="l"/>
                <a:tab pos="3912235" algn="l"/>
                <a:tab pos="4255770" algn="l"/>
                <a:tab pos="4379595" algn="l"/>
                <a:tab pos="4417060" algn="l"/>
                <a:tab pos="4912995" algn="l"/>
                <a:tab pos="5342890" algn="l"/>
                <a:tab pos="5599430" algn="l"/>
                <a:tab pos="5781040" algn="l"/>
                <a:tab pos="5972175" algn="l"/>
                <a:tab pos="6105525" algn="l"/>
                <a:tab pos="6372225" algn="l"/>
                <a:tab pos="6715125" algn="l"/>
                <a:tab pos="6887209" algn="l"/>
                <a:tab pos="6925309" algn="l"/>
                <a:tab pos="7287259" algn="l"/>
              </a:tabLst>
            </a:pPr>
            <a:r>
              <a:rPr sz="3500" spc="2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500" spc="-3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500" spc="10" dirty="0">
                <a:latin typeface="Verdana"/>
                <a:cs typeface="Verdana"/>
              </a:rPr>
              <a:t>A</a:t>
            </a:r>
            <a:r>
              <a:rPr sz="3500" spc="-30" dirty="0">
                <a:latin typeface="Verdana"/>
                <a:cs typeface="Verdana"/>
              </a:rPr>
              <a:t>f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15" dirty="0">
                <a:latin typeface="Verdana"/>
                <a:cs typeface="Verdana"/>
              </a:rPr>
              <a:t>er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80" dirty="0">
                <a:latin typeface="Verdana"/>
                <a:cs typeface="Verdana"/>
              </a:rPr>
              <a:t>a</a:t>
            </a:r>
            <a:r>
              <a:rPr sz="3500" spc="25" dirty="0">
                <a:latin typeface="Verdana"/>
                <a:cs typeface="Verdana"/>
              </a:rPr>
              <a:t>k</a:t>
            </a:r>
            <a:r>
              <a:rPr sz="3500" dirty="0">
                <a:latin typeface="Verdana"/>
                <a:cs typeface="Verdana"/>
              </a:rPr>
              <a:t>i</a:t>
            </a:r>
            <a:r>
              <a:rPr sz="3500" spc="35" dirty="0">
                <a:latin typeface="Verdana"/>
                <a:cs typeface="Verdana"/>
              </a:rPr>
              <a:t>n</a:t>
            </a:r>
            <a:r>
              <a:rPr sz="3500" spc="15" dirty="0">
                <a:latin typeface="Verdana"/>
                <a:cs typeface="Verdana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-25" dirty="0">
                <a:latin typeface="Verdana"/>
                <a:cs typeface="Verdana"/>
              </a:rPr>
              <a:t>s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80" dirty="0">
                <a:latin typeface="Verdana"/>
                <a:cs typeface="Verdana"/>
              </a:rPr>
              <a:t>a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85" dirty="0">
                <a:latin typeface="Verdana"/>
                <a:cs typeface="Verdana"/>
              </a:rPr>
              <a:t>p</a:t>
            </a:r>
            <a:r>
              <a:rPr sz="3500" spc="45" dirty="0">
                <a:latin typeface="Verdana"/>
                <a:cs typeface="Verdana"/>
              </a:rPr>
              <a:t>o</a:t>
            </a:r>
            <a:r>
              <a:rPr sz="3500" spc="-20" dirty="0">
                <a:latin typeface="Verdana"/>
                <a:cs typeface="Verdana"/>
              </a:rPr>
              <a:t>w</a:t>
            </a:r>
            <a:r>
              <a:rPr sz="3500" spc="10" dirty="0">
                <a:latin typeface="Verdana"/>
                <a:cs typeface="Verdana"/>
              </a:rPr>
              <a:t>er,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10" dirty="0">
                <a:latin typeface="Verdana"/>
                <a:cs typeface="Verdana"/>
              </a:rPr>
              <a:t>A</a:t>
            </a:r>
            <a:r>
              <a:rPr sz="3500" spc="-50" dirty="0">
                <a:latin typeface="Verdana"/>
                <a:cs typeface="Verdana"/>
              </a:rPr>
              <a:t>y</a:t>
            </a:r>
            <a:r>
              <a:rPr sz="3500" spc="25" dirty="0">
                <a:latin typeface="Verdana"/>
                <a:cs typeface="Verdana"/>
              </a:rPr>
              <a:t>u</a:t>
            </a:r>
            <a:r>
              <a:rPr sz="3500" spc="10" dirty="0">
                <a:latin typeface="Verdana"/>
                <a:cs typeface="Verdana"/>
              </a:rPr>
              <a:t>b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45" dirty="0">
                <a:latin typeface="Verdana"/>
                <a:cs typeface="Verdana"/>
              </a:rPr>
              <a:t>K</a:t>
            </a:r>
            <a:r>
              <a:rPr sz="3500" spc="25" dirty="0">
                <a:latin typeface="Verdana"/>
                <a:cs typeface="Verdana"/>
              </a:rPr>
              <a:t>h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15" dirty="0">
                <a:latin typeface="Verdana"/>
                <a:cs typeface="Verdana"/>
              </a:rPr>
              <a:t>n</a:t>
            </a:r>
            <a:r>
              <a:rPr sz="3500" spc="2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Verdana"/>
                <a:cs typeface="Verdana"/>
              </a:rPr>
              <a:t>i</a:t>
            </a:r>
            <a:r>
              <a:rPr sz="3500" spc="35" dirty="0">
                <a:latin typeface="Verdana"/>
                <a:cs typeface="Verdana"/>
              </a:rPr>
              <a:t>n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10" dirty="0">
                <a:latin typeface="Verdana"/>
                <a:cs typeface="Verdana"/>
              </a:rPr>
              <a:t>r</a:t>
            </a:r>
            <a:r>
              <a:rPr sz="3500" spc="40" dirty="0">
                <a:latin typeface="Verdana"/>
                <a:cs typeface="Verdana"/>
              </a:rPr>
              <a:t>o</a:t>
            </a:r>
            <a:r>
              <a:rPr sz="3500" spc="-10" dirty="0">
                <a:latin typeface="Verdana"/>
                <a:cs typeface="Verdana"/>
              </a:rPr>
              <a:t>d</a:t>
            </a:r>
            <a:r>
              <a:rPr sz="3500" spc="25" dirty="0">
                <a:latin typeface="Verdana"/>
                <a:cs typeface="Verdana"/>
              </a:rPr>
              <a:t>u</a:t>
            </a:r>
            <a:r>
              <a:rPr sz="3500" spc="-25" dirty="0">
                <a:latin typeface="Verdana"/>
                <a:cs typeface="Verdana"/>
              </a:rPr>
              <a:t>c</a:t>
            </a:r>
            <a:r>
              <a:rPr sz="3500" spc="15" dirty="0">
                <a:latin typeface="Verdana"/>
                <a:cs typeface="Verdana"/>
              </a:rPr>
              <a:t>es</a:t>
            </a:r>
            <a:r>
              <a:rPr sz="3500" spc="145" dirty="0">
                <a:latin typeface="Times New Roman"/>
                <a:cs typeface="Times New Roman"/>
              </a:rPr>
              <a:t> </a:t>
            </a:r>
            <a:r>
              <a:rPr sz="3500" spc="15" dirty="0">
                <a:latin typeface="Verdana"/>
                <a:cs typeface="Verdana"/>
              </a:rPr>
              <a:t>a</a:t>
            </a:r>
            <a:r>
              <a:rPr sz="3500" spc="-370" dirty="0">
                <a:latin typeface="Times New Roman"/>
                <a:cs typeface="Times New Roman"/>
              </a:rPr>
              <a:t> </a:t>
            </a:r>
            <a:r>
              <a:rPr sz="3500" spc="40" dirty="0">
                <a:latin typeface="Verdana"/>
                <a:cs typeface="Verdana"/>
              </a:rPr>
              <a:t>f</a:t>
            </a:r>
            <a:r>
              <a:rPr sz="3500" spc="-45" dirty="0">
                <a:latin typeface="Verdana"/>
                <a:cs typeface="Verdana"/>
              </a:rPr>
              <a:t>u</a:t>
            </a:r>
            <a:r>
              <a:rPr sz="3500" spc="25" dirty="0">
                <a:latin typeface="Verdana"/>
                <a:cs typeface="Verdana"/>
              </a:rPr>
              <a:t>n</a:t>
            </a:r>
            <a:r>
              <a:rPr sz="3500" spc="-10" dirty="0">
                <a:latin typeface="Verdana"/>
                <a:cs typeface="Verdana"/>
              </a:rPr>
              <a:t>d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-30" dirty="0">
                <a:latin typeface="Verdana"/>
                <a:cs typeface="Verdana"/>
              </a:rPr>
              <a:t>m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-45" dirty="0">
                <a:latin typeface="Verdana"/>
                <a:cs typeface="Verdana"/>
              </a:rPr>
              <a:t>n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5" dirty="0">
                <a:latin typeface="Verdana"/>
                <a:cs typeface="Verdana"/>
              </a:rPr>
              <a:t>l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Verdana"/>
                <a:cs typeface="Verdana"/>
              </a:rPr>
              <a:t>d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-35" dirty="0">
                <a:latin typeface="Verdana"/>
                <a:cs typeface="Verdana"/>
              </a:rPr>
              <a:t>m</a:t>
            </a:r>
            <a:r>
              <a:rPr sz="3500" spc="45" dirty="0">
                <a:latin typeface="Verdana"/>
                <a:cs typeface="Verdana"/>
              </a:rPr>
              <a:t>o</a:t>
            </a:r>
            <a:r>
              <a:rPr sz="3500" spc="-25" dirty="0">
                <a:latin typeface="Verdana"/>
                <a:cs typeface="Verdana"/>
              </a:rPr>
              <a:t>c</a:t>
            </a:r>
            <a:r>
              <a:rPr sz="3500" spc="10" dirty="0">
                <a:latin typeface="Verdana"/>
                <a:cs typeface="Verdana"/>
              </a:rPr>
              <a:t>r</a:t>
            </a:r>
            <a:r>
              <a:rPr sz="3500" spc="-10" dirty="0">
                <a:latin typeface="Verdana"/>
                <a:cs typeface="Verdana"/>
              </a:rPr>
              <a:t>a</a:t>
            </a:r>
            <a:r>
              <a:rPr sz="3500" spc="-25" dirty="0">
                <a:latin typeface="Verdana"/>
                <a:cs typeface="Verdana"/>
              </a:rPr>
              <a:t>c</a:t>
            </a:r>
            <a:r>
              <a:rPr sz="3500" spc="25" dirty="0">
                <a:latin typeface="Verdana"/>
                <a:cs typeface="Verdana"/>
              </a:rPr>
              <a:t>y</a:t>
            </a:r>
            <a:r>
              <a:rPr sz="3500" spc="10" dirty="0">
                <a:latin typeface="Verdana"/>
                <a:cs typeface="Verdana"/>
              </a:rPr>
              <a:t>.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-10" dirty="0">
                <a:latin typeface="Verdana"/>
                <a:cs typeface="Verdana"/>
              </a:rPr>
              <a:t>H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60" dirty="0">
                <a:latin typeface="Verdana"/>
                <a:cs typeface="Verdana"/>
              </a:rPr>
              <a:t>i</a:t>
            </a:r>
            <a:r>
              <a:rPr sz="3500" spc="40" dirty="0">
                <a:latin typeface="Verdana"/>
                <a:cs typeface="Verdana"/>
              </a:rPr>
              <a:t>m</a:t>
            </a:r>
            <a:r>
              <a:rPr sz="3500" spc="-10" dirty="0">
                <a:latin typeface="Verdana"/>
                <a:cs typeface="Verdana"/>
              </a:rPr>
              <a:t>p</a:t>
            </a:r>
            <a:r>
              <a:rPr sz="3500" spc="45" dirty="0">
                <a:latin typeface="Verdana"/>
                <a:cs typeface="Verdana"/>
              </a:rPr>
              <a:t>o</a:t>
            </a:r>
            <a:r>
              <a:rPr sz="3500" spc="-25" dirty="0">
                <a:latin typeface="Verdana"/>
                <a:cs typeface="Verdana"/>
              </a:rPr>
              <a:t>s</a:t>
            </a:r>
            <a:r>
              <a:rPr sz="3500" spc="15" dirty="0">
                <a:latin typeface="Verdana"/>
                <a:cs typeface="Verdana"/>
              </a:rPr>
              <a:t>es</a:t>
            </a:r>
            <a:r>
              <a:rPr sz="3500" dirty="0">
                <a:latin typeface="Times New Roman"/>
                <a:cs typeface="Times New Roman"/>
              </a:rPr>
              <a:t>		</a:t>
            </a:r>
            <a:r>
              <a:rPr sz="3500" spc="15" dirty="0">
                <a:latin typeface="Verdana"/>
                <a:cs typeface="Verdana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25" dirty="0">
                <a:latin typeface="Verdana"/>
                <a:cs typeface="Verdana"/>
              </a:rPr>
              <a:t>n</a:t>
            </a:r>
            <a:r>
              <a:rPr sz="3500" spc="15" dirty="0">
                <a:latin typeface="Verdana"/>
                <a:cs typeface="Verdana"/>
              </a:rPr>
              <a:t>ew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Verdana"/>
                <a:cs typeface="Verdana"/>
              </a:rPr>
              <a:t>c</a:t>
            </a:r>
            <a:r>
              <a:rPr sz="3500" spc="45" dirty="0">
                <a:latin typeface="Verdana"/>
                <a:cs typeface="Verdana"/>
              </a:rPr>
              <a:t>o</a:t>
            </a:r>
            <a:r>
              <a:rPr sz="3500" spc="25" dirty="0">
                <a:latin typeface="Verdana"/>
                <a:cs typeface="Verdana"/>
              </a:rPr>
              <a:t>n</a:t>
            </a:r>
            <a:r>
              <a:rPr sz="3500" spc="-25" dirty="0">
                <a:latin typeface="Verdana"/>
                <a:cs typeface="Verdana"/>
              </a:rPr>
              <a:t>s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60" dirty="0">
                <a:latin typeface="Verdana"/>
                <a:cs typeface="Verdana"/>
              </a:rPr>
              <a:t>i</a:t>
            </a:r>
            <a:r>
              <a:rPr sz="3500" spc="-30" dirty="0">
                <a:latin typeface="Verdana"/>
                <a:cs typeface="Verdana"/>
              </a:rPr>
              <a:t>t</a:t>
            </a:r>
            <a:r>
              <a:rPr sz="3500" spc="25" dirty="0">
                <a:latin typeface="Verdana"/>
                <a:cs typeface="Verdana"/>
              </a:rPr>
              <a:t>u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-60" dirty="0">
                <a:latin typeface="Verdana"/>
                <a:cs typeface="Verdana"/>
              </a:rPr>
              <a:t>i</a:t>
            </a:r>
            <a:r>
              <a:rPr sz="3500" spc="-25" dirty="0">
                <a:latin typeface="Verdana"/>
                <a:cs typeface="Verdana"/>
              </a:rPr>
              <a:t>o</a:t>
            </a:r>
            <a:r>
              <a:rPr sz="3500" spc="15" dirty="0">
                <a:latin typeface="Verdana"/>
                <a:cs typeface="Verdana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		</a:t>
            </a:r>
            <a:r>
              <a:rPr sz="3500" spc="-80" dirty="0">
                <a:latin typeface="Verdana"/>
                <a:cs typeface="Verdana"/>
              </a:rPr>
              <a:t>a</a:t>
            </a:r>
            <a:r>
              <a:rPr sz="3500" spc="10" dirty="0">
                <a:latin typeface="Verdana"/>
                <a:cs typeface="Verdana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15" dirty="0">
                <a:latin typeface="Verdana"/>
                <a:cs typeface="Verdana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		</a:t>
            </a:r>
            <a:r>
              <a:rPr sz="3500" spc="40" dirty="0">
                <a:latin typeface="Verdana"/>
                <a:cs typeface="Verdana"/>
              </a:rPr>
              <a:t>m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10" dirty="0">
                <a:latin typeface="Verdana"/>
                <a:cs typeface="Verdana"/>
              </a:rPr>
              <a:t>r</a:t>
            </a:r>
            <a:r>
              <a:rPr sz="3500" spc="-30" dirty="0">
                <a:latin typeface="Verdana"/>
                <a:cs typeface="Verdana"/>
              </a:rPr>
              <a:t>c</a:t>
            </a:r>
            <a:r>
              <a:rPr sz="3500" spc="15" dirty="0">
                <a:latin typeface="Verdana"/>
                <a:cs typeface="Verdana"/>
              </a:rPr>
              <a:t>h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15" dirty="0">
                <a:latin typeface="Verdana"/>
                <a:cs typeface="Verdana"/>
              </a:rPr>
              <a:t>1</a:t>
            </a:r>
            <a:r>
              <a:rPr sz="3500" spc="-45" dirty="0">
                <a:latin typeface="Verdana"/>
                <a:cs typeface="Verdana"/>
              </a:rPr>
              <a:t>9</a:t>
            </a:r>
            <a:r>
              <a:rPr sz="3500" spc="15" dirty="0">
                <a:latin typeface="Verdana"/>
                <a:cs typeface="Verdana"/>
              </a:rPr>
              <a:t>62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25" dirty="0">
                <a:latin typeface="Verdana"/>
                <a:cs typeface="Verdana"/>
              </a:rPr>
              <a:t>on 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spc="15" dirty="0">
                <a:latin typeface="Verdana"/>
                <a:cs typeface="Verdana"/>
              </a:rPr>
              <a:t>his</a:t>
            </a:r>
            <a:r>
              <a:rPr sz="3500" spc="15" dirty="0">
                <a:latin typeface="Times New Roman"/>
                <a:cs typeface="Times New Roman"/>
              </a:rPr>
              <a:t>	</a:t>
            </a:r>
            <a:r>
              <a:rPr sz="3500" spc="-10" dirty="0">
                <a:latin typeface="Verdana"/>
                <a:cs typeface="Verdana"/>
              </a:rPr>
              <a:t>own</a:t>
            </a:r>
            <a:r>
              <a:rPr sz="3500" spc="-10" dirty="0">
                <a:latin typeface="Times New Roman"/>
                <a:cs typeface="Times New Roman"/>
              </a:rPr>
              <a:t>		</a:t>
            </a:r>
            <a:r>
              <a:rPr sz="3500" spc="-5" dirty="0">
                <a:latin typeface="Verdana"/>
                <a:cs typeface="Verdana"/>
              </a:rPr>
              <a:t>choice.</a:t>
            </a:r>
            <a:r>
              <a:rPr sz="3500" spc="-5" dirty="0">
                <a:latin typeface="Times New Roman"/>
                <a:cs typeface="Times New Roman"/>
              </a:rPr>
              <a:t>			</a:t>
            </a:r>
            <a:r>
              <a:rPr sz="3500" spc="15" dirty="0">
                <a:latin typeface="Verdana"/>
                <a:cs typeface="Verdana"/>
              </a:rPr>
              <a:t>This</a:t>
            </a:r>
            <a:r>
              <a:rPr sz="3500" spc="15" dirty="0">
                <a:latin typeface="Times New Roman"/>
                <a:cs typeface="Times New Roman"/>
              </a:rPr>
              <a:t>		</a:t>
            </a:r>
            <a:r>
              <a:rPr sz="3500" spc="-5" dirty="0">
                <a:latin typeface="Verdana"/>
                <a:cs typeface="Verdana"/>
              </a:rPr>
              <a:t>institution </a:t>
            </a:r>
            <a:r>
              <a:rPr sz="3500" spc="-122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w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15" dirty="0">
                <a:latin typeface="Verdana"/>
                <a:cs typeface="Verdana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25" dirty="0">
                <a:latin typeface="Verdana"/>
                <a:cs typeface="Verdana"/>
              </a:rPr>
              <a:t>n</a:t>
            </a:r>
            <a:r>
              <a:rPr sz="3500" spc="-25" dirty="0">
                <a:latin typeface="Verdana"/>
                <a:cs typeface="Verdana"/>
              </a:rPr>
              <a:t>o</a:t>
            </a:r>
            <a:r>
              <a:rPr sz="3500" spc="10" dirty="0">
                <a:latin typeface="Verdana"/>
                <a:cs typeface="Verdana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		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-25" dirty="0">
                <a:latin typeface="Verdana"/>
                <a:cs typeface="Verdana"/>
              </a:rPr>
              <a:t>cc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-10" dirty="0">
                <a:latin typeface="Verdana"/>
                <a:cs typeface="Verdana"/>
              </a:rPr>
              <a:t>p</a:t>
            </a:r>
            <a:r>
              <a:rPr sz="3500" spc="40" dirty="0">
                <a:latin typeface="Verdana"/>
                <a:cs typeface="Verdana"/>
              </a:rPr>
              <a:t>t</a:t>
            </a:r>
            <a:r>
              <a:rPr sz="3500" spc="15" dirty="0">
                <a:latin typeface="Verdana"/>
                <a:cs typeface="Verdana"/>
              </a:rPr>
              <a:t>ed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-85" dirty="0">
                <a:latin typeface="Verdana"/>
                <a:cs typeface="Verdana"/>
              </a:rPr>
              <a:t>b</a:t>
            </a:r>
            <a:r>
              <a:rPr sz="3500" spc="15" dirty="0">
                <a:latin typeface="Verdana"/>
                <a:cs typeface="Verdana"/>
              </a:rPr>
              <a:t>y</a:t>
            </a:r>
            <a:r>
              <a:rPr sz="3500" dirty="0">
                <a:latin typeface="Times New Roman"/>
                <a:cs typeface="Times New Roman"/>
              </a:rPr>
              <a:t>			</a:t>
            </a:r>
            <a:r>
              <a:rPr sz="3500" spc="30" dirty="0">
                <a:latin typeface="Verdana"/>
                <a:cs typeface="Verdana"/>
              </a:rPr>
              <a:t>E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-100" dirty="0">
                <a:latin typeface="Verdana"/>
                <a:cs typeface="Verdana"/>
              </a:rPr>
              <a:t>s</a:t>
            </a:r>
            <a:r>
              <a:rPr sz="3500" spc="10" dirty="0">
                <a:latin typeface="Verdana"/>
                <a:cs typeface="Verdana"/>
              </a:rPr>
              <a:t>t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Verdana"/>
                <a:cs typeface="Verdana"/>
              </a:rPr>
              <a:t>B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30" dirty="0">
                <a:latin typeface="Verdana"/>
                <a:cs typeface="Verdana"/>
              </a:rPr>
              <a:t>n</a:t>
            </a:r>
            <a:r>
              <a:rPr sz="3500" spc="-10" dirty="0">
                <a:latin typeface="Verdana"/>
                <a:cs typeface="Verdana"/>
              </a:rPr>
              <a:t>g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15" dirty="0">
                <a:latin typeface="Verdana"/>
                <a:cs typeface="Verdana"/>
              </a:rPr>
              <a:t>l</a:t>
            </a:r>
            <a:r>
              <a:rPr sz="3500" spc="10" dirty="0">
                <a:latin typeface="Verdana"/>
                <a:cs typeface="Verdana"/>
              </a:rPr>
              <a:t>.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25" dirty="0">
                <a:latin typeface="Verdana"/>
                <a:cs typeface="Verdana"/>
              </a:rPr>
              <a:t>I</a:t>
            </a:r>
            <a:r>
              <a:rPr sz="3500" spc="15" dirty="0">
                <a:latin typeface="Verdana"/>
                <a:cs typeface="Verdana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15" dirty="0">
                <a:latin typeface="Verdana"/>
                <a:cs typeface="Verdana"/>
              </a:rPr>
              <a:t>1</a:t>
            </a:r>
            <a:r>
              <a:rPr sz="3500" spc="30" dirty="0">
                <a:latin typeface="Verdana"/>
                <a:cs typeface="Verdana"/>
              </a:rPr>
              <a:t>9</a:t>
            </a:r>
            <a:r>
              <a:rPr sz="3500" spc="-55" dirty="0">
                <a:latin typeface="Verdana"/>
                <a:cs typeface="Verdana"/>
              </a:rPr>
              <a:t>6</a:t>
            </a:r>
            <a:r>
              <a:rPr sz="3500" spc="25" dirty="0">
                <a:latin typeface="Verdana"/>
                <a:cs typeface="Verdana"/>
              </a:rPr>
              <a:t>4</a:t>
            </a:r>
            <a:r>
              <a:rPr sz="3500" spc="-15" dirty="0">
                <a:latin typeface="Verdana"/>
                <a:cs typeface="Verdana"/>
              </a:rPr>
              <a:t>-</a:t>
            </a:r>
            <a:r>
              <a:rPr sz="3500" spc="20" dirty="0">
                <a:latin typeface="Verdana"/>
                <a:cs typeface="Verdana"/>
              </a:rPr>
              <a:t>65</a:t>
            </a:r>
            <a:r>
              <a:rPr sz="3500" spc="10" dirty="0">
                <a:latin typeface="Verdana"/>
                <a:cs typeface="Verdana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Verdana"/>
                <a:cs typeface="Verdana"/>
              </a:rPr>
              <a:t>a</a:t>
            </a:r>
            <a:r>
              <a:rPr sz="3500" spc="15" dirty="0">
                <a:latin typeface="Verdana"/>
                <a:cs typeface="Verdana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		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10" dirty="0">
                <a:latin typeface="Verdana"/>
                <a:cs typeface="Verdana"/>
              </a:rPr>
              <a:t>l</a:t>
            </a:r>
            <a:r>
              <a:rPr sz="3500" spc="15" dirty="0">
                <a:latin typeface="Verdana"/>
                <a:cs typeface="Verdana"/>
              </a:rPr>
              <a:t>e</a:t>
            </a:r>
            <a:r>
              <a:rPr sz="3500" spc="-25" dirty="0">
                <a:latin typeface="Verdana"/>
                <a:cs typeface="Verdana"/>
              </a:rPr>
              <a:t>c</a:t>
            </a:r>
            <a:r>
              <a:rPr sz="3500" spc="-30" dirty="0">
                <a:latin typeface="Verdana"/>
                <a:cs typeface="Verdana"/>
              </a:rPr>
              <a:t>t</a:t>
            </a:r>
            <a:r>
              <a:rPr sz="3500" spc="10" dirty="0">
                <a:latin typeface="Verdana"/>
                <a:cs typeface="Verdana"/>
              </a:rPr>
              <a:t>i</a:t>
            </a:r>
            <a:r>
              <a:rPr sz="3500" spc="-25" dirty="0">
                <a:latin typeface="Verdana"/>
                <a:cs typeface="Verdana"/>
              </a:rPr>
              <a:t>o</a:t>
            </a:r>
            <a:r>
              <a:rPr sz="3500" spc="10" dirty="0">
                <a:latin typeface="Verdana"/>
                <a:cs typeface="Verdana"/>
              </a:rPr>
              <a:t>n 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Verdana"/>
                <a:cs typeface="Verdana"/>
              </a:rPr>
              <a:t>was </a:t>
            </a:r>
            <a:r>
              <a:rPr sz="3500" spc="15" dirty="0">
                <a:latin typeface="Verdana"/>
                <a:cs typeface="Verdana"/>
              </a:rPr>
              <a:t>held</a:t>
            </a:r>
            <a:r>
              <a:rPr sz="3500" spc="-114" dirty="0">
                <a:latin typeface="Verdana"/>
                <a:cs typeface="Verdana"/>
              </a:rPr>
              <a:t> </a:t>
            </a:r>
            <a:r>
              <a:rPr sz="3500" spc="15" dirty="0">
                <a:latin typeface="Verdana"/>
                <a:cs typeface="Verdana"/>
              </a:rPr>
              <a:t>under</a:t>
            </a:r>
            <a:r>
              <a:rPr sz="3500" spc="-114" dirty="0">
                <a:latin typeface="Verdana"/>
                <a:cs typeface="Verdana"/>
              </a:rPr>
              <a:t> </a:t>
            </a:r>
            <a:r>
              <a:rPr sz="3500" spc="20" dirty="0">
                <a:latin typeface="Verdana"/>
                <a:cs typeface="Verdana"/>
              </a:rPr>
              <a:t>this</a:t>
            </a:r>
            <a:r>
              <a:rPr sz="3500" spc="-55" dirty="0">
                <a:latin typeface="Verdana"/>
                <a:cs typeface="Verdana"/>
              </a:rPr>
              <a:t> </a:t>
            </a:r>
            <a:r>
              <a:rPr sz="3500" spc="10" dirty="0">
                <a:latin typeface="Verdana"/>
                <a:cs typeface="Verdana"/>
              </a:rPr>
              <a:t>constitution.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294703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15" dirty="0"/>
              <a:t>Ayub</a:t>
            </a:r>
            <a:r>
              <a:rPr sz="3800" spc="-155" dirty="0"/>
              <a:t> </a:t>
            </a:r>
            <a:r>
              <a:rPr sz="3800" spc="5" dirty="0"/>
              <a:t>Khan</a:t>
            </a:r>
            <a:endParaRPr sz="3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9449" y="1295400"/>
            <a:ext cx="4519543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050" y="601975"/>
            <a:ext cx="244284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0" spc="5" dirty="0">
                <a:latin typeface="Verdana"/>
                <a:cs typeface="Verdana"/>
              </a:rPr>
              <a:t>Q</a:t>
            </a:r>
            <a:r>
              <a:rPr sz="3800" b="0" spc="-10" dirty="0">
                <a:latin typeface="Verdana"/>
                <a:cs typeface="Verdana"/>
              </a:rPr>
              <a:t>u</a:t>
            </a:r>
            <a:r>
              <a:rPr sz="3800" b="0" spc="-15" dirty="0">
                <a:latin typeface="Verdana"/>
                <a:cs typeface="Verdana"/>
              </a:rPr>
              <a:t>e</a:t>
            </a:r>
            <a:r>
              <a:rPr sz="3800" b="0" spc="40" dirty="0">
                <a:latin typeface="Verdana"/>
                <a:cs typeface="Verdana"/>
              </a:rPr>
              <a:t>s</a:t>
            </a:r>
            <a:r>
              <a:rPr sz="3800" b="0" spc="5" dirty="0">
                <a:latin typeface="Verdana"/>
                <a:cs typeface="Verdana"/>
              </a:rPr>
              <a:t>t</a:t>
            </a:r>
            <a:r>
              <a:rPr sz="3800" b="0" spc="70" dirty="0">
                <a:latin typeface="Verdana"/>
                <a:cs typeface="Verdana"/>
              </a:rPr>
              <a:t>i</a:t>
            </a:r>
            <a:r>
              <a:rPr sz="3800" b="0" spc="15" dirty="0">
                <a:latin typeface="Verdana"/>
                <a:cs typeface="Verdana"/>
              </a:rPr>
              <a:t>o</a:t>
            </a:r>
            <a:r>
              <a:rPr sz="3800" b="0" spc="-5" dirty="0">
                <a:latin typeface="Verdana"/>
                <a:cs typeface="Verdana"/>
              </a:rPr>
              <a:t>n</a:t>
            </a:r>
            <a:r>
              <a:rPr sz="3800" b="0" spc="15" dirty="0">
                <a:latin typeface="Verdana"/>
                <a:cs typeface="Verdana"/>
              </a:rPr>
              <a:t>s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461" y="2238502"/>
            <a:ext cx="8451215" cy="24098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479425" algn="l"/>
              </a:tabLst>
            </a:pPr>
            <a:r>
              <a:rPr sz="27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2700" dirty="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sz="2700" dirty="0">
                <a:latin typeface="Verdana"/>
                <a:cs typeface="Verdana"/>
              </a:rPr>
              <a:t>1</a:t>
            </a:r>
          </a:p>
          <a:p>
            <a:pPr marL="927735" indent="-448945">
              <a:lnSpc>
                <a:spcPct val="100000"/>
              </a:lnSpc>
              <a:spcBef>
                <a:spcPts val="665"/>
              </a:spcBef>
              <a:buAutoNum type="alphaLcPeriod"/>
              <a:tabLst>
                <a:tab pos="928369" algn="l"/>
                <a:tab pos="5323205" algn="l"/>
              </a:tabLst>
            </a:pPr>
            <a:r>
              <a:rPr sz="2700" spc="15" dirty="0">
                <a:latin typeface="Verdana"/>
                <a:cs typeface="Verdana"/>
              </a:rPr>
              <a:t>What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spc="-15" dirty="0">
                <a:latin typeface="Verdana"/>
                <a:cs typeface="Verdana"/>
              </a:rPr>
              <a:t>do</a:t>
            </a:r>
            <a:r>
              <a:rPr sz="2700" spc="4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you</a:t>
            </a:r>
            <a:r>
              <a:rPr sz="2700" spc="55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understand</a:t>
            </a:r>
            <a:r>
              <a:rPr sz="2700" spc="-5" dirty="0">
                <a:latin typeface="Times New Roman"/>
                <a:cs typeface="Times New Roman"/>
              </a:rPr>
              <a:t>	</a:t>
            </a:r>
            <a:r>
              <a:rPr sz="2700" spc="-15" dirty="0">
                <a:latin typeface="Verdana"/>
                <a:cs typeface="Verdana"/>
              </a:rPr>
              <a:t>by</a:t>
            </a:r>
            <a:r>
              <a:rPr sz="2700" spc="-50" dirty="0">
                <a:latin typeface="Verdana"/>
                <a:cs typeface="Verdana"/>
              </a:rPr>
              <a:t> </a:t>
            </a:r>
            <a:r>
              <a:rPr sz="2700" spc="-5" dirty="0">
                <a:latin typeface="Verdana"/>
                <a:cs typeface="Verdana"/>
              </a:rPr>
              <a:t>Juktofront?</a:t>
            </a:r>
            <a:endParaRPr sz="2700" dirty="0">
              <a:latin typeface="Verdana"/>
              <a:cs typeface="Verdana"/>
            </a:endParaRPr>
          </a:p>
          <a:p>
            <a:pPr marL="479425" marR="5080">
              <a:lnSpc>
                <a:spcPct val="102000"/>
              </a:lnSpc>
              <a:spcBef>
                <a:spcPts val="530"/>
              </a:spcBef>
              <a:buAutoNum type="alphaLcPeriod"/>
              <a:tabLst>
                <a:tab pos="975360" algn="l"/>
                <a:tab pos="975994" algn="l"/>
                <a:tab pos="2043430" algn="l"/>
                <a:tab pos="2863215" algn="l"/>
                <a:tab pos="3578225" algn="l"/>
                <a:tab pos="4703445" algn="l"/>
                <a:tab pos="5199380" algn="l"/>
                <a:tab pos="7096759" algn="l"/>
              </a:tabLst>
            </a:pPr>
            <a:r>
              <a:rPr sz="2700" spc="25" dirty="0">
                <a:latin typeface="Verdana"/>
                <a:cs typeface="Verdana"/>
              </a:rPr>
              <a:t>W</a:t>
            </a:r>
            <a:r>
              <a:rPr sz="2700" spc="10" dirty="0">
                <a:latin typeface="Verdana"/>
                <a:cs typeface="Verdana"/>
              </a:rPr>
              <a:t>h</a:t>
            </a:r>
            <a:r>
              <a:rPr sz="2700" spc="25" dirty="0">
                <a:latin typeface="Verdana"/>
                <a:cs typeface="Verdana"/>
              </a:rPr>
              <a:t>a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40" dirty="0">
                <a:latin typeface="Verdana"/>
                <a:cs typeface="Verdana"/>
              </a:rPr>
              <a:t>w</a:t>
            </a:r>
            <a:r>
              <a:rPr sz="2700" spc="25" dirty="0">
                <a:latin typeface="Verdana"/>
                <a:cs typeface="Verdana"/>
              </a:rPr>
              <a:t>a</a:t>
            </a:r>
            <a:r>
              <a:rPr sz="2700" dirty="0">
                <a:latin typeface="Verdana"/>
                <a:cs typeface="Verdana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10" dirty="0">
                <a:latin typeface="Verdana"/>
                <a:cs typeface="Verdana"/>
              </a:rPr>
              <a:t>h</a:t>
            </a:r>
            <a:r>
              <a:rPr sz="2700" dirty="0">
                <a:latin typeface="Verdana"/>
                <a:cs typeface="Verdana"/>
              </a:rPr>
              <a:t>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-40" dirty="0">
                <a:latin typeface="Verdana"/>
                <a:cs typeface="Verdana"/>
              </a:rPr>
              <a:t>e</a:t>
            </a:r>
            <a:r>
              <a:rPr sz="2700" spc="10" dirty="0">
                <a:latin typeface="Verdana"/>
                <a:cs typeface="Verdana"/>
              </a:rPr>
              <a:t>su</a:t>
            </a:r>
            <a:r>
              <a:rPr sz="2700" spc="-70" dirty="0">
                <a:latin typeface="Verdana"/>
                <a:cs typeface="Verdana"/>
              </a:rPr>
              <a:t>l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0" dirty="0">
                <a:latin typeface="Verdana"/>
                <a:cs typeface="Verdana"/>
              </a:rPr>
              <a:t>o</a:t>
            </a:r>
            <a:r>
              <a:rPr sz="2700" dirty="0">
                <a:latin typeface="Verdana"/>
                <a:cs typeface="Verdana"/>
              </a:rPr>
              <a:t>f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30" dirty="0">
                <a:latin typeface="Verdana"/>
                <a:cs typeface="Verdana"/>
              </a:rPr>
              <a:t>J</a:t>
            </a:r>
            <a:r>
              <a:rPr sz="2700" spc="10" dirty="0">
                <a:latin typeface="Verdana"/>
                <a:cs typeface="Verdana"/>
              </a:rPr>
              <a:t>u</a:t>
            </a:r>
            <a:r>
              <a:rPr sz="2700" spc="-30" dirty="0">
                <a:latin typeface="Verdana"/>
                <a:cs typeface="Verdana"/>
              </a:rPr>
              <a:t>k</a:t>
            </a:r>
            <a:r>
              <a:rPr sz="2700" spc="-20" dirty="0">
                <a:latin typeface="Verdana"/>
                <a:cs typeface="Verdana"/>
              </a:rPr>
              <a:t>t</a:t>
            </a:r>
            <a:r>
              <a:rPr sz="2700" spc="5" dirty="0">
                <a:latin typeface="Verdana"/>
                <a:cs typeface="Verdana"/>
              </a:rPr>
              <a:t>o</a:t>
            </a:r>
            <a:r>
              <a:rPr sz="2700" spc="20" dirty="0">
                <a:latin typeface="Verdana"/>
                <a:cs typeface="Verdana"/>
              </a:rPr>
              <a:t>f</a:t>
            </a:r>
            <a:r>
              <a:rPr sz="2700" spc="-30" dirty="0">
                <a:latin typeface="Verdana"/>
                <a:cs typeface="Verdana"/>
              </a:rPr>
              <a:t>r</a:t>
            </a:r>
            <a:r>
              <a:rPr sz="2700" spc="5" dirty="0">
                <a:latin typeface="Verdana"/>
                <a:cs typeface="Verdana"/>
              </a:rPr>
              <a:t>o</a:t>
            </a:r>
            <a:r>
              <a:rPr sz="2700" spc="10" dirty="0">
                <a:latin typeface="Verdana"/>
                <a:cs typeface="Verdana"/>
              </a:rPr>
              <a:t>n</a:t>
            </a:r>
            <a:r>
              <a:rPr sz="2700" dirty="0">
                <a:latin typeface="Verdana"/>
                <a:cs typeface="Verdana"/>
              </a:rPr>
              <a:t>t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15" dirty="0">
                <a:latin typeface="Verdana"/>
                <a:cs typeface="Verdana"/>
              </a:rPr>
              <a:t>E</a:t>
            </a:r>
            <a:r>
              <a:rPr sz="2700" spc="-70" dirty="0">
                <a:latin typeface="Verdana"/>
                <a:cs typeface="Verdana"/>
              </a:rPr>
              <a:t>l</a:t>
            </a:r>
            <a:r>
              <a:rPr sz="2700" spc="-40" dirty="0">
                <a:latin typeface="Verdana"/>
                <a:cs typeface="Verdana"/>
              </a:rPr>
              <a:t>e</a:t>
            </a:r>
            <a:r>
              <a:rPr sz="2700" spc="10" dirty="0">
                <a:latin typeface="Verdana"/>
                <a:cs typeface="Verdana"/>
              </a:rPr>
              <a:t>c</a:t>
            </a:r>
            <a:r>
              <a:rPr sz="2700" spc="55" dirty="0">
                <a:latin typeface="Verdana"/>
                <a:cs typeface="Verdana"/>
              </a:rPr>
              <a:t>t</a:t>
            </a:r>
            <a:r>
              <a:rPr sz="2700" spc="-70" dirty="0">
                <a:latin typeface="Verdana"/>
                <a:cs typeface="Verdana"/>
              </a:rPr>
              <a:t>i</a:t>
            </a:r>
            <a:r>
              <a:rPr sz="2700" spc="5" dirty="0">
                <a:latin typeface="Verdana"/>
                <a:cs typeface="Verdana"/>
              </a:rPr>
              <a:t>o</a:t>
            </a:r>
            <a:r>
              <a:rPr sz="2700" dirty="0">
                <a:latin typeface="Verdana"/>
                <a:cs typeface="Verdana"/>
              </a:rPr>
              <a:t>n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Verdana"/>
                <a:cs typeface="Verdana"/>
              </a:rPr>
              <a:t>in</a:t>
            </a:r>
            <a:r>
              <a:rPr sz="2700" spc="35" dirty="0">
                <a:latin typeface="Verdana"/>
                <a:cs typeface="Verdana"/>
              </a:rPr>
              <a:t> </a:t>
            </a:r>
            <a:r>
              <a:rPr sz="2700" spc="5" dirty="0">
                <a:latin typeface="Verdana"/>
                <a:cs typeface="Verdana"/>
              </a:rPr>
              <a:t>1954?</a:t>
            </a:r>
            <a:endParaRPr sz="2700" dirty="0">
              <a:latin typeface="Verdana"/>
              <a:cs typeface="Verdana"/>
            </a:endParaRPr>
          </a:p>
          <a:p>
            <a:pPr marL="478790">
              <a:lnSpc>
                <a:spcPct val="100000"/>
              </a:lnSpc>
              <a:spcBef>
                <a:spcPts val="590"/>
              </a:spcBef>
              <a:tabLst>
                <a:tab pos="909319" algn="l"/>
                <a:tab pos="2272030" algn="l"/>
                <a:tab pos="4340860" algn="l"/>
                <a:tab pos="6372225" algn="l"/>
              </a:tabLst>
            </a:pPr>
            <a:endParaRPr sz="2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50" y="601975"/>
            <a:ext cx="440626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b="1" spc="5" dirty="0">
                <a:solidFill>
                  <a:srgbClr val="003265"/>
                </a:solidFill>
                <a:latin typeface="Verdana"/>
                <a:cs typeface="Verdana"/>
              </a:rPr>
              <a:t>Election</a:t>
            </a:r>
            <a:r>
              <a:rPr sz="3800" b="1" spc="-90" dirty="0">
                <a:solidFill>
                  <a:srgbClr val="003265"/>
                </a:solidFill>
                <a:latin typeface="Verdana"/>
                <a:cs typeface="Verdana"/>
              </a:rPr>
              <a:t> </a:t>
            </a:r>
            <a:r>
              <a:rPr sz="3800" b="1" dirty="0">
                <a:solidFill>
                  <a:srgbClr val="003265"/>
                </a:solidFill>
                <a:latin typeface="Verdana"/>
                <a:cs typeface="Verdana"/>
              </a:rPr>
              <a:t>in</a:t>
            </a:r>
            <a:r>
              <a:rPr sz="3800" b="1" spc="-20" dirty="0">
                <a:solidFill>
                  <a:srgbClr val="003265"/>
                </a:solidFill>
                <a:latin typeface="Verdana"/>
                <a:cs typeface="Verdana"/>
              </a:rPr>
              <a:t> </a:t>
            </a:r>
            <a:r>
              <a:rPr sz="3800" b="1" spc="5" dirty="0">
                <a:solidFill>
                  <a:srgbClr val="003265"/>
                </a:solidFill>
                <a:latin typeface="Verdana"/>
                <a:cs typeface="Verdana"/>
              </a:rPr>
              <a:t>1954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109" y="1769105"/>
            <a:ext cx="784225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99870" algn="l"/>
                <a:tab pos="2577465" algn="l"/>
                <a:tab pos="4512945" algn="l"/>
                <a:tab pos="5170805" algn="l"/>
                <a:tab pos="6343650" algn="l"/>
              </a:tabLst>
            </a:pPr>
            <a:r>
              <a:rPr sz="3900" b="0" spc="200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900" b="0" spc="-5" dirty="0">
                <a:latin typeface="Franklin Gothic Medium"/>
                <a:cs typeface="Franklin Gothic Medium"/>
              </a:rPr>
              <a:t>T</a:t>
            </a:r>
            <a:r>
              <a:rPr sz="3900" b="0" spc="-25" dirty="0">
                <a:latin typeface="Franklin Gothic Medium"/>
                <a:cs typeface="Franklin Gothic Medium"/>
              </a:rPr>
              <a:t>h</a:t>
            </a:r>
            <a:r>
              <a:rPr sz="3900" b="0" dirty="0">
                <a:latin typeface="Franklin Gothic Medium"/>
                <a:cs typeface="Franklin Gothic Medium"/>
              </a:rPr>
              <a:t>e</a:t>
            </a:r>
            <a:r>
              <a:rPr sz="3900" b="0" dirty="0">
                <a:latin typeface="Times New Roman"/>
                <a:cs typeface="Times New Roman"/>
              </a:rPr>
              <a:t>	</a:t>
            </a:r>
            <a:r>
              <a:rPr sz="3900" b="0" spc="-35" dirty="0">
                <a:latin typeface="Franklin Gothic Medium"/>
                <a:cs typeface="Franklin Gothic Medium"/>
              </a:rPr>
              <a:t>f</a:t>
            </a:r>
            <a:r>
              <a:rPr sz="3900" b="0" spc="15" dirty="0">
                <a:latin typeface="Franklin Gothic Medium"/>
                <a:cs typeface="Franklin Gothic Medium"/>
              </a:rPr>
              <a:t>i</a:t>
            </a:r>
            <a:r>
              <a:rPr sz="3900" b="0" spc="-20" dirty="0">
                <a:latin typeface="Franklin Gothic Medium"/>
                <a:cs typeface="Franklin Gothic Medium"/>
              </a:rPr>
              <a:t>r</a:t>
            </a:r>
            <a:r>
              <a:rPr sz="3900" b="0" spc="25" dirty="0">
                <a:latin typeface="Franklin Gothic Medium"/>
                <a:cs typeface="Franklin Gothic Medium"/>
              </a:rPr>
              <a:t>s</a:t>
            </a:r>
            <a:r>
              <a:rPr sz="3900" b="0" dirty="0">
                <a:latin typeface="Franklin Gothic Medium"/>
                <a:cs typeface="Franklin Gothic Medium"/>
              </a:rPr>
              <a:t>t</a:t>
            </a:r>
            <a:r>
              <a:rPr sz="3900" b="0" dirty="0">
                <a:latin typeface="Times New Roman"/>
                <a:cs typeface="Times New Roman"/>
              </a:rPr>
              <a:t>	</a:t>
            </a:r>
            <a:r>
              <a:rPr sz="3900" b="0" spc="-25" dirty="0">
                <a:latin typeface="Franklin Gothic Medium"/>
                <a:cs typeface="Franklin Gothic Medium"/>
              </a:rPr>
              <a:t>e</a:t>
            </a:r>
            <a:r>
              <a:rPr sz="3900" b="0" spc="15" dirty="0">
                <a:latin typeface="Franklin Gothic Medium"/>
                <a:cs typeface="Franklin Gothic Medium"/>
              </a:rPr>
              <a:t>l</a:t>
            </a:r>
            <a:r>
              <a:rPr sz="3900" b="0" spc="-25" dirty="0">
                <a:latin typeface="Franklin Gothic Medium"/>
                <a:cs typeface="Franklin Gothic Medium"/>
              </a:rPr>
              <a:t>e</a:t>
            </a:r>
            <a:r>
              <a:rPr sz="3900" b="0" spc="-15" dirty="0">
                <a:latin typeface="Franklin Gothic Medium"/>
                <a:cs typeface="Franklin Gothic Medium"/>
              </a:rPr>
              <a:t>c</a:t>
            </a:r>
            <a:r>
              <a:rPr sz="3900" b="0" spc="10" dirty="0">
                <a:latin typeface="Franklin Gothic Medium"/>
                <a:cs typeface="Franklin Gothic Medium"/>
              </a:rPr>
              <a:t>t</a:t>
            </a:r>
            <a:r>
              <a:rPr sz="3900" b="0" spc="15" dirty="0">
                <a:latin typeface="Franklin Gothic Medium"/>
                <a:cs typeface="Franklin Gothic Medium"/>
              </a:rPr>
              <a:t>i</a:t>
            </a:r>
            <a:r>
              <a:rPr sz="3900" b="0" spc="-40" dirty="0">
                <a:latin typeface="Franklin Gothic Medium"/>
                <a:cs typeface="Franklin Gothic Medium"/>
              </a:rPr>
              <a:t>o</a:t>
            </a:r>
            <a:r>
              <a:rPr sz="3900" b="0" dirty="0">
                <a:latin typeface="Franklin Gothic Medium"/>
                <a:cs typeface="Franklin Gothic Medium"/>
              </a:rPr>
              <a:t>n</a:t>
            </a:r>
            <a:r>
              <a:rPr sz="3900" b="0" dirty="0">
                <a:latin typeface="Times New Roman"/>
                <a:cs typeface="Times New Roman"/>
              </a:rPr>
              <a:t>	</a:t>
            </a:r>
            <a:r>
              <a:rPr sz="3900" b="0" spc="-40" dirty="0">
                <a:latin typeface="Franklin Gothic Medium"/>
                <a:cs typeface="Franklin Gothic Medium"/>
              </a:rPr>
              <a:t>o</a:t>
            </a:r>
            <a:r>
              <a:rPr sz="3900" b="0" dirty="0">
                <a:latin typeface="Franklin Gothic Medium"/>
                <a:cs typeface="Franklin Gothic Medium"/>
              </a:rPr>
              <a:t>f</a:t>
            </a:r>
            <a:r>
              <a:rPr sz="3900" b="0" dirty="0">
                <a:latin typeface="Times New Roman"/>
                <a:cs typeface="Times New Roman"/>
              </a:rPr>
              <a:t>	</a:t>
            </a:r>
            <a:r>
              <a:rPr sz="3900" b="0" dirty="0">
                <a:latin typeface="Franklin Gothic Medium"/>
                <a:cs typeface="Franklin Gothic Medium"/>
              </a:rPr>
              <a:t>Ea</a:t>
            </a:r>
            <a:r>
              <a:rPr sz="3900" b="0" spc="20" dirty="0">
                <a:latin typeface="Franklin Gothic Medium"/>
                <a:cs typeface="Franklin Gothic Medium"/>
              </a:rPr>
              <a:t>s</a:t>
            </a:r>
            <a:r>
              <a:rPr sz="3900" b="0" dirty="0">
                <a:latin typeface="Franklin Gothic Medium"/>
                <a:cs typeface="Franklin Gothic Medium"/>
              </a:rPr>
              <a:t>t</a:t>
            </a:r>
            <a:r>
              <a:rPr sz="3900" b="0" dirty="0">
                <a:latin typeface="Times New Roman"/>
                <a:cs typeface="Times New Roman"/>
              </a:rPr>
              <a:t>	</a:t>
            </a:r>
            <a:r>
              <a:rPr sz="3900" b="0" spc="25" dirty="0">
                <a:latin typeface="Franklin Gothic Medium"/>
                <a:cs typeface="Franklin Gothic Medium"/>
              </a:rPr>
              <a:t>B</a:t>
            </a:r>
            <a:r>
              <a:rPr sz="3900" b="0" spc="-25" dirty="0">
                <a:latin typeface="Franklin Gothic Medium"/>
                <a:cs typeface="Franklin Gothic Medium"/>
              </a:rPr>
              <a:t>e</a:t>
            </a:r>
            <a:r>
              <a:rPr sz="3900" b="0" spc="-15" dirty="0">
                <a:latin typeface="Franklin Gothic Medium"/>
                <a:cs typeface="Franklin Gothic Medium"/>
              </a:rPr>
              <a:t>n</a:t>
            </a:r>
            <a:r>
              <a:rPr sz="3900" b="0" spc="70" dirty="0">
                <a:latin typeface="Franklin Gothic Medium"/>
                <a:cs typeface="Franklin Gothic Medium"/>
              </a:rPr>
              <a:t>g</a:t>
            </a:r>
            <a:r>
              <a:rPr sz="3900" b="0" dirty="0">
                <a:latin typeface="Franklin Gothic Medium"/>
                <a:cs typeface="Franklin Gothic Medium"/>
              </a:rPr>
              <a:t>al</a:t>
            </a:r>
            <a:endParaRPr sz="39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475" y="2369745"/>
            <a:ext cx="7387590" cy="3597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99"/>
              </a:lnSpc>
              <a:spcBef>
                <a:spcPts val="100"/>
              </a:spcBef>
            </a:pPr>
            <a:r>
              <a:rPr sz="3900" dirty="0">
                <a:latin typeface="Franklin Gothic Medium"/>
                <a:cs typeface="Franklin Gothic Medium"/>
              </a:rPr>
              <a:t>Legislation</a:t>
            </a:r>
            <a:r>
              <a:rPr sz="3900" spc="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was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held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10" dirty="0">
                <a:latin typeface="Franklin Gothic Medium"/>
                <a:cs typeface="Franklin Gothic Medium"/>
              </a:rPr>
              <a:t>in</a:t>
            </a:r>
            <a:r>
              <a:rPr sz="3900" spc="1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March </a:t>
            </a:r>
            <a:r>
              <a:rPr sz="3900" spc="-960" dirty="0">
                <a:latin typeface="Franklin Gothic Medium"/>
                <a:cs typeface="Franklin Gothic Medium"/>
              </a:rPr>
              <a:t> </a:t>
            </a:r>
            <a:r>
              <a:rPr sz="3900" spc="-10" dirty="0">
                <a:latin typeface="Franklin Gothic Medium"/>
                <a:cs typeface="Franklin Gothic Medium"/>
              </a:rPr>
              <a:t>1954 </a:t>
            </a:r>
            <a:r>
              <a:rPr sz="3900" spc="5" dirty="0">
                <a:latin typeface="Franklin Gothic Medium"/>
                <a:cs typeface="Franklin Gothic Medium"/>
              </a:rPr>
              <a:t>under </a:t>
            </a:r>
            <a:r>
              <a:rPr sz="3900" spc="-5" dirty="0">
                <a:latin typeface="Franklin Gothic Medium"/>
                <a:cs typeface="Franklin Gothic Medium"/>
              </a:rPr>
              <a:t>the </a:t>
            </a:r>
            <a:r>
              <a:rPr sz="3900" dirty="0">
                <a:latin typeface="Franklin Gothic Medium"/>
                <a:cs typeface="Franklin Gothic Medium"/>
              </a:rPr>
              <a:t>India </a:t>
            </a:r>
            <a:r>
              <a:rPr sz="3900" spc="-15" dirty="0">
                <a:latin typeface="Franklin Gothic Medium"/>
                <a:cs typeface="Franklin Gothic Medium"/>
              </a:rPr>
              <a:t>Act </a:t>
            </a:r>
            <a:r>
              <a:rPr sz="3900" spc="-20" dirty="0">
                <a:latin typeface="Franklin Gothic Medium"/>
                <a:cs typeface="Franklin Gothic Medium"/>
              </a:rPr>
              <a:t>of </a:t>
            </a:r>
            <a:r>
              <a:rPr sz="3900" spc="-5" dirty="0">
                <a:latin typeface="Franklin Gothic Medium"/>
                <a:cs typeface="Franklin Gothic Medium"/>
              </a:rPr>
              <a:t>1935. </a:t>
            </a:r>
            <a:r>
              <a:rPr sz="3900" spc="-960" dirty="0">
                <a:latin typeface="Franklin Gothic Medium"/>
                <a:cs typeface="Franklin Gothic Medium"/>
              </a:rPr>
              <a:t> </a:t>
            </a:r>
            <a:r>
              <a:rPr sz="3900" spc="-10" dirty="0">
                <a:latin typeface="Franklin Gothic Medium"/>
                <a:cs typeface="Franklin Gothic Medium"/>
              </a:rPr>
              <a:t>The</a:t>
            </a:r>
            <a:r>
              <a:rPr sz="3900" spc="-5" dirty="0">
                <a:latin typeface="Franklin Gothic Medium"/>
                <a:cs typeface="Franklin Gothic Medium"/>
              </a:rPr>
              <a:t> contesting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parties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10" dirty="0">
                <a:latin typeface="Franklin Gothic Medium"/>
                <a:cs typeface="Franklin Gothic Medium"/>
              </a:rPr>
              <a:t>in</a:t>
            </a:r>
            <a:r>
              <a:rPr sz="3900" spc="1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the </a:t>
            </a:r>
            <a:r>
              <a:rPr sz="3900" dirty="0">
                <a:latin typeface="Franklin Gothic Medium"/>
                <a:cs typeface="Franklin Gothic Medium"/>
              </a:rPr>
              <a:t> </a:t>
            </a:r>
            <a:r>
              <a:rPr sz="3900" spc="-10" dirty="0">
                <a:latin typeface="Franklin Gothic Medium"/>
                <a:cs typeface="Franklin Gothic Medium"/>
              </a:rPr>
              <a:t>elections</a:t>
            </a:r>
            <a:r>
              <a:rPr sz="3900" spc="-5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were </a:t>
            </a:r>
            <a:r>
              <a:rPr sz="3900" spc="-5" dirty="0">
                <a:latin typeface="Franklin Gothic Medium"/>
                <a:cs typeface="Franklin Gothic Medium"/>
              </a:rPr>
              <a:t>the</a:t>
            </a:r>
            <a:r>
              <a:rPr sz="3900" dirty="0">
                <a:latin typeface="Franklin Gothic Medium"/>
                <a:cs typeface="Franklin Gothic Medium"/>
              </a:rPr>
              <a:t> ruling </a:t>
            </a:r>
            <a:r>
              <a:rPr sz="3900" spc="10" dirty="0">
                <a:latin typeface="Franklin Gothic Medium"/>
                <a:cs typeface="Franklin Gothic Medium"/>
              </a:rPr>
              <a:t>Muslim </a:t>
            </a:r>
            <a:r>
              <a:rPr sz="3900" spc="15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League </a:t>
            </a:r>
            <a:r>
              <a:rPr sz="3900" spc="-10" dirty="0">
                <a:latin typeface="Franklin Gothic Medium"/>
                <a:cs typeface="Franklin Gothic Medium"/>
              </a:rPr>
              <a:t>and </a:t>
            </a:r>
            <a:r>
              <a:rPr sz="3900" dirty="0">
                <a:latin typeface="Franklin Gothic Medium"/>
                <a:cs typeface="Franklin Gothic Medium"/>
              </a:rPr>
              <a:t>a </a:t>
            </a:r>
            <a:r>
              <a:rPr sz="3900" spc="-5" dirty="0">
                <a:latin typeface="Franklin Gothic Medium"/>
                <a:cs typeface="Franklin Gothic Medium"/>
              </a:rPr>
              <a:t>f</a:t>
            </a:r>
            <a:r>
              <a:rPr lang="en-US" sz="3900" spc="-5" dirty="0">
                <a:latin typeface="Franklin Gothic Medium"/>
                <a:cs typeface="Franklin Gothic Medium"/>
              </a:rPr>
              <a:t>our</a:t>
            </a:r>
            <a:r>
              <a:rPr sz="3900" spc="-5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- </a:t>
            </a:r>
            <a:r>
              <a:rPr sz="3900" spc="-5" dirty="0">
                <a:latin typeface="Franklin Gothic Medium"/>
                <a:cs typeface="Franklin Gothic Medium"/>
              </a:rPr>
              <a:t>party </a:t>
            </a:r>
            <a:r>
              <a:rPr sz="3900" spc="10" dirty="0">
                <a:latin typeface="Franklin Gothic Medium"/>
                <a:cs typeface="Franklin Gothic Medium"/>
              </a:rPr>
              <a:t>alliance </a:t>
            </a:r>
            <a:r>
              <a:rPr sz="3900" spc="15" dirty="0">
                <a:latin typeface="Franklin Gothic Medium"/>
                <a:cs typeface="Franklin Gothic Medium"/>
              </a:rPr>
              <a:t> </a:t>
            </a:r>
            <a:r>
              <a:rPr sz="3900" spc="-5" dirty="0">
                <a:latin typeface="Franklin Gothic Medium"/>
                <a:cs typeface="Franklin Gothic Medium"/>
              </a:rPr>
              <a:t>called</a:t>
            </a:r>
            <a:r>
              <a:rPr sz="3900" spc="-10" dirty="0">
                <a:latin typeface="Franklin Gothic Medium"/>
                <a:cs typeface="Franklin Gothic Medium"/>
              </a:rPr>
              <a:t> </a:t>
            </a:r>
            <a:r>
              <a:rPr sz="3900" dirty="0">
                <a:latin typeface="Franklin Gothic Medium"/>
                <a:cs typeface="Franklin Gothic Medium"/>
              </a:rPr>
              <a:t>United</a:t>
            </a:r>
            <a:r>
              <a:rPr sz="3900" spc="-5" dirty="0">
                <a:latin typeface="Franklin Gothic Medium"/>
                <a:cs typeface="Franklin Gothic Medium"/>
              </a:rPr>
              <a:t> </a:t>
            </a:r>
            <a:r>
              <a:rPr sz="3900" spc="-20" dirty="0">
                <a:latin typeface="Franklin Gothic Medium"/>
                <a:cs typeface="Franklin Gothic Medium"/>
              </a:rPr>
              <a:t>Front</a:t>
            </a:r>
            <a:r>
              <a:rPr sz="3900" spc="85" dirty="0">
                <a:latin typeface="Franklin Gothic Medium"/>
                <a:cs typeface="Franklin Gothic Medium"/>
              </a:rPr>
              <a:t> </a:t>
            </a:r>
            <a:r>
              <a:rPr sz="3900" spc="-10" dirty="0">
                <a:latin typeface="Franklin Gothic Medium"/>
                <a:cs typeface="Franklin Gothic Medium"/>
              </a:rPr>
              <a:t>(Juktofront</a:t>
            </a:r>
            <a:r>
              <a:rPr sz="3000" spc="-10" dirty="0">
                <a:latin typeface="Franklin Gothic Medium"/>
                <a:cs typeface="Franklin Gothic Medium"/>
              </a:rPr>
              <a:t>).</a:t>
            </a:r>
            <a:endParaRPr sz="30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571" y="1778630"/>
            <a:ext cx="8086090" cy="39420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9425" marR="5080" indent="-467359" algn="just">
              <a:lnSpc>
                <a:spcPct val="100299"/>
              </a:lnSpc>
              <a:spcBef>
                <a:spcPts val="114"/>
              </a:spcBef>
            </a:pPr>
            <a:r>
              <a:rPr sz="3200" spc="25" dirty="0">
                <a:solidFill>
                  <a:srgbClr val="CC0000"/>
                </a:solidFill>
                <a:latin typeface="Wingdings"/>
                <a:cs typeface="Wingdings"/>
              </a:rPr>
              <a:t></a:t>
            </a:r>
            <a:r>
              <a:rPr sz="3200" spc="2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Verdana"/>
                <a:cs typeface="Verdana"/>
              </a:rPr>
              <a:t>From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Juktofront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election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to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the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election of </a:t>
            </a:r>
            <a:r>
              <a:rPr sz="3200" spc="-5" dirty="0">
                <a:latin typeface="Verdana"/>
                <a:cs typeface="Verdana"/>
              </a:rPr>
              <a:t>1970 </a:t>
            </a:r>
            <a:r>
              <a:rPr sz="3200" spc="5" dirty="0">
                <a:latin typeface="Verdana"/>
                <a:cs typeface="Verdana"/>
              </a:rPr>
              <a:t>have </a:t>
            </a:r>
            <a:r>
              <a:rPr sz="3200" dirty="0">
                <a:latin typeface="Verdana"/>
                <a:cs typeface="Verdana"/>
              </a:rPr>
              <a:t>consists </a:t>
            </a:r>
            <a:r>
              <a:rPr sz="3200" spc="5" dirty="0">
                <a:latin typeface="Verdana"/>
                <a:cs typeface="Verdana"/>
              </a:rPr>
              <a:t>the 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actual </a:t>
            </a:r>
            <a:r>
              <a:rPr sz="3200" dirty="0">
                <a:latin typeface="Verdana"/>
                <a:cs typeface="Verdana"/>
              </a:rPr>
              <a:t>preparation </a:t>
            </a:r>
            <a:r>
              <a:rPr sz="3200" spc="-25" dirty="0">
                <a:latin typeface="Verdana"/>
                <a:cs typeface="Verdana"/>
              </a:rPr>
              <a:t>to </a:t>
            </a:r>
            <a:r>
              <a:rPr sz="3200" spc="-15" dirty="0">
                <a:latin typeface="Verdana"/>
                <a:cs typeface="Verdana"/>
              </a:rPr>
              <a:t>be </a:t>
            </a:r>
            <a:r>
              <a:rPr sz="3200" spc="5" dirty="0">
                <a:latin typeface="Verdana"/>
                <a:cs typeface="Verdana"/>
              </a:rPr>
              <a:t>freedom </a:t>
            </a:r>
            <a:r>
              <a:rPr sz="3200" dirty="0">
                <a:latin typeface="Verdana"/>
                <a:cs typeface="Verdana"/>
              </a:rPr>
              <a:t>of </a:t>
            </a:r>
            <a:r>
              <a:rPr sz="3200" spc="5" dirty="0">
                <a:latin typeface="Verdana"/>
                <a:cs typeface="Verdana"/>
              </a:rPr>
              <a:t> Bangladesh. </a:t>
            </a:r>
            <a:r>
              <a:rPr sz="3200" spc="20" dirty="0">
                <a:latin typeface="Verdana"/>
                <a:cs typeface="Verdana"/>
              </a:rPr>
              <a:t>The </a:t>
            </a:r>
            <a:r>
              <a:rPr sz="3200" spc="5" dirty="0">
                <a:latin typeface="Verdana"/>
                <a:cs typeface="Verdana"/>
              </a:rPr>
              <a:t>election of </a:t>
            </a:r>
            <a:r>
              <a:rPr sz="3200" spc="-10" dirty="0">
                <a:latin typeface="Verdana"/>
                <a:cs typeface="Verdana"/>
              </a:rPr>
              <a:t>1954, </a:t>
            </a:r>
            <a:r>
              <a:rPr sz="3200" spc="15" dirty="0">
                <a:latin typeface="Verdana"/>
                <a:cs typeface="Verdana"/>
              </a:rPr>
              <a:t>6 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point </a:t>
            </a:r>
            <a:r>
              <a:rPr sz="3200" spc="5" dirty="0">
                <a:latin typeface="Verdana"/>
                <a:cs typeface="Verdana"/>
              </a:rPr>
              <a:t>movement of </a:t>
            </a:r>
            <a:r>
              <a:rPr sz="3200" spc="-5" dirty="0">
                <a:latin typeface="Verdana"/>
                <a:cs typeface="Verdana"/>
              </a:rPr>
              <a:t>1966 </a:t>
            </a:r>
            <a:r>
              <a:rPr sz="3200" spc="-15" dirty="0">
                <a:latin typeface="Verdana"/>
                <a:cs typeface="Verdana"/>
              </a:rPr>
              <a:t>and </a:t>
            </a:r>
            <a:r>
              <a:rPr sz="3200" spc="10" dirty="0">
                <a:latin typeface="Verdana"/>
                <a:cs typeface="Verdana"/>
              </a:rPr>
              <a:t>mass </a:t>
            </a:r>
            <a:r>
              <a:rPr sz="3200" spc="15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up</a:t>
            </a:r>
            <a:r>
              <a:rPr sz="3200" spc="4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rival</a:t>
            </a:r>
            <a:r>
              <a:rPr sz="3200" spc="47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of</a:t>
            </a:r>
            <a:r>
              <a:rPr sz="3200" spc="44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1969</a:t>
            </a:r>
            <a:r>
              <a:rPr sz="3200" spc="425" dirty="0">
                <a:latin typeface="Verdana"/>
                <a:cs typeface="Verdana"/>
              </a:rPr>
              <a:t> </a:t>
            </a:r>
            <a:r>
              <a:rPr sz="3200" spc="-5" dirty="0">
                <a:latin typeface="Verdana"/>
                <a:cs typeface="Verdana"/>
              </a:rPr>
              <a:t>plays</a:t>
            </a:r>
            <a:r>
              <a:rPr sz="3200" spc="42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the</a:t>
            </a:r>
            <a:r>
              <a:rPr sz="3200" spc="48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vital</a:t>
            </a:r>
            <a:r>
              <a:rPr sz="3200" spc="470" dirty="0">
                <a:latin typeface="Verdana"/>
                <a:cs typeface="Verdana"/>
              </a:rPr>
              <a:t> </a:t>
            </a:r>
            <a:r>
              <a:rPr sz="3200" spc="-15" dirty="0">
                <a:latin typeface="Verdana"/>
                <a:cs typeface="Verdana"/>
              </a:rPr>
              <a:t>role </a:t>
            </a:r>
            <a:r>
              <a:rPr sz="3200" spc="-111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to</a:t>
            </a:r>
            <a:r>
              <a:rPr sz="3200" spc="15" dirty="0">
                <a:latin typeface="Verdana"/>
                <a:cs typeface="Verdana"/>
              </a:rPr>
              <a:t> make</a:t>
            </a:r>
            <a:r>
              <a:rPr sz="3200" spc="2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the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people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involve</a:t>
            </a:r>
            <a:r>
              <a:rPr sz="3200" spc="5" dirty="0">
                <a:latin typeface="Verdana"/>
                <a:cs typeface="Verdana"/>
              </a:rPr>
              <a:t> </a:t>
            </a:r>
            <a:r>
              <a:rPr sz="3200" spc="20" dirty="0">
                <a:latin typeface="Verdana"/>
                <a:cs typeface="Verdana"/>
              </a:rPr>
              <a:t>in </a:t>
            </a:r>
            <a:r>
              <a:rPr sz="3200" spc="-1110" dirty="0">
                <a:latin typeface="Verdana"/>
                <a:cs typeface="Verdana"/>
              </a:rPr>
              <a:t> </a:t>
            </a:r>
            <a:r>
              <a:rPr sz="3200" spc="15" dirty="0">
                <a:latin typeface="Verdana"/>
                <a:cs typeface="Verdana"/>
              </a:rPr>
              <a:t>liberation</a:t>
            </a:r>
            <a:r>
              <a:rPr sz="3200" spc="-155" dirty="0">
                <a:latin typeface="Verdana"/>
                <a:cs typeface="Verdana"/>
              </a:rPr>
              <a:t> </a:t>
            </a:r>
            <a:r>
              <a:rPr sz="3200" spc="10" dirty="0">
                <a:latin typeface="Verdana"/>
                <a:cs typeface="Verdana"/>
              </a:rPr>
              <a:t>war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5" dirty="0">
                <a:latin typeface="Verdana"/>
                <a:cs typeface="Verdana"/>
              </a:rPr>
              <a:t>of</a:t>
            </a:r>
            <a:r>
              <a:rPr sz="3200" spc="-10" dirty="0">
                <a:latin typeface="Verdana"/>
                <a:cs typeface="Verdana"/>
              </a:rPr>
              <a:t> 1971.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240" y="1854830"/>
            <a:ext cx="7217409" cy="31393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165" marR="5080" indent="-38100" algn="just">
              <a:lnSpc>
                <a:spcPct val="100299"/>
              </a:lnSpc>
              <a:spcBef>
                <a:spcPts val="120"/>
              </a:spcBef>
            </a:pPr>
            <a:r>
              <a:rPr sz="2900" spc="-5" dirty="0">
                <a:latin typeface="Verdana"/>
                <a:cs typeface="Verdana"/>
              </a:rPr>
              <a:t>The </a:t>
            </a:r>
            <a:r>
              <a:rPr sz="2900" spc="-10" dirty="0">
                <a:latin typeface="Verdana"/>
                <a:cs typeface="Verdana"/>
              </a:rPr>
              <a:t>major </a:t>
            </a:r>
            <a:r>
              <a:rPr sz="2900" spc="-5" dirty="0">
                <a:latin typeface="Verdana"/>
                <a:cs typeface="Verdana"/>
              </a:rPr>
              <a:t>partners </a:t>
            </a:r>
            <a:r>
              <a:rPr sz="2900" spc="20" dirty="0">
                <a:latin typeface="Verdana"/>
                <a:cs typeface="Verdana"/>
              </a:rPr>
              <a:t>of </a:t>
            </a:r>
            <a:r>
              <a:rPr sz="2900" spc="-15" dirty="0">
                <a:latin typeface="Verdana"/>
                <a:cs typeface="Verdana"/>
              </a:rPr>
              <a:t>the </a:t>
            </a:r>
            <a:r>
              <a:rPr sz="2900" dirty="0">
                <a:latin typeface="Verdana"/>
                <a:cs typeface="Verdana"/>
              </a:rPr>
              <a:t>front </a:t>
            </a:r>
            <a:r>
              <a:rPr sz="2900" spc="-5" dirty="0">
                <a:latin typeface="Verdana"/>
                <a:cs typeface="Verdana"/>
              </a:rPr>
              <a:t>were 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the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Awami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League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35" dirty="0">
                <a:latin typeface="Verdana"/>
                <a:cs typeface="Verdana"/>
              </a:rPr>
              <a:t>led</a:t>
            </a:r>
            <a:r>
              <a:rPr sz="2900" spc="4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by  </a:t>
            </a:r>
            <a:r>
              <a:rPr sz="2900" dirty="0">
                <a:latin typeface="Verdana"/>
                <a:cs typeface="Verdana"/>
              </a:rPr>
              <a:t>Abdul 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Hamid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khan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Bhasani,</a:t>
            </a:r>
            <a:r>
              <a:rPr sz="2900" spc="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the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dirty="0">
                <a:latin typeface="Verdana"/>
                <a:cs typeface="Verdana"/>
              </a:rPr>
              <a:t>Krishak </a:t>
            </a:r>
            <a:r>
              <a:rPr sz="2900" spc="5" dirty="0">
                <a:latin typeface="Verdana"/>
                <a:cs typeface="Verdana"/>
              </a:rPr>
              <a:t> Sramik </a:t>
            </a:r>
            <a:r>
              <a:rPr sz="2900" spc="-5" dirty="0">
                <a:latin typeface="Verdana"/>
                <a:cs typeface="Verdana"/>
              </a:rPr>
              <a:t>Party </a:t>
            </a:r>
            <a:r>
              <a:rPr sz="2900" spc="35" dirty="0">
                <a:latin typeface="Verdana"/>
                <a:cs typeface="Verdana"/>
              </a:rPr>
              <a:t>led </a:t>
            </a:r>
            <a:r>
              <a:rPr sz="2900" spc="5" dirty="0">
                <a:latin typeface="Verdana"/>
                <a:cs typeface="Verdana"/>
              </a:rPr>
              <a:t>by </a:t>
            </a:r>
            <a:r>
              <a:rPr sz="2900" spc="30" dirty="0">
                <a:latin typeface="Verdana"/>
                <a:cs typeface="Verdana"/>
              </a:rPr>
              <a:t>AK </a:t>
            </a:r>
            <a:r>
              <a:rPr sz="2900" spc="-15" dirty="0">
                <a:latin typeface="Verdana"/>
                <a:cs typeface="Verdana"/>
              </a:rPr>
              <a:t>Fazlul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Haq, 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-5" dirty="0">
                <a:latin typeface="Verdana"/>
                <a:cs typeface="Verdana"/>
              </a:rPr>
              <a:t>Nezam </a:t>
            </a:r>
            <a:r>
              <a:rPr sz="2900" spc="25" dirty="0">
                <a:latin typeface="Verdana"/>
                <a:cs typeface="Verdana"/>
              </a:rPr>
              <a:t>-E </a:t>
            </a:r>
            <a:r>
              <a:rPr sz="2900" spc="20" dirty="0">
                <a:latin typeface="Verdana"/>
                <a:cs typeface="Verdana"/>
              </a:rPr>
              <a:t>islam </a:t>
            </a:r>
            <a:r>
              <a:rPr sz="2900" spc="35" dirty="0">
                <a:latin typeface="Verdana"/>
                <a:cs typeface="Verdana"/>
              </a:rPr>
              <a:t>led </a:t>
            </a:r>
            <a:r>
              <a:rPr sz="2900" spc="5" dirty="0">
                <a:latin typeface="Verdana"/>
                <a:cs typeface="Verdana"/>
              </a:rPr>
              <a:t>by Maulana </a:t>
            </a:r>
            <a:r>
              <a:rPr sz="2900" spc="-5" dirty="0">
                <a:latin typeface="Verdana"/>
                <a:cs typeface="Verdana"/>
              </a:rPr>
              <a:t>Athar </a:t>
            </a:r>
            <a:r>
              <a:rPr sz="2900" dirty="0">
                <a:latin typeface="Verdana"/>
                <a:cs typeface="Verdana"/>
              </a:rPr>
              <a:t> </a:t>
            </a:r>
            <a:r>
              <a:rPr sz="2900" spc="20" dirty="0">
                <a:latin typeface="Verdana"/>
                <a:cs typeface="Verdana"/>
              </a:rPr>
              <a:t>Ali,</a:t>
            </a:r>
            <a:r>
              <a:rPr sz="2900" spc="25" dirty="0">
                <a:latin typeface="Verdana"/>
                <a:cs typeface="Verdana"/>
              </a:rPr>
              <a:t> </a:t>
            </a:r>
            <a:r>
              <a:rPr sz="2900" spc="10" dirty="0">
                <a:latin typeface="Verdana"/>
                <a:cs typeface="Verdana"/>
              </a:rPr>
              <a:t>and</a:t>
            </a:r>
            <a:r>
              <a:rPr sz="2900" spc="15" dirty="0">
                <a:latin typeface="Verdana"/>
                <a:cs typeface="Verdana"/>
              </a:rPr>
              <a:t> </a:t>
            </a:r>
            <a:r>
              <a:rPr sz="2900" spc="-15" dirty="0">
                <a:latin typeface="Verdana"/>
                <a:cs typeface="Verdana"/>
              </a:rPr>
              <a:t>Ganatantri</a:t>
            </a:r>
            <a:r>
              <a:rPr sz="2900" spc="-1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Dal</a:t>
            </a:r>
            <a:r>
              <a:rPr sz="2900" spc="-20" dirty="0">
                <a:latin typeface="Verdana"/>
                <a:cs typeface="Verdana"/>
              </a:rPr>
              <a:t> </a:t>
            </a:r>
            <a:r>
              <a:rPr sz="2900" spc="35" dirty="0">
                <a:latin typeface="Verdana"/>
                <a:cs typeface="Verdana"/>
              </a:rPr>
              <a:t>led</a:t>
            </a:r>
            <a:r>
              <a:rPr sz="2900" spc="40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by</a:t>
            </a:r>
            <a:r>
              <a:rPr sz="2900" spc="10" dirty="0">
                <a:latin typeface="Verdana"/>
                <a:cs typeface="Verdana"/>
              </a:rPr>
              <a:t> </a:t>
            </a:r>
            <a:r>
              <a:rPr sz="2900" spc="-30" dirty="0">
                <a:latin typeface="Verdana"/>
                <a:cs typeface="Verdana"/>
              </a:rPr>
              <a:t>Haji </a:t>
            </a:r>
            <a:r>
              <a:rPr sz="2900" spc="-1005" dirty="0">
                <a:latin typeface="Verdana"/>
                <a:cs typeface="Verdana"/>
              </a:rPr>
              <a:t> </a:t>
            </a:r>
            <a:r>
              <a:rPr sz="2900" spc="5" dirty="0">
                <a:latin typeface="Verdana"/>
                <a:cs typeface="Verdana"/>
              </a:rPr>
              <a:t>Mohammad</a:t>
            </a:r>
            <a:r>
              <a:rPr sz="2900" spc="409" dirty="0">
                <a:latin typeface="Verdana"/>
                <a:cs typeface="Verdana"/>
              </a:rPr>
              <a:t> </a:t>
            </a:r>
            <a:r>
              <a:rPr sz="2900" spc="5" dirty="0" err="1">
                <a:latin typeface="Verdana"/>
                <a:cs typeface="Verdana"/>
              </a:rPr>
              <a:t>Danesh</a:t>
            </a:r>
            <a:r>
              <a:rPr lang="en-US" sz="2900" spc="5">
                <a:latin typeface="Verdana"/>
                <a:cs typeface="Verdana"/>
              </a:rPr>
              <a:t>.</a:t>
            </a:r>
            <a:endParaRPr sz="2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1086" y="351780"/>
            <a:ext cx="5389627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INTRODUCTION</a:t>
            </a:r>
            <a:endParaRPr sz="4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295400"/>
            <a:ext cx="7018020" cy="2819400"/>
            <a:chOff x="1676400" y="1295400"/>
            <a:chExt cx="7018020" cy="2819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295400"/>
              <a:ext cx="4122420" cy="2819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1543811"/>
              <a:ext cx="3124200" cy="251460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1700" y="4550662"/>
            <a:ext cx="3124200" cy="2295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0" y="4475986"/>
            <a:ext cx="2717292" cy="2369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5776" y="192150"/>
            <a:ext cx="5093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Calibri"/>
                <a:cs typeface="Calibri"/>
              </a:rPr>
              <a:t>Alliance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of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United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front.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043939"/>
            <a:ext cx="1905000" cy="1905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1764" y="4267200"/>
            <a:ext cx="2505456" cy="182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4540" y="2299842"/>
            <a:ext cx="4413250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libri"/>
                <a:cs typeface="Calibri"/>
              </a:rPr>
              <a:t>A</a:t>
            </a:r>
            <a:r>
              <a:rPr sz="1900" spc="-30" dirty="0">
                <a:latin typeface="Calibri"/>
                <a:cs typeface="Calibri"/>
              </a:rPr>
              <a:t>WAMI</a:t>
            </a:r>
            <a:r>
              <a:rPr sz="1900" spc="140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M</a:t>
            </a:r>
            <a:r>
              <a:rPr sz="1900" spc="5" dirty="0">
                <a:latin typeface="Calibri"/>
                <a:cs typeface="Calibri"/>
              </a:rPr>
              <a:t>USLIM</a:t>
            </a:r>
            <a:r>
              <a:rPr sz="19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1900" dirty="0">
                <a:latin typeface="Calibri"/>
                <a:cs typeface="Calibri"/>
              </a:rPr>
              <a:t>EAGUE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1800" dirty="0">
                <a:solidFill>
                  <a:srgbClr val="333333"/>
                </a:solidFill>
                <a:latin typeface="Arial MT"/>
                <a:cs typeface="Arial MT"/>
              </a:rPr>
              <a:t>Maulana</a:t>
            </a:r>
            <a:r>
              <a:rPr sz="18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Abdul </a:t>
            </a:r>
            <a:r>
              <a:rPr sz="1800" spc="-4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Hamid</a:t>
            </a:r>
            <a:r>
              <a:rPr sz="18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Khan</a:t>
            </a:r>
            <a:r>
              <a:rPr sz="18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 MT"/>
                <a:cs typeface="Arial MT"/>
              </a:rPr>
              <a:t>Bhasani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2.Krishak </a:t>
            </a:r>
            <a:r>
              <a:rPr sz="2400" spc="-30" dirty="0">
                <a:solidFill>
                  <a:srgbClr val="333333"/>
                </a:solidFill>
                <a:latin typeface="Calibri"/>
                <a:cs typeface="Calibri"/>
              </a:rPr>
              <a:t>SramikParty,(A.K.F.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Haqe)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05"/>
              </a:spcBef>
              <a:buAutoNum type="arabicPlain" startAt="3"/>
              <a:tabLst>
                <a:tab pos="404495" algn="l"/>
                <a:tab pos="405130" algn="l"/>
                <a:tab pos="3717925" algn="l"/>
              </a:tabLst>
            </a:pP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Ni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z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400" spc="5" dirty="0">
                <a:solidFill>
                  <a:srgbClr val="333333"/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lam,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333333"/>
                </a:solidFill>
                <a:latin typeface="Calibri"/>
                <a:cs typeface="Calibri"/>
              </a:rPr>
              <a:t>wl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ana	</a:t>
            </a:r>
            <a:r>
              <a:rPr sz="2400" spc="-7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333333"/>
                </a:solidFill>
                <a:latin typeface="Calibri"/>
                <a:cs typeface="Calibri"/>
              </a:rPr>
              <a:t>thar  Ali)</a:t>
            </a:r>
            <a:endParaRPr sz="2400">
              <a:latin typeface="Calibri"/>
              <a:cs typeface="Calibri"/>
            </a:endParaRPr>
          </a:p>
          <a:p>
            <a:pPr marL="234950" indent="-222885">
              <a:lnSpc>
                <a:spcPct val="100000"/>
              </a:lnSpc>
              <a:spcBef>
                <a:spcPts val="790"/>
              </a:spcBef>
              <a:buAutoNum type="arabicPlain" startAt="3"/>
              <a:tabLst>
                <a:tab pos="235585" algn="l"/>
              </a:tabLst>
            </a:pPr>
            <a:r>
              <a:rPr sz="2400" spc="-10" dirty="0">
                <a:solidFill>
                  <a:srgbClr val="333333"/>
                </a:solidFill>
                <a:latin typeface="Calibri"/>
                <a:cs typeface="Calibri"/>
              </a:rPr>
              <a:t>Ganatantri</a:t>
            </a:r>
            <a:r>
              <a:rPr sz="2400" spc="-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libri"/>
                <a:cs typeface="Calibri"/>
              </a:rPr>
              <a:t>Dal.(HaziDanesh)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192150"/>
            <a:ext cx="6529959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990" marR="5080" indent="-66992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RISE OF UNITED </a:t>
            </a:r>
            <a:r>
              <a:rPr spc="-15" dirty="0"/>
              <a:t>FRONT </a:t>
            </a:r>
            <a:r>
              <a:rPr spc="-890" dirty="0"/>
              <a:t> </a:t>
            </a:r>
            <a:r>
              <a:rPr spc="-5" dirty="0"/>
              <a:t>(1954</a:t>
            </a:r>
            <a:r>
              <a:rPr spc="-10" dirty="0"/>
              <a:t> ELECTION)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1937"/>
            <a:ext cx="489013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STRONG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ALLIANCE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3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STRONG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LEADING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POLICY</a:t>
            </a:r>
            <a:endParaRPr sz="2800">
              <a:latin typeface="Calibri"/>
              <a:cs typeface="Calibri"/>
            </a:endParaRPr>
          </a:p>
          <a:p>
            <a:pPr marL="355600" marR="689610" indent="-342900">
              <a:lnSpc>
                <a:spcPct val="1501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TWENTY-ONE PROGRAMED OF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UNITED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FRONT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STATEMENT/POSITION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85" dirty="0">
                <a:latin typeface="Calibri"/>
                <a:cs typeface="Calibri"/>
              </a:rPr>
              <a:t>STATE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3664" y="1752600"/>
            <a:ext cx="276453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839200" cy="10432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1730" marR="5080" indent="-2399665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FALL</a:t>
            </a:r>
            <a:r>
              <a:rPr spc="-5" dirty="0"/>
              <a:t> OF</a:t>
            </a:r>
            <a:r>
              <a:rPr spc="-15" dirty="0"/>
              <a:t> </a:t>
            </a:r>
            <a:r>
              <a:rPr spc="-5" dirty="0"/>
              <a:t>MUSLIM</a:t>
            </a:r>
            <a:r>
              <a:rPr spc="5" dirty="0"/>
              <a:t> </a:t>
            </a:r>
            <a:r>
              <a:rPr spc="-15" dirty="0"/>
              <a:t>LEAGUE </a:t>
            </a:r>
            <a:r>
              <a:rPr spc="-10" dirty="0"/>
              <a:t>ELECTION </a:t>
            </a:r>
            <a:r>
              <a:rPr spc="-5" dirty="0"/>
              <a:t>IN </a:t>
            </a:r>
            <a:r>
              <a:rPr spc="-890" dirty="0"/>
              <a:t> </a:t>
            </a:r>
            <a:r>
              <a:rPr spc="-5" dirty="0"/>
              <a:t>1954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46099" y="2286000"/>
            <a:ext cx="8051800" cy="347659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INTERNAL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CONFLICT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MUSLIM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LEAGUE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FAILED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GOVERN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" dirty="0">
                <a:latin typeface="Calibri"/>
                <a:cs typeface="Calibri"/>
              </a:rPr>
              <a:t> THE </a:t>
            </a:r>
            <a:r>
              <a:rPr sz="3200" spc="-95" dirty="0">
                <a:latin typeface="Calibri"/>
                <a:cs typeface="Calibri"/>
              </a:rPr>
              <a:t>STATE</a:t>
            </a:r>
            <a:endParaRPr sz="3200" dirty="0">
              <a:latin typeface="Calibri"/>
              <a:cs typeface="Calibri"/>
            </a:endParaRPr>
          </a:p>
          <a:p>
            <a:pPr marL="355600" marR="8039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POLICY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DOMINATION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MUSLIM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LEAGUE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5" dirty="0">
                <a:latin typeface="Calibri"/>
                <a:cs typeface="Calibri"/>
              </a:rPr>
              <a:t>DISCRIMINATION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70" dirty="0">
                <a:latin typeface="Calibri"/>
                <a:cs typeface="Calibri"/>
              </a:rPr>
              <a:t>PART</a:t>
            </a:r>
            <a:r>
              <a:rPr sz="3200" dirty="0">
                <a:latin typeface="Calibri"/>
                <a:cs typeface="Calibri"/>
              </a:rPr>
              <a:t> 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65" dirty="0">
                <a:latin typeface="Calibri"/>
                <a:cs typeface="Calibri"/>
              </a:rPr>
              <a:t>PAKISTAN: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FAILED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APPROVED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CONSTITUTION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5DA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1167</Words>
  <Application>Microsoft Office PowerPoint</Application>
  <PresentationFormat>On-screen Show (4:3)</PresentationFormat>
  <Paragraphs>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 MT</vt:lpstr>
      <vt:lpstr>Calibri</vt:lpstr>
      <vt:lpstr>Franklin Gothic Medium</vt:lpstr>
      <vt:lpstr>Times New Roman</vt:lpstr>
      <vt:lpstr>Verdana</vt:lpstr>
      <vt:lpstr>Wingdings</vt:lpstr>
      <vt:lpstr>Office Theme</vt:lpstr>
      <vt:lpstr>PowerPoint Presentation</vt:lpstr>
      <vt:lpstr>Discussion point</vt:lpstr>
      <vt:lpstr>The first election of East Bengal</vt:lpstr>
      <vt:lpstr>PowerPoint Presentation</vt:lpstr>
      <vt:lpstr>PowerPoint Presentation</vt:lpstr>
      <vt:lpstr>INTRODUCTION</vt:lpstr>
      <vt:lpstr>Alliance of United front.</vt:lpstr>
      <vt:lpstr>RISE OF UNITED FRONT  (1954 ELECTION)</vt:lpstr>
      <vt:lpstr>FALL OF MUSLIM LEAGUE ELECTION IN  1954</vt:lpstr>
      <vt:lpstr>Abdul Hamid khan Bhasani</vt:lpstr>
      <vt:lpstr>Election Issue of Juktofront</vt:lpstr>
      <vt:lpstr>TWENTY-ONE POINT PROGRAM</vt:lpstr>
      <vt:lpstr>PowerPoint Presentation</vt:lpstr>
      <vt:lpstr>Election Issue of Muslim League</vt:lpstr>
      <vt:lpstr>Result</vt:lpstr>
      <vt:lpstr>PowerPoint Presentation</vt:lpstr>
      <vt:lpstr>After the result</vt:lpstr>
      <vt:lpstr>IMPORTANCE OF ELECTION IN 1954:</vt:lpstr>
      <vt:lpstr>General Ghulam Mohammed</vt:lpstr>
      <vt:lpstr>Hossain shahid Suhrawardy</vt:lpstr>
      <vt:lpstr>Constitution of Pakistan in 1956</vt:lpstr>
      <vt:lpstr>PowerPoint Presentation</vt:lpstr>
      <vt:lpstr>Iskandar Mirza</vt:lpstr>
      <vt:lpstr>Ayub Regime</vt:lpstr>
      <vt:lpstr>Ayub Khan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Palash</dc:creator>
  <cp:lastModifiedBy>Redowan Islam Palash</cp:lastModifiedBy>
  <cp:revision>2</cp:revision>
  <dcterms:created xsi:type="dcterms:W3CDTF">2023-03-27T16:09:37Z</dcterms:created>
  <dcterms:modified xsi:type="dcterms:W3CDTF">2023-04-03T22:46:38Z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2019-02-19T00:00:00Z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2019-02-19T00:00:00Z</vt:filetime>
  </property>
</Properties>
</file>