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10.png" /><Relationship Id="rId11" Type="http://schemas.openxmlformats.org/officeDocument/2006/relationships/image" Target="../media/image15.png" /><Relationship Id="rId5" Type="http://schemas.openxmlformats.org/officeDocument/2006/relationships/image" Target="../media/image9.png" /><Relationship Id="rId10" Type="http://schemas.openxmlformats.org/officeDocument/2006/relationships/image" Target="../media/image14.png" /><Relationship Id="rId4" Type="http://schemas.openxmlformats.org/officeDocument/2006/relationships/image" Target="../media/image8.png" /><Relationship Id="rId9" Type="http://schemas.openxmlformats.org/officeDocument/2006/relationships/image" Target="../media/image13.png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0" y="0"/>
                </a:ln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4197345"/>
            <a:ext cx="6383396" cy="265271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362450" y="3540130"/>
            <a:ext cx="4773930" cy="3310254"/>
          </a:xfrm>
          <a:custGeom>
            <a:avLst/>
            <a:gdLst/>
            <a:ahLst/>
            <a:cxnLst/>
            <a:rect l="l" t="t" r="r" b="b"/>
            <a:pathLst>
              <a:path w="4773930" h="3310254">
                <a:moveTo>
                  <a:pt x="4773686" y="0"/>
                </a:moveTo>
                <a:lnTo>
                  <a:pt x="4618116" y="34930"/>
                </a:lnTo>
                <a:lnTo>
                  <a:pt x="4437125" y="69829"/>
                </a:lnTo>
                <a:lnTo>
                  <a:pt x="4248149" y="104759"/>
                </a:lnTo>
                <a:lnTo>
                  <a:pt x="4049786" y="130180"/>
                </a:lnTo>
                <a:lnTo>
                  <a:pt x="3627516" y="190499"/>
                </a:lnTo>
                <a:lnTo>
                  <a:pt x="3421136" y="215889"/>
                </a:lnTo>
                <a:lnTo>
                  <a:pt x="3222619" y="250819"/>
                </a:lnTo>
                <a:lnTo>
                  <a:pt x="3024256" y="276215"/>
                </a:lnTo>
                <a:lnTo>
                  <a:pt x="2843265" y="320673"/>
                </a:lnTo>
                <a:lnTo>
                  <a:pt x="2679710" y="363464"/>
                </a:lnTo>
                <a:lnTo>
                  <a:pt x="2541666" y="414268"/>
                </a:lnTo>
                <a:lnTo>
                  <a:pt x="2420995" y="476240"/>
                </a:lnTo>
                <a:lnTo>
                  <a:pt x="2335286" y="536569"/>
                </a:lnTo>
                <a:lnTo>
                  <a:pt x="2309865" y="569847"/>
                </a:lnTo>
                <a:lnTo>
                  <a:pt x="2282830" y="614293"/>
                </a:lnTo>
                <a:lnTo>
                  <a:pt x="2265425" y="657215"/>
                </a:lnTo>
                <a:lnTo>
                  <a:pt x="2265425" y="700018"/>
                </a:lnTo>
                <a:lnTo>
                  <a:pt x="2274966" y="752465"/>
                </a:lnTo>
                <a:lnTo>
                  <a:pt x="2292339" y="795268"/>
                </a:lnTo>
                <a:lnTo>
                  <a:pt x="2317760" y="838190"/>
                </a:lnTo>
                <a:lnTo>
                  <a:pt x="2352690" y="873123"/>
                </a:lnTo>
                <a:lnTo>
                  <a:pt x="2446416" y="941322"/>
                </a:lnTo>
                <a:lnTo>
                  <a:pt x="2576565" y="1011164"/>
                </a:lnTo>
                <a:lnTo>
                  <a:pt x="2722625" y="1063623"/>
                </a:lnTo>
                <a:lnTo>
                  <a:pt x="2886090" y="1114415"/>
                </a:lnTo>
                <a:lnTo>
                  <a:pt x="3059186" y="1166743"/>
                </a:lnTo>
                <a:lnTo>
                  <a:pt x="3240145" y="1209665"/>
                </a:lnTo>
                <a:lnTo>
                  <a:pt x="3421136" y="1252468"/>
                </a:lnTo>
                <a:lnTo>
                  <a:pt x="3602095" y="1304915"/>
                </a:lnTo>
                <a:lnTo>
                  <a:pt x="3765560" y="1347718"/>
                </a:lnTo>
                <a:lnTo>
                  <a:pt x="3911589" y="1400165"/>
                </a:lnTo>
                <a:lnTo>
                  <a:pt x="4049786" y="1460494"/>
                </a:lnTo>
                <a:lnTo>
                  <a:pt x="4152899" y="1520823"/>
                </a:lnTo>
                <a:lnTo>
                  <a:pt x="4187829" y="1555744"/>
                </a:lnTo>
                <a:lnTo>
                  <a:pt x="4221236" y="1598547"/>
                </a:lnTo>
                <a:lnTo>
                  <a:pt x="4248149" y="1633468"/>
                </a:lnTo>
                <a:lnTo>
                  <a:pt x="4256166" y="1676390"/>
                </a:lnTo>
                <a:lnTo>
                  <a:pt x="4256166" y="1719193"/>
                </a:lnTo>
                <a:lnTo>
                  <a:pt x="4230745" y="1789047"/>
                </a:lnTo>
                <a:lnTo>
                  <a:pt x="4195815" y="1823968"/>
                </a:lnTo>
                <a:lnTo>
                  <a:pt x="4152899" y="1857365"/>
                </a:lnTo>
                <a:lnTo>
                  <a:pt x="4100565" y="1884297"/>
                </a:lnTo>
                <a:lnTo>
                  <a:pt x="4040245" y="1917694"/>
                </a:lnTo>
                <a:lnTo>
                  <a:pt x="3971940" y="1944614"/>
                </a:lnTo>
                <a:lnTo>
                  <a:pt x="3886199" y="1970022"/>
                </a:lnTo>
                <a:lnTo>
                  <a:pt x="3790949" y="1995418"/>
                </a:lnTo>
                <a:lnTo>
                  <a:pt x="3695699" y="2022469"/>
                </a:lnTo>
                <a:lnTo>
                  <a:pt x="3584569" y="2047865"/>
                </a:lnTo>
                <a:lnTo>
                  <a:pt x="3343290" y="2108194"/>
                </a:lnTo>
                <a:lnTo>
                  <a:pt x="3067049" y="2178048"/>
                </a:lnTo>
                <a:lnTo>
                  <a:pt x="2765419" y="2255830"/>
                </a:lnTo>
                <a:lnTo>
                  <a:pt x="2430536" y="2341555"/>
                </a:lnTo>
                <a:lnTo>
                  <a:pt x="2076449" y="2444748"/>
                </a:lnTo>
                <a:lnTo>
                  <a:pt x="1697095" y="2566979"/>
                </a:lnTo>
                <a:lnTo>
                  <a:pt x="1301739" y="2713030"/>
                </a:lnTo>
                <a:lnTo>
                  <a:pt x="879469" y="2886065"/>
                </a:lnTo>
                <a:lnTo>
                  <a:pt x="447690" y="3084507"/>
                </a:lnTo>
                <a:lnTo>
                  <a:pt x="0" y="3309928"/>
                </a:lnTo>
                <a:lnTo>
                  <a:pt x="241310" y="3309928"/>
                </a:lnTo>
                <a:lnTo>
                  <a:pt x="387339" y="3292473"/>
                </a:lnTo>
                <a:lnTo>
                  <a:pt x="612769" y="3162290"/>
                </a:lnTo>
                <a:lnTo>
                  <a:pt x="852556" y="3032119"/>
                </a:lnTo>
                <a:lnTo>
                  <a:pt x="1111239" y="2911473"/>
                </a:lnTo>
                <a:lnTo>
                  <a:pt x="1395465" y="2798755"/>
                </a:lnTo>
                <a:lnTo>
                  <a:pt x="1689110" y="2687634"/>
                </a:lnTo>
                <a:lnTo>
                  <a:pt x="1998725" y="2574919"/>
                </a:lnTo>
                <a:lnTo>
                  <a:pt x="2636916" y="2376479"/>
                </a:lnTo>
                <a:lnTo>
                  <a:pt x="2774960" y="2333615"/>
                </a:lnTo>
                <a:lnTo>
                  <a:pt x="2929006" y="2289169"/>
                </a:lnTo>
                <a:lnTo>
                  <a:pt x="3248040" y="2211384"/>
                </a:lnTo>
                <a:lnTo>
                  <a:pt x="3902079" y="2039995"/>
                </a:lnTo>
                <a:lnTo>
                  <a:pt x="4049786" y="2004943"/>
                </a:lnTo>
                <a:lnTo>
                  <a:pt x="4195815" y="1962140"/>
                </a:lnTo>
                <a:lnTo>
                  <a:pt x="4333890" y="1927219"/>
                </a:lnTo>
                <a:lnTo>
                  <a:pt x="4454529" y="1892298"/>
                </a:lnTo>
                <a:lnTo>
                  <a:pt x="4565660" y="1857365"/>
                </a:lnTo>
                <a:lnTo>
                  <a:pt x="4653015" y="1823968"/>
                </a:lnTo>
                <a:lnTo>
                  <a:pt x="4721229" y="1797048"/>
                </a:lnTo>
                <a:lnTo>
                  <a:pt x="4773686" y="1771640"/>
                </a:lnTo>
                <a:lnTo>
                  <a:pt x="4773686" y="1382639"/>
                </a:lnTo>
                <a:lnTo>
                  <a:pt x="4668895" y="1365244"/>
                </a:lnTo>
                <a:lnTo>
                  <a:pt x="4540239" y="1339848"/>
                </a:lnTo>
                <a:lnTo>
                  <a:pt x="4402195" y="1312797"/>
                </a:lnTo>
                <a:lnTo>
                  <a:pt x="4238640" y="1279519"/>
                </a:lnTo>
                <a:lnTo>
                  <a:pt x="4075175" y="1244598"/>
                </a:lnTo>
                <a:lnTo>
                  <a:pt x="3902079" y="1201664"/>
                </a:lnTo>
                <a:lnTo>
                  <a:pt x="3557656" y="1114415"/>
                </a:lnTo>
                <a:lnTo>
                  <a:pt x="3394069" y="1063623"/>
                </a:lnTo>
                <a:lnTo>
                  <a:pt x="3248040" y="1011164"/>
                </a:lnTo>
                <a:lnTo>
                  <a:pt x="3109965" y="958848"/>
                </a:lnTo>
                <a:lnTo>
                  <a:pt x="2989325" y="898519"/>
                </a:lnTo>
                <a:lnTo>
                  <a:pt x="2895599" y="847715"/>
                </a:lnTo>
                <a:lnTo>
                  <a:pt x="2825739" y="785743"/>
                </a:lnTo>
                <a:lnTo>
                  <a:pt x="2808366" y="752465"/>
                </a:lnTo>
                <a:lnTo>
                  <a:pt x="2790840" y="725414"/>
                </a:lnTo>
                <a:lnTo>
                  <a:pt x="2782945" y="692148"/>
                </a:lnTo>
                <a:lnTo>
                  <a:pt x="2790840" y="665097"/>
                </a:lnTo>
                <a:lnTo>
                  <a:pt x="2825739" y="604768"/>
                </a:lnTo>
                <a:lnTo>
                  <a:pt x="2878195" y="544439"/>
                </a:lnTo>
                <a:lnTo>
                  <a:pt x="2955919" y="501648"/>
                </a:lnTo>
                <a:lnTo>
                  <a:pt x="3049645" y="458714"/>
                </a:lnTo>
                <a:lnTo>
                  <a:pt x="3152790" y="423793"/>
                </a:lnTo>
                <a:lnTo>
                  <a:pt x="3273430" y="388872"/>
                </a:lnTo>
                <a:lnTo>
                  <a:pt x="3549639" y="338068"/>
                </a:lnTo>
                <a:lnTo>
                  <a:pt x="3859286" y="285740"/>
                </a:lnTo>
                <a:lnTo>
                  <a:pt x="4170425" y="250819"/>
                </a:lnTo>
                <a:lnTo>
                  <a:pt x="4487936" y="198363"/>
                </a:lnTo>
                <a:lnTo>
                  <a:pt x="4635489" y="172973"/>
                </a:lnTo>
                <a:lnTo>
                  <a:pt x="4773686" y="138043"/>
                </a:lnTo>
                <a:lnTo>
                  <a:pt x="4773686" y="0"/>
                </a:lnTo>
                <a:close/>
              </a:path>
            </a:pathLst>
          </a:custGeom>
          <a:solidFill>
            <a:srgbClr val="00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0829" cy="456882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3290" y="2247884"/>
            <a:ext cx="2162175" cy="94297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3075" y="2857499"/>
            <a:ext cx="2257425" cy="103822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76640" y="2857499"/>
            <a:ext cx="3867150" cy="10382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07437" y="2360291"/>
            <a:ext cx="1929124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5E5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5E5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0" y="0"/>
                </a:ln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9606" y="5302245"/>
            <a:ext cx="1303263" cy="15049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006" y="49408"/>
            <a:ext cx="1761622" cy="203402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809875" y="0"/>
            <a:ext cx="1111250" cy="1052830"/>
          </a:xfrm>
          <a:custGeom>
            <a:avLst/>
            <a:gdLst/>
            <a:ahLst/>
            <a:cxnLst/>
            <a:rect l="l" t="t" r="r" b="b"/>
            <a:pathLst>
              <a:path w="1111250" h="1052830">
                <a:moveTo>
                  <a:pt x="0" y="411083"/>
                </a:moveTo>
                <a:lnTo>
                  <a:pt x="318653" y="1052565"/>
                </a:lnTo>
                <a:lnTo>
                  <a:pt x="792617" y="1052565"/>
                </a:lnTo>
                <a:lnTo>
                  <a:pt x="1111255" y="411083"/>
                </a:lnTo>
                <a:lnTo>
                  <a:pt x="907012" y="0"/>
                </a:lnTo>
              </a:path>
              <a:path w="1111250" h="1052830">
                <a:moveTo>
                  <a:pt x="204252" y="0"/>
                </a:moveTo>
                <a:lnTo>
                  <a:pt x="0" y="411083"/>
                </a:lnTo>
              </a:path>
            </a:pathLst>
          </a:custGeom>
          <a:ln w="19049">
            <a:solidFill>
              <a:srgbClr val="18BA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602095" y="1812919"/>
            <a:ext cx="494030" cy="570230"/>
          </a:xfrm>
          <a:custGeom>
            <a:avLst/>
            <a:gdLst/>
            <a:ahLst/>
            <a:cxnLst/>
            <a:rect l="l" t="t" r="r" b="b"/>
            <a:pathLst>
              <a:path w="494029" h="570230">
                <a:moveTo>
                  <a:pt x="352043" y="0"/>
                </a:moveTo>
                <a:lnTo>
                  <a:pt x="141488" y="0"/>
                </a:lnTo>
                <a:lnTo>
                  <a:pt x="0" y="284987"/>
                </a:lnTo>
                <a:lnTo>
                  <a:pt x="141488" y="569975"/>
                </a:lnTo>
                <a:lnTo>
                  <a:pt x="352043" y="569975"/>
                </a:lnTo>
                <a:lnTo>
                  <a:pt x="493654" y="284987"/>
                </a:lnTo>
                <a:lnTo>
                  <a:pt x="35204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278495" y="1139830"/>
            <a:ext cx="944880" cy="1090930"/>
          </a:xfrm>
          <a:custGeom>
            <a:avLst/>
            <a:gdLst/>
            <a:ahLst/>
            <a:cxnLst/>
            <a:rect l="l" t="t" r="r" b="b"/>
            <a:pathLst>
              <a:path w="944879" h="1090930">
                <a:moveTo>
                  <a:pt x="0" y="545317"/>
                </a:moveTo>
                <a:lnTo>
                  <a:pt x="270784" y="1090665"/>
                </a:lnTo>
                <a:lnTo>
                  <a:pt x="673607" y="1090665"/>
                </a:lnTo>
                <a:lnTo>
                  <a:pt x="944514" y="545317"/>
                </a:lnTo>
                <a:lnTo>
                  <a:pt x="673607" y="0"/>
                </a:lnTo>
                <a:lnTo>
                  <a:pt x="270784" y="0"/>
                </a:lnTo>
                <a:lnTo>
                  <a:pt x="0" y="545317"/>
                </a:lnTo>
                <a:close/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65760" y="469910"/>
            <a:ext cx="494030" cy="570230"/>
          </a:xfrm>
          <a:custGeom>
            <a:avLst/>
            <a:gdLst/>
            <a:ahLst/>
            <a:cxnLst/>
            <a:rect l="l" t="t" r="r" b="b"/>
            <a:pathLst>
              <a:path w="494029" h="570230">
                <a:moveTo>
                  <a:pt x="352165" y="0"/>
                </a:moveTo>
                <a:lnTo>
                  <a:pt x="141610" y="0"/>
                </a:lnTo>
                <a:lnTo>
                  <a:pt x="0" y="284987"/>
                </a:lnTo>
                <a:lnTo>
                  <a:pt x="141610" y="569975"/>
                </a:lnTo>
                <a:lnTo>
                  <a:pt x="352165" y="569975"/>
                </a:lnTo>
                <a:lnTo>
                  <a:pt x="493775" y="284987"/>
                </a:lnTo>
                <a:lnTo>
                  <a:pt x="352165" y="0"/>
                </a:lnTo>
                <a:close/>
              </a:path>
            </a:pathLst>
          </a:custGeom>
          <a:solidFill>
            <a:srgbClr val="00E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549887" y="1373250"/>
            <a:ext cx="403860" cy="498475"/>
          </a:xfrm>
          <a:custGeom>
            <a:avLst/>
            <a:gdLst/>
            <a:ahLst/>
            <a:cxnLst/>
            <a:rect l="l" t="t" r="r" b="b"/>
            <a:pathLst>
              <a:path w="403860" h="498475">
                <a:moveTo>
                  <a:pt x="94361" y="188849"/>
                </a:moveTo>
                <a:lnTo>
                  <a:pt x="75069" y="188849"/>
                </a:lnTo>
                <a:lnTo>
                  <a:pt x="75069" y="243713"/>
                </a:lnTo>
                <a:lnTo>
                  <a:pt x="73914" y="252349"/>
                </a:lnTo>
                <a:lnTo>
                  <a:pt x="58064" y="266458"/>
                </a:lnTo>
                <a:lnTo>
                  <a:pt x="54495" y="265696"/>
                </a:lnTo>
                <a:lnTo>
                  <a:pt x="41021" y="243713"/>
                </a:lnTo>
                <a:lnTo>
                  <a:pt x="42176" y="235089"/>
                </a:lnTo>
                <a:lnTo>
                  <a:pt x="58064" y="220980"/>
                </a:lnTo>
                <a:lnTo>
                  <a:pt x="61595" y="221742"/>
                </a:lnTo>
                <a:lnTo>
                  <a:pt x="75069" y="243713"/>
                </a:lnTo>
                <a:lnTo>
                  <a:pt x="75069" y="188849"/>
                </a:lnTo>
                <a:lnTo>
                  <a:pt x="0" y="188849"/>
                </a:lnTo>
                <a:lnTo>
                  <a:pt x="0" y="471805"/>
                </a:lnTo>
                <a:lnTo>
                  <a:pt x="94361" y="471805"/>
                </a:lnTo>
                <a:lnTo>
                  <a:pt x="94361" y="266458"/>
                </a:lnTo>
                <a:lnTo>
                  <a:pt x="94361" y="220980"/>
                </a:lnTo>
                <a:lnTo>
                  <a:pt x="94361" y="188849"/>
                </a:lnTo>
                <a:close/>
              </a:path>
              <a:path w="403860" h="498475">
                <a:moveTo>
                  <a:pt x="403250" y="235089"/>
                </a:moveTo>
                <a:lnTo>
                  <a:pt x="402602" y="231127"/>
                </a:lnTo>
                <a:lnTo>
                  <a:pt x="402094" y="227203"/>
                </a:lnTo>
                <a:lnTo>
                  <a:pt x="400812" y="224155"/>
                </a:lnTo>
                <a:lnTo>
                  <a:pt x="369836" y="201409"/>
                </a:lnTo>
                <a:lnTo>
                  <a:pt x="320560" y="193548"/>
                </a:lnTo>
                <a:lnTo>
                  <a:pt x="260235" y="188849"/>
                </a:lnTo>
                <a:lnTo>
                  <a:pt x="264287" y="179463"/>
                </a:lnTo>
                <a:lnTo>
                  <a:pt x="267855" y="168529"/>
                </a:lnTo>
                <a:lnTo>
                  <a:pt x="271424" y="156730"/>
                </a:lnTo>
                <a:lnTo>
                  <a:pt x="273710" y="144145"/>
                </a:lnTo>
                <a:lnTo>
                  <a:pt x="276110" y="131584"/>
                </a:lnTo>
                <a:lnTo>
                  <a:pt x="278396" y="118351"/>
                </a:lnTo>
                <a:lnTo>
                  <a:pt x="280682" y="92443"/>
                </a:lnTo>
                <a:lnTo>
                  <a:pt x="282460" y="68973"/>
                </a:lnTo>
                <a:lnTo>
                  <a:pt x="283616" y="49288"/>
                </a:lnTo>
                <a:lnTo>
                  <a:pt x="283616" y="25781"/>
                </a:lnTo>
                <a:lnTo>
                  <a:pt x="260235" y="0"/>
                </a:lnTo>
                <a:lnTo>
                  <a:pt x="251460" y="762"/>
                </a:lnTo>
                <a:lnTo>
                  <a:pt x="245630" y="2286"/>
                </a:lnTo>
                <a:lnTo>
                  <a:pt x="240944" y="4699"/>
                </a:lnTo>
                <a:lnTo>
                  <a:pt x="237375" y="6985"/>
                </a:lnTo>
                <a:lnTo>
                  <a:pt x="227990" y="47002"/>
                </a:lnTo>
                <a:lnTo>
                  <a:pt x="223266" y="65011"/>
                </a:lnTo>
                <a:lnTo>
                  <a:pt x="209308" y="108966"/>
                </a:lnTo>
                <a:lnTo>
                  <a:pt x="188087" y="144145"/>
                </a:lnTo>
                <a:lnTo>
                  <a:pt x="143014" y="199771"/>
                </a:lnTo>
                <a:lnTo>
                  <a:pt x="108470" y="199771"/>
                </a:lnTo>
                <a:lnTo>
                  <a:pt x="108470" y="431050"/>
                </a:lnTo>
                <a:lnTo>
                  <a:pt x="144780" y="431050"/>
                </a:lnTo>
                <a:lnTo>
                  <a:pt x="156476" y="438912"/>
                </a:lnTo>
                <a:lnTo>
                  <a:pt x="172847" y="448297"/>
                </a:lnTo>
                <a:lnTo>
                  <a:pt x="217436" y="470916"/>
                </a:lnTo>
                <a:lnTo>
                  <a:pt x="255536" y="485914"/>
                </a:lnTo>
                <a:lnTo>
                  <a:pt x="268490" y="489839"/>
                </a:lnTo>
                <a:lnTo>
                  <a:pt x="280682" y="493649"/>
                </a:lnTo>
                <a:lnTo>
                  <a:pt x="293001" y="496062"/>
                </a:lnTo>
                <a:lnTo>
                  <a:pt x="304190" y="497586"/>
                </a:lnTo>
                <a:lnTo>
                  <a:pt x="315341" y="498475"/>
                </a:lnTo>
                <a:lnTo>
                  <a:pt x="334022" y="498475"/>
                </a:lnTo>
                <a:lnTo>
                  <a:pt x="344055" y="497586"/>
                </a:lnTo>
                <a:lnTo>
                  <a:pt x="353441" y="496062"/>
                </a:lnTo>
                <a:lnTo>
                  <a:pt x="361581" y="492887"/>
                </a:lnTo>
                <a:lnTo>
                  <a:pt x="365760" y="491363"/>
                </a:lnTo>
                <a:lnTo>
                  <a:pt x="377952" y="454545"/>
                </a:lnTo>
                <a:lnTo>
                  <a:pt x="377456" y="449059"/>
                </a:lnTo>
                <a:lnTo>
                  <a:pt x="376301" y="444373"/>
                </a:lnTo>
                <a:lnTo>
                  <a:pt x="373900" y="439674"/>
                </a:lnTo>
                <a:lnTo>
                  <a:pt x="370484" y="435737"/>
                </a:lnTo>
                <a:lnTo>
                  <a:pt x="373380" y="434975"/>
                </a:lnTo>
                <a:lnTo>
                  <a:pt x="376301" y="433336"/>
                </a:lnTo>
                <a:lnTo>
                  <a:pt x="379234" y="431812"/>
                </a:lnTo>
                <a:lnTo>
                  <a:pt x="381520" y="428637"/>
                </a:lnTo>
                <a:lnTo>
                  <a:pt x="388620" y="384810"/>
                </a:lnTo>
                <a:lnTo>
                  <a:pt x="388620" y="377710"/>
                </a:lnTo>
                <a:lnTo>
                  <a:pt x="388010" y="373773"/>
                </a:lnTo>
                <a:lnTo>
                  <a:pt x="386854" y="370725"/>
                </a:lnTo>
                <a:lnTo>
                  <a:pt x="383921" y="365125"/>
                </a:lnTo>
                <a:lnTo>
                  <a:pt x="382155" y="362839"/>
                </a:lnTo>
                <a:lnTo>
                  <a:pt x="380390" y="360426"/>
                </a:lnTo>
                <a:lnTo>
                  <a:pt x="396760" y="310261"/>
                </a:lnTo>
                <a:lnTo>
                  <a:pt x="396760" y="302514"/>
                </a:lnTo>
                <a:lnTo>
                  <a:pt x="396240" y="298577"/>
                </a:lnTo>
                <a:lnTo>
                  <a:pt x="393827" y="292366"/>
                </a:lnTo>
                <a:lnTo>
                  <a:pt x="390296" y="287515"/>
                </a:lnTo>
                <a:lnTo>
                  <a:pt x="388010" y="285229"/>
                </a:lnTo>
                <a:lnTo>
                  <a:pt x="390296" y="284467"/>
                </a:lnTo>
                <a:lnTo>
                  <a:pt x="400812" y="263283"/>
                </a:lnTo>
                <a:lnTo>
                  <a:pt x="403250" y="2350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252958" y="150875"/>
            <a:ext cx="225425" cy="520700"/>
          </a:xfrm>
          <a:custGeom>
            <a:avLst/>
            <a:gdLst/>
            <a:ahLst/>
            <a:cxnLst/>
            <a:rect l="l" t="t" r="r" b="b"/>
            <a:pathLst>
              <a:path w="225425" h="520700">
                <a:moveTo>
                  <a:pt x="200669" y="0"/>
                </a:moveTo>
                <a:lnTo>
                  <a:pt x="24403" y="0"/>
                </a:lnTo>
                <a:lnTo>
                  <a:pt x="19313" y="518"/>
                </a:lnTo>
                <a:lnTo>
                  <a:pt x="0" y="489722"/>
                </a:lnTo>
                <a:lnTo>
                  <a:pt x="263" y="494659"/>
                </a:lnTo>
                <a:lnTo>
                  <a:pt x="24403" y="520689"/>
                </a:lnTo>
                <a:lnTo>
                  <a:pt x="200669" y="520689"/>
                </a:lnTo>
                <a:lnTo>
                  <a:pt x="224906" y="493379"/>
                </a:lnTo>
                <a:lnTo>
                  <a:pt x="112551" y="493379"/>
                </a:lnTo>
                <a:lnTo>
                  <a:pt x="109229" y="492770"/>
                </a:lnTo>
                <a:lnTo>
                  <a:pt x="96275" y="471799"/>
                </a:lnTo>
                <a:lnTo>
                  <a:pt x="96793" y="467471"/>
                </a:lnTo>
                <a:lnTo>
                  <a:pt x="112551" y="450098"/>
                </a:lnTo>
                <a:lnTo>
                  <a:pt x="225327" y="450098"/>
                </a:lnTo>
                <a:lnTo>
                  <a:pt x="225327" y="422910"/>
                </a:lnTo>
                <a:lnTo>
                  <a:pt x="24403" y="422910"/>
                </a:lnTo>
                <a:lnTo>
                  <a:pt x="24403" y="64891"/>
                </a:lnTo>
                <a:lnTo>
                  <a:pt x="225327" y="64891"/>
                </a:lnTo>
                <a:lnTo>
                  <a:pt x="225327" y="38862"/>
                </a:lnTo>
                <a:lnTo>
                  <a:pt x="105571" y="38862"/>
                </a:lnTo>
                <a:lnTo>
                  <a:pt x="103285" y="38343"/>
                </a:lnTo>
                <a:lnTo>
                  <a:pt x="101883" y="37094"/>
                </a:lnTo>
                <a:lnTo>
                  <a:pt x="100481" y="34533"/>
                </a:lnTo>
                <a:lnTo>
                  <a:pt x="99963" y="32125"/>
                </a:lnTo>
                <a:lnTo>
                  <a:pt x="100481" y="28956"/>
                </a:lnTo>
                <a:lnTo>
                  <a:pt x="101883" y="27188"/>
                </a:lnTo>
                <a:lnTo>
                  <a:pt x="103285" y="25267"/>
                </a:lnTo>
                <a:lnTo>
                  <a:pt x="105571" y="24627"/>
                </a:lnTo>
                <a:lnTo>
                  <a:pt x="224520" y="24627"/>
                </a:lnTo>
                <a:lnTo>
                  <a:pt x="223407" y="19690"/>
                </a:lnTo>
                <a:lnTo>
                  <a:pt x="205759" y="518"/>
                </a:lnTo>
                <a:lnTo>
                  <a:pt x="200669" y="0"/>
                </a:lnTo>
                <a:close/>
              </a:path>
              <a:path w="225425" h="520700">
                <a:moveTo>
                  <a:pt x="225327" y="450098"/>
                </a:moveTo>
                <a:lnTo>
                  <a:pt x="112551" y="450098"/>
                </a:lnTo>
                <a:lnTo>
                  <a:pt x="115843" y="450707"/>
                </a:lnTo>
                <a:lnTo>
                  <a:pt x="119013" y="451987"/>
                </a:lnTo>
                <a:lnTo>
                  <a:pt x="128797" y="471799"/>
                </a:lnTo>
                <a:lnTo>
                  <a:pt x="128279" y="476128"/>
                </a:lnTo>
                <a:lnTo>
                  <a:pt x="112551" y="493379"/>
                </a:lnTo>
                <a:lnTo>
                  <a:pt x="224906" y="493379"/>
                </a:lnTo>
                <a:lnTo>
                  <a:pt x="225327" y="487801"/>
                </a:lnTo>
                <a:lnTo>
                  <a:pt x="225327" y="450098"/>
                </a:lnTo>
                <a:close/>
              </a:path>
              <a:path w="225425" h="520700">
                <a:moveTo>
                  <a:pt x="225327" y="64891"/>
                </a:moveTo>
                <a:lnTo>
                  <a:pt x="200669" y="64891"/>
                </a:lnTo>
                <a:lnTo>
                  <a:pt x="200669" y="422910"/>
                </a:lnTo>
                <a:lnTo>
                  <a:pt x="225327" y="422910"/>
                </a:lnTo>
                <a:lnTo>
                  <a:pt x="225327" y="64891"/>
                </a:lnTo>
                <a:close/>
              </a:path>
              <a:path w="225425" h="520700">
                <a:moveTo>
                  <a:pt x="224520" y="24627"/>
                </a:moveTo>
                <a:lnTo>
                  <a:pt x="119531" y="24627"/>
                </a:lnTo>
                <a:lnTo>
                  <a:pt x="121817" y="25267"/>
                </a:lnTo>
                <a:lnTo>
                  <a:pt x="123219" y="27188"/>
                </a:lnTo>
                <a:lnTo>
                  <a:pt x="124621" y="28956"/>
                </a:lnTo>
                <a:lnTo>
                  <a:pt x="125109" y="32125"/>
                </a:lnTo>
                <a:lnTo>
                  <a:pt x="124621" y="34533"/>
                </a:lnTo>
                <a:lnTo>
                  <a:pt x="123219" y="37094"/>
                </a:lnTo>
                <a:lnTo>
                  <a:pt x="121817" y="38343"/>
                </a:lnTo>
                <a:lnTo>
                  <a:pt x="119531" y="38862"/>
                </a:lnTo>
                <a:lnTo>
                  <a:pt x="225327" y="38862"/>
                </a:lnTo>
                <a:lnTo>
                  <a:pt x="225279" y="32125"/>
                </a:lnTo>
                <a:lnTo>
                  <a:pt x="224809" y="25908"/>
                </a:lnTo>
                <a:lnTo>
                  <a:pt x="224520" y="24627"/>
                </a:lnTo>
                <a:close/>
              </a:path>
            </a:pathLst>
          </a:custGeom>
          <a:solidFill>
            <a:srgbClr val="18B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468" y="1340800"/>
            <a:ext cx="165122" cy="16222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4379975" y="687446"/>
            <a:ext cx="384175" cy="615950"/>
          </a:xfrm>
          <a:custGeom>
            <a:avLst/>
            <a:gdLst/>
            <a:ahLst/>
            <a:cxnLst/>
            <a:rect l="l" t="t" r="r" b="b"/>
            <a:pathLst>
              <a:path w="384175" h="615950">
                <a:moveTo>
                  <a:pt x="151881" y="611123"/>
                </a:moveTo>
                <a:lnTo>
                  <a:pt x="121036" y="421142"/>
                </a:lnTo>
                <a:lnTo>
                  <a:pt x="99181" y="279532"/>
                </a:lnTo>
              </a:path>
              <a:path w="384175" h="615950">
                <a:moveTo>
                  <a:pt x="268467" y="611123"/>
                </a:moveTo>
                <a:lnTo>
                  <a:pt x="273039" y="584453"/>
                </a:lnTo>
                <a:lnTo>
                  <a:pt x="279410" y="559064"/>
                </a:lnTo>
                <a:lnTo>
                  <a:pt x="286755" y="534802"/>
                </a:lnTo>
                <a:lnTo>
                  <a:pt x="294893" y="513069"/>
                </a:lnTo>
                <a:lnTo>
                  <a:pt x="304037" y="492495"/>
                </a:lnTo>
                <a:lnTo>
                  <a:pt x="313060" y="471921"/>
                </a:lnTo>
                <a:lnTo>
                  <a:pt x="333115" y="433212"/>
                </a:lnTo>
                <a:lnTo>
                  <a:pt x="352165" y="394472"/>
                </a:lnTo>
                <a:lnTo>
                  <a:pt x="368686" y="353324"/>
                </a:lnTo>
                <a:lnTo>
                  <a:pt x="379597" y="307329"/>
                </a:lnTo>
                <a:lnTo>
                  <a:pt x="383164" y="268620"/>
                </a:lnTo>
                <a:lnTo>
                  <a:pt x="384169" y="255269"/>
                </a:lnTo>
                <a:lnTo>
                  <a:pt x="379597" y="203332"/>
                </a:lnTo>
                <a:lnTo>
                  <a:pt x="368686" y="156088"/>
                </a:lnTo>
                <a:lnTo>
                  <a:pt x="351281" y="112532"/>
                </a:lnTo>
                <a:lnTo>
                  <a:pt x="327659" y="75072"/>
                </a:lnTo>
                <a:lnTo>
                  <a:pt x="299465" y="43555"/>
                </a:lnTo>
                <a:lnTo>
                  <a:pt x="266699" y="20573"/>
                </a:lnTo>
                <a:lnTo>
                  <a:pt x="230245" y="4815"/>
                </a:lnTo>
                <a:lnTo>
                  <a:pt x="192023" y="0"/>
                </a:lnTo>
                <a:lnTo>
                  <a:pt x="171968" y="1158"/>
                </a:lnTo>
                <a:lnTo>
                  <a:pt x="134752" y="12070"/>
                </a:lnTo>
                <a:lnTo>
                  <a:pt x="100980" y="31485"/>
                </a:lnTo>
                <a:lnTo>
                  <a:pt x="69982" y="58033"/>
                </a:lnTo>
                <a:lnTo>
                  <a:pt x="44592" y="93085"/>
                </a:lnTo>
                <a:lnTo>
                  <a:pt x="23621" y="133106"/>
                </a:lnTo>
                <a:lnTo>
                  <a:pt x="9022" y="179069"/>
                </a:lnTo>
                <a:lnTo>
                  <a:pt x="1767" y="228721"/>
                </a:lnTo>
                <a:lnTo>
                  <a:pt x="0" y="255269"/>
                </a:lnTo>
                <a:lnTo>
                  <a:pt x="883" y="268620"/>
                </a:lnTo>
                <a:lnTo>
                  <a:pt x="4450" y="307329"/>
                </a:lnTo>
                <a:lnTo>
                  <a:pt x="15361" y="353324"/>
                </a:lnTo>
                <a:lnTo>
                  <a:pt x="31760" y="394472"/>
                </a:lnTo>
                <a:lnTo>
                  <a:pt x="50932" y="433212"/>
                </a:lnTo>
                <a:lnTo>
                  <a:pt x="70987" y="471921"/>
                </a:lnTo>
                <a:lnTo>
                  <a:pt x="80009" y="492495"/>
                </a:lnTo>
                <a:lnTo>
                  <a:pt x="89153" y="513069"/>
                </a:lnTo>
                <a:lnTo>
                  <a:pt x="97292" y="534802"/>
                </a:lnTo>
                <a:lnTo>
                  <a:pt x="104637" y="559064"/>
                </a:lnTo>
                <a:lnTo>
                  <a:pt x="111008" y="584453"/>
                </a:lnTo>
                <a:lnTo>
                  <a:pt x="115580" y="611123"/>
                </a:lnTo>
              </a:path>
              <a:path w="384175" h="615950">
                <a:moveTo>
                  <a:pt x="284866" y="279532"/>
                </a:moveTo>
                <a:lnTo>
                  <a:pt x="263011" y="421142"/>
                </a:lnTo>
                <a:lnTo>
                  <a:pt x="232166" y="611123"/>
                </a:lnTo>
              </a:path>
              <a:path w="384175" h="615950">
                <a:moveTo>
                  <a:pt x="124724" y="271028"/>
                </a:moveTo>
                <a:lnTo>
                  <a:pt x="155569" y="306202"/>
                </a:lnTo>
                <a:lnTo>
                  <a:pt x="186568" y="271028"/>
                </a:lnTo>
                <a:lnTo>
                  <a:pt x="189372" y="268620"/>
                </a:lnTo>
                <a:lnTo>
                  <a:pt x="192023" y="267340"/>
                </a:lnTo>
                <a:lnTo>
                  <a:pt x="194706" y="268620"/>
                </a:lnTo>
                <a:lnTo>
                  <a:pt x="197479" y="271028"/>
                </a:lnTo>
                <a:lnTo>
                  <a:pt x="228478" y="306202"/>
                </a:lnTo>
                <a:lnTo>
                  <a:pt x="259323" y="271028"/>
                </a:lnTo>
              </a:path>
              <a:path w="384175" h="615950">
                <a:moveTo>
                  <a:pt x="115580" y="615939"/>
                </a:moveTo>
                <a:lnTo>
                  <a:pt x="268467" y="615939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198875" y="1203320"/>
            <a:ext cx="305435" cy="407034"/>
          </a:xfrm>
          <a:custGeom>
            <a:avLst/>
            <a:gdLst/>
            <a:ahLst/>
            <a:cxnLst/>
            <a:rect l="l" t="t" r="r" b="b"/>
            <a:pathLst>
              <a:path w="305435" h="407034">
                <a:moveTo>
                  <a:pt x="152156" y="0"/>
                </a:moveTo>
                <a:lnTo>
                  <a:pt x="144536" y="761"/>
                </a:lnTo>
                <a:lnTo>
                  <a:pt x="136794" y="1523"/>
                </a:lnTo>
                <a:lnTo>
                  <a:pt x="129174" y="2407"/>
                </a:lnTo>
                <a:lnTo>
                  <a:pt x="121401" y="4693"/>
                </a:lnTo>
                <a:lnTo>
                  <a:pt x="114421" y="7101"/>
                </a:lnTo>
                <a:lnTo>
                  <a:pt x="107320" y="9540"/>
                </a:lnTo>
                <a:lnTo>
                  <a:pt x="73151" y="29961"/>
                </a:lnTo>
                <a:lnTo>
                  <a:pt x="44836" y="59832"/>
                </a:lnTo>
                <a:lnTo>
                  <a:pt x="21732" y="98419"/>
                </a:lnTo>
                <a:lnTo>
                  <a:pt x="18287" y="107076"/>
                </a:lnTo>
                <a:lnTo>
                  <a:pt x="14721" y="115702"/>
                </a:lnTo>
                <a:lnTo>
                  <a:pt x="11673" y="124327"/>
                </a:lnTo>
                <a:lnTo>
                  <a:pt x="9387" y="133746"/>
                </a:lnTo>
                <a:lnTo>
                  <a:pt x="6979" y="143255"/>
                </a:lnTo>
                <a:lnTo>
                  <a:pt x="518" y="182514"/>
                </a:lnTo>
                <a:lnTo>
                  <a:pt x="0" y="192785"/>
                </a:lnTo>
                <a:lnTo>
                  <a:pt x="0" y="203697"/>
                </a:lnTo>
                <a:lnTo>
                  <a:pt x="0" y="214000"/>
                </a:lnTo>
                <a:lnTo>
                  <a:pt x="4693" y="254142"/>
                </a:lnTo>
                <a:lnTo>
                  <a:pt x="14721" y="291845"/>
                </a:lnTo>
                <a:lnTo>
                  <a:pt x="18287" y="300471"/>
                </a:lnTo>
                <a:lnTo>
                  <a:pt x="21732" y="309250"/>
                </a:lnTo>
                <a:lnTo>
                  <a:pt x="44836" y="346953"/>
                </a:lnTo>
                <a:lnTo>
                  <a:pt x="73151" y="377708"/>
                </a:lnTo>
                <a:lnTo>
                  <a:pt x="79644" y="382402"/>
                </a:lnTo>
                <a:lnTo>
                  <a:pt x="86105" y="387095"/>
                </a:lnTo>
                <a:lnTo>
                  <a:pt x="93085" y="391027"/>
                </a:lnTo>
                <a:lnTo>
                  <a:pt x="100218" y="394197"/>
                </a:lnTo>
                <a:lnTo>
                  <a:pt x="107320" y="397398"/>
                </a:lnTo>
                <a:lnTo>
                  <a:pt x="114421" y="400446"/>
                </a:lnTo>
                <a:lnTo>
                  <a:pt x="121401" y="402854"/>
                </a:lnTo>
                <a:lnTo>
                  <a:pt x="129174" y="404378"/>
                </a:lnTo>
                <a:lnTo>
                  <a:pt x="136794" y="406024"/>
                </a:lnTo>
                <a:lnTo>
                  <a:pt x="144536" y="406786"/>
                </a:lnTo>
                <a:lnTo>
                  <a:pt x="152156" y="406786"/>
                </a:lnTo>
                <a:lnTo>
                  <a:pt x="160416" y="406786"/>
                </a:lnTo>
                <a:lnTo>
                  <a:pt x="197601" y="397398"/>
                </a:lnTo>
                <a:lnTo>
                  <a:pt x="204612" y="394197"/>
                </a:lnTo>
                <a:lnTo>
                  <a:pt x="211714" y="391027"/>
                </a:lnTo>
                <a:lnTo>
                  <a:pt x="249570" y="360304"/>
                </a:lnTo>
                <a:lnTo>
                  <a:pt x="279013" y="317113"/>
                </a:lnTo>
                <a:lnTo>
                  <a:pt x="292607" y="282458"/>
                </a:lnTo>
                <a:lnTo>
                  <a:pt x="295534" y="273801"/>
                </a:lnTo>
                <a:lnTo>
                  <a:pt x="297820" y="264413"/>
                </a:lnTo>
                <a:lnTo>
                  <a:pt x="300227" y="254142"/>
                </a:lnTo>
                <a:lnTo>
                  <a:pt x="301386" y="244723"/>
                </a:lnTo>
                <a:lnTo>
                  <a:pt x="303154" y="234452"/>
                </a:lnTo>
                <a:lnTo>
                  <a:pt x="303794" y="224271"/>
                </a:lnTo>
                <a:lnTo>
                  <a:pt x="304434" y="214000"/>
                </a:lnTo>
                <a:lnTo>
                  <a:pt x="304921" y="203697"/>
                </a:lnTo>
                <a:lnTo>
                  <a:pt x="304434" y="192785"/>
                </a:lnTo>
                <a:lnTo>
                  <a:pt x="303794" y="182514"/>
                </a:lnTo>
                <a:lnTo>
                  <a:pt x="303154" y="172333"/>
                </a:lnTo>
                <a:lnTo>
                  <a:pt x="301386" y="162824"/>
                </a:lnTo>
                <a:lnTo>
                  <a:pt x="300227" y="152643"/>
                </a:lnTo>
                <a:lnTo>
                  <a:pt x="297820" y="143255"/>
                </a:lnTo>
                <a:lnTo>
                  <a:pt x="295534" y="133746"/>
                </a:lnTo>
                <a:lnTo>
                  <a:pt x="292607" y="124327"/>
                </a:lnTo>
                <a:lnTo>
                  <a:pt x="289559" y="115702"/>
                </a:lnTo>
                <a:lnTo>
                  <a:pt x="286146" y="107076"/>
                </a:lnTo>
                <a:lnTo>
                  <a:pt x="282580" y="98419"/>
                </a:lnTo>
                <a:lnTo>
                  <a:pt x="279013" y="89672"/>
                </a:lnTo>
                <a:lnTo>
                  <a:pt x="249570" y="46481"/>
                </a:lnTo>
                <a:lnTo>
                  <a:pt x="231129" y="29961"/>
                </a:lnTo>
                <a:lnTo>
                  <a:pt x="224668" y="25145"/>
                </a:lnTo>
                <a:lnTo>
                  <a:pt x="190499" y="7101"/>
                </a:lnTo>
                <a:lnTo>
                  <a:pt x="182879" y="4693"/>
                </a:lnTo>
                <a:lnTo>
                  <a:pt x="175778" y="2407"/>
                </a:lnTo>
                <a:lnTo>
                  <a:pt x="168036" y="1523"/>
                </a:lnTo>
                <a:lnTo>
                  <a:pt x="160416" y="761"/>
                </a:lnTo>
                <a:lnTo>
                  <a:pt x="152156" y="0"/>
                </a:lnTo>
                <a:close/>
              </a:path>
              <a:path w="305435" h="407034">
                <a:moveTo>
                  <a:pt x="152156" y="47243"/>
                </a:moveTo>
                <a:lnTo>
                  <a:pt x="140329" y="48005"/>
                </a:lnTo>
                <a:lnTo>
                  <a:pt x="128534" y="50413"/>
                </a:lnTo>
                <a:lnTo>
                  <a:pt x="87264" y="73913"/>
                </a:lnTo>
                <a:lnTo>
                  <a:pt x="61843" y="104637"/>
                </a:lnTo>
                <a:lnTo>
                  <a:pt x="44836" y="143255"/>
                </a:lnTo>
                <a:lnTo>
                  <a:pt x="35935" y="187208"/>
                </a:lnTo>
                <a:lnTo>
                  <a:pt x="35295" y="203697"/>
                </a:lnTo>
                <a:lnTo>
                  <a:pt x="35935" y="219577"/>
                </a:lnTo>
                <a:lnTo>
                  <a:pt x="44836" y="264413"/>
                </a:lnTo>
                <a:lnTo>
                  <a:pt x="61843" y="302910"/>
                </a:lnTo>
                <a:lnTo>
                  <a:pt x="87264" y="332872"/>
                </a:lnTo>
                <a:lnTo>
                  <a:pt x="128534" y="356372"/>
                </a:lnTo>
                <a:lnTo>
                  <a:pt x="152156" y="359542"/>
                </a:lnTo>
                <a:lnTo>
                  <a:pt x="164591" y="358780"/>
                </a:lnTo>
                <a:lnTo>
                  <a:pt x="208147" y="340613"/>
                </a:lnTo>
                <a:lnTo>
                  <a:pt x="242437" y="302910"/>
                </a:lnTo>
                <a:lnTo>
                  <a:pt x="260085" y="264413"/>
                </a:lnTo>
                <a:lnTo>
                  <a:pt x="268985" y="219577"/>
                </a:lnTo>
                <a:lnTo>
                  <a:pt x="269504" y="203697"/>
                </a:lnTo>
                <a:lnTo>
                  <a:pt x="268985" y="187208"/>
                </a:lnTo>
                <a:lnTo>
                  <a:pt x="260085" y="143255"/>
                </a:lnTo>
                <a:lnTo>
                  <a:pt x="242437" y="104637"/>
                </a:lnTo>
                <a:lnTo>
                  <a:pt x="217688" y="73913"/>
                </a:lnTo>
                <a:lnTo>
                  <a:pt x="175778" y="50413"/>
                </a:lnTo>
                <a:lnTo>
                  <a:pt x="164591" y="48005"/>
                </a:lnTo>
                <a:lnTo>
                  <a:pt x="152156" y="47243"/>
                </a:lnTo>
              </a:path>
            </a:pathLst>
          </a:custGeom>
          <a:ln w="19049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5355" y="1533647"/>
            <a:ext cx="168280" cy="21729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59454" y="1288161"/>
            <a:ext cx="101102" cy="128381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5010150" y="6102346"/>
            <a:ext cx="1033780" cy="755650"/>
          </a:xfrm>
          <a:custGeom>
            <a:avLst/>
            <a:gdLst/>
            <a:ahLst/>
            <a:cxnLst/>
            <a:rect l="l" t="t" r="r" b="b"/>
            <a:pathLst>
              <a:path w="1033779" h="755650">
                <a:moveTo>
                  <a:pt x="0" y="596098"/>
                </a:moveTo>
                <a:lnTo>
                  <a:pt x="79338" y="755654"/>
                </a:lnTo>
              </a:path>
              <a:path w="1033779" h="755650">
                <a:moveTo>
                  <a:pt x="954177" y="755654"/>
                </a:moveTo>
                <a:lnTo>
                  <a:pt x="1033515" y="596098"/>
                </a:lnTo>
                <a:lnTo>
                  <a:pt x="737097" y="0"/>
                </a:lnTo>
                <a:lnTo>
                  <a:pt x="296417" y="0"/>
                </a:lnTo>
                <a:lnTo>
                  <a:pt x="0" y="596098"/>
                </a:lnTo>
              </a:path>
            </a:pathLst>
          </a:custGeom>
          <a:ln w="19049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133990" y="5408676"/>
            <a:ext cx="539750" cy="624205"/>
          </a:xfrm>
          <a:custGeom>
            <a:avLst/>
            <a:gdLst/>
            <a:ahLst/>
            <a:cxnLst/>
            <a:rect l="l" t="t" r="r" b="b"/>
            <a:pathLst>
              <a:path w="539750" h="624204">
                <a:moveTo>
                  <a:pt x="384931" y="0"/>
                </a:moveTo>
                <a:lnTo>
                  <a:pt x="154807" y="0"/>
                </a:lnTo>
                <a:lnTo>
                  <a:pt x="0" y="311871"/>
                </a:lnTo>
                <a:lnTo>
                  <a:pt x="154807" y="623828"/>
                </a:lnTo>
                <a:lnTo>
                  <a:pt x="384931" y="623828"/>
                </a:lnTo>
                <a:lnTo>
                  <a:pt x="539739" y="311871"/>
                </a:lnTo>
                <a:lnTo>
                  <a:pt x="384931" y="0"/>
                </a:lnTo>
                <a:close/>
              </a:path>
            </a:pathLst>
          </a:custGeom>
          <a:solidFill>
            <a:srgbClr val="319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101980" y="4840354"/>
            <a:ext cx="1031875" cy="1190625"/>
          </a:xfrm>
          <a:custGeom>
            <a:avLst/>
            <a:gdLst/>
            <a:ahLst/>
            <a:cxnLst/>
            <a:rect l="l" t="t" r="r" b="b"/>
            <a:pathLst>
              <a:path w="1031875" h="1190625">
                <a:moveTo>
                  <a:pt x="735970" y="0"/>
                </a:moveTo>
                <a:lnTo>
                  <a:pt x="295899" y="0"/>
                </a:lnTo>
                <a:lnTo>
                  <a:pt x="0" y="595240"/>
                </a:lnTo>
                <a:lnTo>
                  <a:pt x="295899" y="1190554"/>
                </a:lnTo>
                <a:lnTo>
                  <a:pt x="735970" y="1190554"/>
                </a:lnTo>
                <a:lnTo>
                  <a:pt x="1031869" y="595240"/>
                </a:lnTo>
                <a:lnTo>
                  <a:pt x="73597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530589" y="6102346"/>
            <a:ext cx="452755" cy="521334"/>
          </a:xfrm>
          <a:custGeom>
            <a:avLst/>
            <a:gdLst/>
            <a:ahLst/>
            <a:cxnLst/>
            <a:rect l="l" t="t" r="r" b="b"/>
            <a:pathLst>
              <a:path w="452754" h="521334">
                <a:moveTo>
                  <a:pt x="0" y="260354"/>
                </a:moveTo>
                <a:lnTo>
                  <a:pt x="129814" y="520708"/>
                </a:lnTo>
                <a:lnTo>
                  <a:pt x="322722" y="520708"/>
                </a:lnTo>
                <a:lnTo>
                  <a:pt x="452506" y="260354"/>
                </a:lnTo>
                <a:lnTo>
                  <a:pt x="322722" y="0"/>
                </a:lnTo>
                <a:lnTo>
                  <a:pt x="129814" y="0"/>
                </a:lnTo>
                <a:lnTo>
                  <a:pt x="0" y="260354"/>
                </a:lnTo>
                <a:close/>
              </a:path>
            </a:pathLst>
          </a:custGeom>
          <a:ln w="19049">
            <a:solidFill>
              <a:srgbClr val="00E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370576" y="6489703"/>
            <a:ext cx="313055" cy="368300"/>
          </a:xfrm>
          <a:custGeom>
            <a:avLst/>
            <a:gdLst/>
            <a:ahLst/>
            <a:cxnLst/>
            <a:rect l="l" t="t" r="r" b="b"/>
            <a:pathLst>
              <a:path w="313054" h="368300">
                <a:moveTo>
                  <a:pt x="66934" y="44994"/>
                </a:moveTo>
                <a:lnTo>
                  <a:pt x="64129" y="44994"/>
                </a:lnTo>
                <a:lnTo>
                  <a:pt x="61081" y="45576"/>
                </a:lnTo>
                <a:lnTo>
                  <a:pt x="35052" y="77973"/>
                </a:lnTo>
                <a:lnTo>
                  <a:pt x="33649" y="85784"/>
                </a:lnTo>
                <a:lnTo>
                  <a:pt x="33649" y="89380"/>
                </a:lnTo>
                <a:lnTo>
                  <a:pt x="34533" y="92987"/>
                </a:lnTo>
                <a:lnTo>
                  <a:pt x="35448" y="96571"/>
                </a:lnTo>
                <a:lnTo>
                  <a:pt x="37216" y="100179"/>
                </a:lnTo>
                <a:lnTo>
                  <a:pt x="57028" y="133778"/>
                </a:lnTo>
                <a:lnTo>
                  <a:pt x="53858" y="142160"/>
                </a:lnTo>
                <a:lnTo>
                  <a:pt x="51175" y="150554"/>
                </a:lnTo>
                <a:lnTo>
                  <a:pt x="48524" y="159567"/>
                </a:lnTo>
                <a:lnTo>
                  <a:pt x="46725" y="167961"/>
                </a:lnTo>
                <a:lnTo>
                  <a:pt x="14356" y="172759"/>
                </a:lnTo>
                <a:lnTo>
                  <a:pt x="11673" y="173962"/>
                </a:lnTo>
                <a:lnTo>
                  <a:pt x="8900" y="175164"/>
                </a:lnTo>
                <a:lnTo>
                  <a:pt x="6217" y="177546"/>
                </a:lnTo>
                <a:lnTo>
                  <a:pt x="0" y="194345"/>
                </a:lnTo>
                <a:lnTo>
                  <a:pt x="0" y="223158"/>
                </a:lnTo>
                <a:lnTo>
                  <a:pt x="11673" y="243542"/>
                </a:lnTo>
                <a:lnTo>
                  <a:pt x="14356" y="244744"/>
                </a:lnTo>
                <a:lnTo>
                  <a:pt x="46725" y="249531"/>
                </a:lnTo>
                <a:lnTo>
                  <a:pt x="48524" y="257937"/>
                </a:lnTo>
                <a:lnTo>
                  <a:pt x="51175" y="266926"/>
                </a:lnTo>
                <a:lnTo>
                  <a:pt x="53858" y="275320"/>
                </a:lnTo>
                <a:lnTo>
                  <a:pt x="57028" y="283725"/>
                </a:lnTo>
                <a:lnTo>
                  <a:pt x="37216" y="317325"/>
                </a:lnTo>
                <a:lnTo>
                  <a:pt x="35448" y="320932"/>
                </a:lnTo>
                <a:lnTo>
                  <a:pt x="34533" y="324516"/>
                </a:lnTo>
                <a:lnTo>
                  <a:pt x="33649" y="328136"/>
                </a:lnTo>
                <a:lnTo>
                  <a:pt x="33649" y="331719"/>
                </a:lnTo>
                <a:lnTo>
                  <a:pt x="53461" y="366521"/>
                </a:lnTo>
                <a:lnTo>
                  <a:pt x="55074" y="368295"/>
                </a:lnTo>
                <a:lnTo>
                  <a:pt x="74931" y="368295"/>
                </a:lnTo>
                <a:lnTo>
                  <a:pt x="100218" y="341316"/>
                </a:lnTo>
                <a:lnTo>
                  <a:pt x="276928" y="341316"/>
                </a:lnTo>
                <a:lnTo>
                  <a:pt x="277611" y="339530"/>
                </a:lnTo>
                <a:lnTo>
                  <a:pt x="278526" y="335910"/>
                </a:lnTo>
                <a:lnTo>
                  <a:pt x="279013" y="331719"/>
                </a:lnTo>
                <a:lnTo>
                  <a:pt x="279013" y="328136"/>
                </a:lnTo>
                <a:lnTo>
                  <a:pt x="278130" y="324516"/>
                </a:lnTo>
                <a:lnTo>
                  <a:pt x="277124" y="320932"/>
                </a:lnTo>
                <a:lnTo>
                  <a:pt x="275844" y="317325"/>
                </a:lnTo>
                <a:lnTo>
                  <a:pt x="255666" y="283725"/>
                </a:lnTo>
                <a:lnTo>
                  <a:pt x="258278" y="276522"/>
                </a:lnTo>
                <a:lnTo>
                  <a:pt x="151394" y="276522"/>
                </a:lnTo>
                <a:lnTo>
                  <a:pt x="146425" y="275320"/>
                </a:lnTo>
                <a:lnTo>
                  <a:pt x="141975" y="273534"/>
                </a:lnTo>
                <a:lnTo>
                  <a:pt x="137038" y="271736"/>
                </a:lnTo>
                <a:lnTo>
                  <a:pt x="111373" y="240541"/>
                </a:lnTo>
                <a:lnTo>
                  <a:pt x="107838" y="227944"/>
                </a:lnTo>
                <a:lnTo>
                  <a:pt x="106436" y="221956"/>
                </a:lnTo>
                <a:lnTo>
                  <a:pt x="105552" y="215348"/>
                </a:lnTo>
                <a:lnTo>
                  <a:pt x="105552" y="202156"/>
                </a:lnTo>
                <a:lnTo>
                  <a:pt x="106436" y="195548"/>
                </a:lnTo>
                <a:lnTo>
                  <a:pt x="107838" y="189559"/>
                </a:lnTo>
                <a:lnTo>
                  <a:pt x="109087" y="182951"/>
                </a:lnTo>
                <a:lnTo>
                  <a:pt x="111373" y="176962"/>
                </a:lnTo>
                <a:lnTo>
                  <a:pt x="114056" y="171556"/>
                </a:lnTo>
                <a:lnTo>
                  <a:pt x="116707" y="166151"/>
                </a:lnTo>
                <a:lnTo>
                  <a:pt x="141975" y="143970"/>
                </a:lnTo>
                <a:lnTo>
                  <a:pt x="146425" y="142160"/>
                </a:lnTo>
                <a:lnTo>
                  <a:pt x="151394" y="140981"/>
                </a:lnTo>
                <a:lnTo>
                  <a:pt x="258285" y="140981"/>
                </a:lnTo>
                <a:lnTo>
                  <a:pt x="255666" y="133778"/>
                </a:lnTo>
                <a:lnTo>
                  <a:pt x="275844" y="100179"/>
                </a:lnTo>
                <a:lnTo>
                  <a:pt x="277124" y="96571"/>
                </a:lnTo>
                <a:lnTo>
                  <a:pt x="278130" y="92987"/>
                </a:lnTo>
                <a:lnTo>
                  <a:pt x="279013" y="89380"/>
                </a:lnTo>
                <a:lnTo>
                  <a:pt x="279013" y="85784"/>
                </a:lnTo>
                <a:lnTo>
                  <a:pt x="278526" y="81581"/>
                </a:lnTo>
                <a:lnTo>
                  <a:pt x="277611" y="77973"/>
                </a:lnTo>
                <a:lnTo>
                  <a:pt x="276928" y="76188"/>
                </a:lnTo>
                <a:lnTo>
                  <a:pt x="100218" y="76188"/>
                </a:lnTo>
                <a:lnTo>
                  <a:pt x="74919" y="49779"/>
                </a:lnTo>
                <a:lnTo>
                  <a:pt x="72268" y="47387"/>
                </a:lnTo>
                <a:lnTo>
                  <a:pt x="66934" y="44994"/>
                </a:lnTo>
                <a:close/>
              </a:path>
              <a:path w="313054" h="368300">
                <a:moveTo>
                  <a:pt x="212476" y="341316"/>
                </a:moveTo>
                <a:lnTo>
                  <a:pt x="100218" y="341316"/>
                </a:lnTo>
                <a:lnTo>
                  <a:pt x="106436" y="345519"/>
                </a:lnTo>
                <a:lnTo>
                  <a:pt x="112776" y="349103"/>
                </a:lnTo>
                <a:lnTo>
                  <a:pt x="119512" y="352722"/>
                </a:lnTo>
                <a:lnTo>
                  <a:pt x="125730" y="355127"/>
                </a:lnTo>
                <a:lnTo>
                  <a:pt x="126854" y="368295"/>
                </a:lnTo>
                <a:lnTo>
                  <a:pt x="185733" y="368295"/>
                </a:lnTo>
                <a:lnTo>
                  <a:pt x="186811" y="355127"/>
                </a:lnTo>
                <a:lnTo>
                  <a:pt x="193182" y="352722"/>
                </a:lnTo>
                <a:lnTo>
                  <a:pt x="199887" y="349103"/>
                </a:lnTo>
                <a:lnTo>
                  <a:pt x="206136" y="345519"/>
                </a:lnTo>
                <a:lnTo>
                  <a:pt x="212476" y="341316"/>
                </a:lnTo>
                <a:close/>
              </a:path>
              <a:path w="313054" h="368300">
                <a:moveTo>
                  <a:pt x="276928" y="341316"/>
                </a:moveTo>
                <a:lnTo>
                  <a:pt x="212476" y="341316"/>
                </a:lnTo>
                <a:lnTo>
                  <a:pt x="237610" y="368295"/>
                </a:lnTo>
                <a:lnTo>
                  <a:pt x="257498" y="368295"/>
                </a:lnTo>
                <a:lnTo>
                  <a:pt x="259201" y="366521"/>
                </a:lnTo>
                <a:lnTo>
                  <a:pt x="274441" y="346114"/>
                </a:lnTo>
                <a:lnTo>
                  <a:pt x="276240" y="343114"/>
                </a:lnTo>
                <a:lnTo>
                  <a:pt x="276928" y="341316"/>
                </a:lnTo>
                <a:close/>
              </a:path>
              <a:path w="313054" h="368300">
                <a:moveTo>
                  <a:pt x="258285" y="140981"/>
                </a:moveTo>
                <a:lnTo>
                  <a:pt x="161300" y="140981"/>
                </a:lnTo>
                <a:lnTo>
                  <a:pt x="166237" y="142160"/>
                </a:lnTo>
                <a:lnTo>
                  <a:pt x="170688" y="143970"/>
                </a:lnTo>
                <a:lnTo>
                  <a:pt x="198516" y="171556"/>
                </a:lnTo>
                <a:lnTo>
                  <a:pt x="207142" y="202156"/>
                </a:lnTo>
                <a:lnTo>
                  <a:pt x="207142" y="215348"/>
                </a:lnTo>
                <a:lnTo>
                  <a:pt x="192267" y="256734"/>
                </a:lnTo>
                <a:lnTo>
                  <a:pt x="170688" y="273534"/>
                </a:lnTo>
                <a:lnTo>
                  <a:pt x="166237" y="275320"/>
                </a:lnTo>
                <a:lnTo>
                  <a:pt x="161300" y="276522"/>
                </a:lnTo>
                <a:lnTo>
                  <a:pt x="258278" y="276522"/>
                </a:lnTo>
                <a:lnTo>
                  <a:pt x="258714" y="275320"/>
                </a:lnTo>
                <a:lnTo>
                  <a:pt x="261487" y="266926"/>
                </a:lnTo>
                <a:lnTo>
                  <a:pt x="264170" y="257937"/>
                </a:lnTo>
                <a:lnTo>
                  <a:pt x="265938" y="249531"/>
                </a:lnTo>
                <a:lnTo>
                  <a:pt x="298338" y="244744"/>
                </a:lnTo>
                <a:lnTo>
                  <a:pt x="312663" y="223158"/>
                </a:lnTo>
                <a:lnTo>
                  <a:pt x="312663" y="194345"/>
                </a:lnTo>
                <a:lnTo>
                  <a:pt x="265938" y="167961"/>
                </a:lnTo>
                <a:lnTo>
                  <a:pt x="264170" y="159567"/>
                </a:lnTo>
                <a:lnTo>
                  <a:pt x="261487" y="150554"/>
                </a:lnTo>
                <a:lnTo>
                  <a:pt x="258714" y="142160"/>
                </a:lnTo>
                <a:lnTo>
                  <a:pt x="258285" y="140981"/>
                </a:lnTo>
                <a:close/>
              </a:path>
              <a:path w="313054" h="368300">
                <a:moveTo>
                  <a:pt x="167121" y="0"/>
                </a:moveTo>
                <a:lnTo>
                  <a:pt x="145542" y="0"/>
                </a:lnTo>
                <a:lnTo>
                  <a:pt x="142372" y="606"/>
                </a:lnTo>
                <a:lnTo>
                  <a:pt x="125730" y="62377"/>
                </a:lnTo>
                <a:lnTo>
                  <a:pt x="119512" y="64793"/>
                </a:lnTo>
                <a:lnTo>
                  <a:pt x="112776" y="68377"/>
                </a:lnTo>
                <a:lnTo>
                  <a:pt x="106436" y="71985"/>
                </a:lnTo>
                <a:lnTo>
                  <a:pt x="100218" y="76188"/>
                </a:lnTo>
                <a:lnTo>
                  <a:pt x="212476" y="76188"/>
                </a:lnTo>
                <a:lnTo>
                  <a:pt x="206136" y="71985"/>
                </a:lnTo>
                <a:lnTo>
                  <a:pt x="199887" y="68377"/>
                </a:lnTo>
                <a:lnTo>
                  <a:pt x="193182" y="64793"/>
                </a:lnTo>
                <a:lnTo>
                  <a:pt x="186811" y="62377"/>
                </a:lnTo>
                <a:lnTo>
                  <a:pt x="183276" y="19193"/>
                </a:lnTo>
                <a:lnTo>
                  <a:pt x="182361" y="15596"/>
                </a:lnTo>
                <a:lnTo>
                  <a:pt x="181477" y="12012"/>
                </a:lnTo>
                <a:lnTo>
                  <a:pt x="179710" y="8394"/>
                </a:lnTo>
                <a:lnTo>
                  <a:pt x="177942" y="5989"/>
                </a:lnTo>
                <a:lnTo>
                  <a:pt x="172974" y="1786"/>
                </a:lnTo>
                <a:lnTo>
                  <a:pt x="170169" y="606"/>
                </a:lnTo>
                <a:lnTo>
                  <a:pt x="167121" y="0"/>
                </a:lnTo>
                <a:close/>
              </a:path>
              <a:path w="313054" h="368300">
                <a:moveTo>
                  <a:pt x="248412" y="44994"/>
                </a:moveTo>
                <a:lnTo>
                  <a:pt x="245760" y="44994"/>
                </a:lnTo>
                <a:lnTo>
                  <a:pt x="243078" y="46195"/>
                </a:lnTo>
                <a:lnTo>
                  <a:pt x="240273" y="47387"/>
                </a:lnTo>
                <a:lnTo>
                  <a:pt x="237622" y="49779"/>
                </a:lnTo>
                <a:lnTo>
                  <a:pt x="212476" y="76188"/>
                </a:lnTo>
                <a:lnTo>
                  <a:pt x="276928" y="76188"/>
                </a:lnTo>
                <a:lnTo>
                  <a:pt x="251581" y="45576"/>
                </a:lnTo>
                <a:lnTo>
                  <a:pt x="248412" y="44994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6723" y="5408676"/>
            <a:ext cx="171206" cy="25249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67400" y="5445764"/>
            <a:ext cx="136154" cy="210205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72150" y="5808201"/>
            <a:ext cx="191261" cy="154792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6205" y="5915430"/>
            <a:ext cx="94609" cy="22660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73480" y="5741599"/>
            <a:ext cx="171693" cy="127122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5962131" y="5630905"/>
            <a:ext cx="201295" cy="269240"/>
          </a:xfrm>
          <a:custGeom>
            <a:avLst/>
            <a:gdLst/>
            <a:ahLst/>
            <a:cxnLst/>
            <a:rect l="l" t="t" r="r" b="b"/>
            <a:pathLst>
              <a:path w="201295" h="269239">
                <a:moveTo>
                  <a:pt x="100462" y="0"/>
                </a:moveTo>
                <a:lnTo>
                  <a:pt x="61478" y="10369"/>
                </a:lnTo>
                <a:lnTo>
                  <a:pt x="29717" y="39755"/>
                </a:lnTo>
                <a:lnTo>
                  <a:pt x="7772" y="82152"/>
                </a:lnTo>
                <a:lnTo>
                  <a:pt x="640" y="121063"/>
                </a:lnTo>
                <a:lnTo>
                  <a:pt x="0" y="134054"/>
                </a:lnTo>
                <a:lnTo>
                  <a:pt x="640" y="147876"/>
                </a:lnTo>
                <a:lnTo>
                  <a:pt x="7772" y="186784"/>
                </a:lnTo>
                <a:lnTo>
                  <a:pt x="29717" y="229185"/>
                </a:lnTo>
                <a:lnTo>
                  <a:pt x="70622" y="262926"/>
                </a:lnTo>
                <a:lnTo>
                  <a:pt x="100462" y="268985"/>
                </a:lnTo>
                <a:lnTo>
                  <a:pt x="110764" y="268092"/>
                </a:lnTo>
                <a:lnTo>
                  <a:pt x="148468" y="252545"/>
                </a:lnTo>
                <a:lnTo>
                  <a:pt x="178186" y="219660"/>
                </a:lnTo>
                <a:lnTo>
                  <a:pt x="196992" y="174690"/>
                </a:lnTo>
                <a:lnTo>
                  <a:pt x="200924" y="147876"/>
                </a:lnTo>
                <a:lnTo>
                  <a:pt x="200924" y="121063"/>
                </a:lnTo>
                <a:lnTo>
                  <a:pt x="193182" y="82152"/>
                </a:lnTo>
                <a:lnTo>
                  <a:pt x="171724" y="39755"/>
                </a:lnTo>
                <a:lnTo>
                  <a:pt x="139964" y="10369"/>
                </a:lnTo>
                <a:lnTo>
                  <a:pt x="1004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3429000" y="5206996"/>
            <a:ext cx="377825" cy="457200"/>
          </a:xfrm>
          <a:custGeom>
            <a:avLst/>
            <a:gdLst/>
            <a:ahLst/>
            <a:cxnLst/>
            <a:rect l="l" t="t" r="r" b="b"/>
            <a:pathLst>
              <a:path w="377825" h="457200">
                <a:moveTo>
                  <a:pt x="198638" y="0"/>
                </a:moveTo>
                <a:lnTo>
                  <a:pt x="179191" y="0"/>
                </a:lnTo>
                <a:lnTo>
                  <a:pt x="169560" y="761"/>
                </a:lnTo>
                <a:lnTo>
                  <a:pt x="124084" y="12953"/>
                </a:lnTo>
                <a:lnTo>
                  <a:pt x="115458" y="16645"/>
                </a:lnTo>
                <a:lnTo>
                  <a:pt x="106923" y="20455"/>
                </a:lnTo>
                <a:lnTo>
                  <a:pt x="99059" y="25789"/>
                </a:lnTo>
                <a:lnTo>
                  <a:pt x="91074" y="30230"/>
                </a:lnTo>
                <a:lnTo>
                  <a:pt x="61965" y="55244"/>
                </a:lnTo>
                <a:lnTo>
                  <a:pt x="37581" y="85606"/>
                </a:lnTo>
                <a:lnTo>
                  <a:pt x="18806" y="120395"/>
                </a:lnTo>
                <a:lnTo>
                  <a:pt x="5730" y="159770"/>
                </a:lnTo>
                <a:lnTo>
                  <a:pt x="4053" y="170306"/>
                </a:lnTo>
                <a:lnTo>
                  <a:pt x="2285" y="180974"/>
                </a:lnTo>
                <a:lnTo>
                  <a:pt x="0" y="202061"/>
                </a:lnTo>
                <a:lnTo>
                  <a:pt x="0" y="224789"/>
                </a:lnTo>
                <a:lnTo>
                  <a:pt x="2285" y="248293"/>
                </a:lnTo>
                <a:lnTo>
                  <a:pt x="4571" y="258830"/>
                </a:lnTo>
                <a:lnTo>
                  <a:pt x="6857" y="270260"/>
                </a:lnTo>
                <a:lnTo>
                  <a:pt x="21092" y="311920"/>
                </a:lnTo>
                <a:lnTo>
                  <a:pt x="31363" y="330839"/>
                </a:lnTo>
                <a:lnTo>
                  <a:pt x="36454" y="339851"/>
                </a:lnTo>
                <a:lnTo>
                  <a:pt x="42671" y="348233"/>
                </a:lnTo>
                <a:lnTo>
                  <a:pt x="48889" y="356497"/>
                </a:lnTo>
                <a:lnTo>
                  <a:pt x="55747" y="364879"/>
                </a:lnTo>
                <a:lnTo>
                  <a:pt x="62605" y="372499"/>
                </a:lnTo>
                <a:lnTo>
                  <a:pt x="58033" y="383785"/>
                </a:lnTo>
                <a:lnTo>
                  <a:pt x="39867" y="418587"/>
                </a:lnTo>
                <a:lnTo>
                  <a:pt x="17007" y="444340"/>
                </a:lnTo>
                <a:lnTo>
                  <a:pt x="11948" y="448878"/>
                </a:lnTo>
                <a:lnTo>
                  <a:pt x="6217" y="451914"/>
                </a:lnTo>
                <a:lnTo>
                  <a:pt x="0" y="455675"/>
                </a:lnTo>
                <a:lnTo>
                  <a:pt x="2926" y="455675"/>
                </a:lnTo>
                <a:lnTo>
                  <a:pt x="11429" y="457199"/>
                </a:lnTo>
                <a:lnTo>
                  <a:pt x="31882" y="457199"/>
                </a:lnTo>
                <a:lnTo>
                  <a:pt x="39867" y="456450"/>
                </a:lnTo>
                <a:lnTo>
                  <a:pt x="48889" y="454164"/>
                </a:lnTo>
                <a:lnTo>
                  <a:pt x="58033" y="451914"/>
                </a:lnTo>
                <a:lnTo>
                  <a:pt x="97292" y="429960"/>
                </a:lnTo>
                <a:lnTo>
                  <a:pt x="116067" y="410276"/>
                </a:lnTo>
                <a:lnTo>
                  <a:pt x="133228" y="417850"/>
                </a:lnTo>
                <a:lnTo>
                  <a:pt x="160538" y="424671"/>
                </a:lnTo>
                <a:lnTo>
                  <a:pt x="169560" y="426171"/>
                </a:lnTo>
                <a:lnTo>
                  <a:pt x="179191" y="426921"/>
                </a:lnTo>
                <a:lnTo>
                  <a:pt x="198638" y="426921"/>
                </a:lnTo>
                <a:lnTo>
                  <a:pt x="245242" y="417100"/>
                </a:lnTo>
                <a:lnTo>
                  <a:pt x="294772" y="390607"/>
                </a:lnTo>
                <a:lnTo>
                  <a:pt x="322569" y="364117"/>
                </a:lnTo>
                <a:lnTo>
                  <a:pt x="328940" y="357259"/>
                </a:lnTo>
                <a:lnTo>
                  <a:pt x="334517" y="348995"/>
                </a:lnTo>
                <a:lnTo>
                  <a:pt x="340248" y="341375"/>
                </a:lnTo>
                <a:lnTo>
                  <a:pt x="345307" y="333125"/>
                </a:lnTo>
                <a:lnTo>
                  <a:pt x="362955" y="296680"/>
                </a:lnTo>
                <a:lnTo>
                  <a:pt x="373898" y="256675"/>
                </a:lnTo>
                <a:lnTo>
                  <a:pt x="377830" y="224027"/>
                </a:lnTo>
                <a:lnTo>
                  <a:pt x="377830" y="202061"/>
                </a:lnTo>
                <a:lnTo>
                  <a:pt x="372099" y="159770"/>
                </a:lnTo>
                <a:lnTo>
                  <a:pt x="359023" y="120395"/>
                </a:lnTo>
                <a:lnTo>
                  <a:pt x="340248" y="85606"/>
                </a:lnTo>
                <a:lnTo>
                  <a:pt x="315864" y="55244"/>
                </a:lnTo>
                <a:lnTo>
                  <a:pt x="286755" y="30230"/>
                </a:lnTo>
                <a:lnTo>
                  <a:pt x="278770" y="25789"/>
                </a:lnTo>
                <a:lnTo>
                  <a:pt x="270906" y="20455"/>
                </a:lnTo>
                <a:lnTo>
                  <a:pt x="262371" y="16645"/>
                </a:lnTo>
                <a:lnTo>
                  <a:pt x="253745" y="12953"/>
                </a:lnTo>
                <a:lnTo>
                  <a:pt x="245242" y="9143"/>
                </a:lnTo>
                <a:lnTo>
                  <a:pt x="236098" y="6095"/>
                </a:lnTo>
                <a:lnTo>
                  <a:pt x="227075" y="3809"/>
                </a:lnTo>
                <a:lnTo>
                  <a:pt x="217931" y="2285"/>
                </a:lnTo>
                <a:lnTo>
                  <a:pt x="208269" y="761"/>
                </a:lnTo>
                <a:lnTo>
                  <a:pt x="198638" y="0"/>
                </a:lnTo>
                <a:close/>
              </a:path>
            </a:pathLst>
          </a:custGeom>
          <a:solidFill>
            <a:srgbClr val="319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E5E5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0"/>
                </a:moveTo>
                <a:lnTo>
                  <a:pt x="0" y="0"/>
                </a:ln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4197345"/>
            <a:ext cx="6383396" cy="265271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362450" y="3540130"/>
            <a:ext cx="4773930" cy="3310254"/>
          </a:xfrm>
          <a:custGeom>
            <a:avLst/>
            <a:gdLst/>
            <a:ahLst/>
            <a:cxnLst/>
            <a:rect l="l" t="t" r="r" b="b"/>
            <a:pathLst>
              <a:path w="4773930" h="3310254">
                <a:moveTo>
                  <a:pt x="4773686" y="0"/>
                </a:moveTo>
                <a:lnTo>
                  <a:pt x="4618116" y="34930"/>
                </a:lnTo>
                <a:lnTo>
                  <a:pt x="4437125" y="69829"/>
                </a:lnTo>
                <a:lnTo>
                  <a:pt x="4248149" y="104759"/>
                </a:lnTo>
                <a:lnTo>
                  <a:pt x="4049786" y="130180"/>
                </a:lnTo>
                <a:lnTo>
                  <a:pt x="3627516" y="190499"/>
                </a:lnTo>
                <a:lnTo>
                  <a:pt x="3421136" y="215889"/>
                </a:lnTo>
                <a:lnTo>
                  <a:pt x="3222619" y="250819"/>
                </a:lnTo>
                <a:lnTo>
                  <a:pt x="3024256" y="276215"/>
                </a:lnTo>
                <a:lnTo>
                  <a:pt x="2843265" y="320673"/>
                </a:lnTo>
                <a:lnTo>
                  <a:pt x="2679710" y="363464"/>
                </a:lnTo>
                <a:lnTo>
                  <a:pt x="2541666" y="414268"/>
                </a:lnTo>
                <a:lnTo>
                  <a:pt x="2420995" y="476240"/>
                </a:lnTo>
                <a:lnTo>
                  <a:pt x="2335286" y="536569"/>
                </a:lnTo>
                <a:lnTo>
                  <a:pt x="2309865" y="569847"/>
                </a:lnTo>
                <a:lnTo>
                  <a:pt x="2282830" y="614293"/>
                </a:lnTo>
                <a:lnTo>
                  <a:pt x="2265425" y="657215"/>
                </a:lnTo>
                <a:lnTo>
                  <a:pt x="2265425" y="700018"/>
                </a:lnTo>
                <a:lnTo>
                  <a:pt x="2274966" y="752465"/>
                </a:lnTo>
                <a:lnTo>
                  <a:pt x="2292339" y="795268"/>
                </a:lnTo>
                <a:lnTo>
                  <a:pt x="2317760" y="838190"/>
                </a:lnTo>
                <a:lnTo>
                  <a:pt x="2352690" y="873123"/>
                </a:lnTo>
                <a:lnTo>
                  <a:pt x="2446416" y="941322"/>
                </a:lnTo>
                <a:lnTo>
                  <a:pt x="2576565" y="1011164"/>
                </a:lnTo>
                <a:lnTo>
                  <a:pt x="2722625" y="1063623"/>
                </a:lnTo>
                <a:lnTo>
                  <a:pt x="2886090" y="1114415"/>
                </a:lnTo>
                <a:lnTo>
                  <a:pt x="3059186" y="1166743"/>
                </a:lnTo>
                <a:lnTo>
                  <a:pt x="3240145" y="1209665"/>
                </a:lnTo>
                <a:lnTo>
                  <a:pt x="3421136" y="1252468"/>
                </a:lnTo>
                <a:lnTo>
                  <a:pt x="3602095" y="1304915"/>
                </a:lnTo>
                <a:lnTo>
                  <a:pt x="3765560" y="1347718"/>
                </a:lnTo>
                <a:lnTo>
                  <a:pt x="3911589" y="1400165"/>
                </a:lnTo>
                <a:lnTo>
                  <a:pt x="4049786" y="1460494"/>
                </a:lnTo>
                <a:lnTo>
                  <a:pt x="4152899" y="1520823"/>
                </a:lnTo>
                <a:lnTo>
                  <a:pt x="4187829" y="1555744"/>
                </a:lnTo>
                <a:lnTo>
                  <a:pt x="4221236" y="1598547"/>
                </a:lnTo>
                <a:lnTo>
                  <a:pt x="4248149" y="1633468"/>
                </a:lnTo>
                <a:lnTo>
                  <a:pt x="4256166" y="1676390"/>
                </a:lnTo>
                <a:lnTo>
                  <a:pt x="4256166" y="1719193"/>
                </a:lnTo>
                <a:lnTo>
                  <a:pt x="4230745" y="1789047"/>
                </a:lnTo>
                <a:lnTo>
                  <a:pt x="4195815" y="1823968"/>
                </a:lnTo>
                <a:lnTo>
                  <a:pt x="4152899" y="1857365"/>
                </a:lnTo>
                <a:lnTo>
                  <a:pt x="4100565" y="1884297"/>
                </a:lnTo>
                <a:lnTo>
                  <a:pt x="4040245" y="1917694"/>
                </a:lnTo>
                <a:lnTo>
                  <a:pt x="3971940" y="1944614"/>
                </a:lnTo>
                <a:lnTo>
                  <a:pt x="3886199" y="1970022"/>
                </a:lnTo>
                <a:lnTo>
                  <a:pt x="3790949" y="1995418"/>
                </a:lnTo>
                <a:lnTo>
                  <a:pt x="3695699" y="2022469"/>
                </a:lnTo>
                <a:lnTo>
                  <a:pt x="3584569" y="2047865"/>
                </a:lnTo>
                <a:lnTo>
                  <a:pt x="3343290" y="2108194"/>
                </a:lnTo>
                <a:lnTo>
                  <a:pt x="3067049" y="2178048"/>
                </a:lnTo>
                <a:lnTo>
                  <a:pt x="2765419" y="2255830"/>
                </a:lnTo>
                <a:lnTo>
                  <a:pt x="2430536" y="2341555"/>
                </a:lnTo>
                <a:lnTo>
                  <a:pt x="2076449" y="2444748"/>
                </a:lnTo>
                <a:lnTo>
                  <a:pt x="1697095" y="2566979"/>
                </a:lnTo>
                <a:lnTo>
                  <a:pt x="1301739" y="2713030"/>
                </a:lnTo>
                <a:lnTo>
                  <a:pt x="879469" y="2886065"/>
                </a:lnTo>
                <a:lnTo>
                  <a:pt x="447690" y="3084507"/>
                </a:lnTo>
                <a:lnTo>
                  <a:pt x="0" y="3309928"/>
                </a:lnTo>
                <a:lnTo>
                  <a:pt x="241310" y="3309928"/>
                </a:lnTo>
                <a:lnTo>
                  <a:pt x="387339" y="3292473"/>
                </a:lnTo>
                <a:lnTo>
                  <a:pt x="612769" y="3162290"/>
                </a:lnTo>
                <a:lnTo>
                  <a:pt x="852556" y="3032119"/>
                </a:lnTo>
                <a:lnTo>
                  <a:pt x="1111239" y="2911473"/>
                </a:lnTo>
                <a:lnTo>
                  <a:pt x="1395465" y="2798755"/>
                </a:lnTo>
                <a:lnTo>
                  <a:pt x="1689110" y="2687634"/>
                </a:lnTo>
                <a:lnTo>
                  <a:pt x="1998725" y="2574919"/>
                </a:lnTo>
                <a:lnTo>
                  <a:pt x="2636916" y="2376479"/>
                </a:lnTo>
                <a:lnTo>
                  <a:pt x="2774960" y="2333615"/>
                </a:lnTo>
                <a:lnTo>
                  <a:pt x="2929006" y="2289169"/>
                </a:lnTo>
                <a:lnTo>
                  <a:pt x="3248040" y="2211384"/>
                </a:lnTo>
                <a:lnTo>
                  <a:pt x="3902079" y="2039995"/>
                </a:lnTo>
                <a:lnTo>
                  <a:pt x="4049786" y="2004943"/>
                </a:lnTo>
                <a:lnTo>
                  <a:pt x="4195815" y="1962140"/>
                </a:lnTo>
                <a:lnTo>
                  <a:pt x="4333890" y="1927219"/>
                </a:lnTo>
                <a:lnTo>
                  <a:pt x="4454529" y="1892298"/>
                </a:lnTo>
                <a:lnTo>
                  <a:pt x="4565660" y="1857365"/>
                </a:lnTo>
                <a:lnTo>
                  <a:pt x="4653015" y="1823968"/>
                </a:lnTo>
                <a:lnTo>
                  <a:pt x="4721229" y="1797048"/>
                </a:lnTo>
                <a:lnTo>
                  <a:pt x="4773686" y="1771640"/>
                </a:lnTo>
                <a:lnTo>
                  <a:pt x="4773686" y="1382639"/>
                </a:lnTo>
                <a:lnTo>
                  <a:pt x="4668895" y="1365244"/>
                </a:lnTo>
                <a:lnTo>
                  <a:pt x="4540239" y="1339848"/>
                </a:lnTo>
                <a:lnTo>
                  <a:pt x="4402195" y="1312797"/>
                </a:lnTo>
                <a:lnTo>
                  <a:pt x="4238640" y="1279519"/>
                </a:lnTo>
                <a:lnTo>
                  <a:pt x="4075175" y="1244598"/>
                </a:lnTo>
                <a:lnTo>
                  <a:pt x="3902079" y="1201664"/>
                </a:lnTo>
                <a:lnTo>
                  <a:pt x="3557656" y="1114415"/>
                </a:lnTo>
                <a:lnTo>
                  <a:pt x="3394069" y="1063623"/>
                </a:lnTo>
                <a:lnTo>
                  <a:pt x="3248040" y="1011164"/>
                </a:lnTo>
                <a:lnTo>
                  <a:pt x="3109965" y="958848"/>
                </a:lnTo>
                <a:lnTo>
                  <a:pt x="2989325" y="898519"/>
                </a:lnTo>
                <a:lnTo>
                  <a:pt x="2895599" y="847715"/>
                </a:lnTo>
                <a:lnTo>
                  <a:pt x="2825739" y="785743"/>
                </a:lnTo>
                <a:lnTo>
                  <a:pt x="2808366" y="752465"/>
                </a:lnTo>
                <a:lnTo>
                  <a:pt x="2790840" y="725414"/>
                </a:lnTo>
                <a:lnTo>
                  <a:pt x="2782945" y="692148"/>
                </a:lnTo>
                <a:lnTo>
                  <a:pt x="2790840" y="665097"/>
                </a:lnTo>
                <a:lnTo>
                  <a:pt x="2825739" y="604768"/>
                </a:lnTo>
                <a:lnTo>
                  <a:pt x="2878195" y="544439"/>
                </a:lnTo>
                <a:lnTo>
                  <a:pt x="2955919" y="501648"/>
                </a:lnTo>
                <a:lnTo>
                  <a:pt x="3049645" y="458714"/>
                </a:lnTo>
                <a:lnTo>
                  <a:pt x="3152790" y="423793"/>
                </a:lnTo>
                <a:lnTo>
                  <a:pt x="3273430" y="388872"/>
                </a:lnTo>
                <a:lnTo>
                  <a:pt x="3549639" y="338068"/>
                </a:lnTo>
                <a:lnTo>
                  <a:pt x="3859286" y="285740"/>
                </a:lnTo>
                <a:lnTo>
                  <a:pt x="4170425" y="250819"/>
                </a:lnTo>
                <a:lnTo>
                  <a:pt x="4487936" y="198363"/>
                </a:lnTo>
                <a:lnTo>
                  <a:pt x="4635489" y="172973"/>
                </a:lnTo>
                <a:lnTo>
                  <a:pt x="4773686" y="138043"/>
                </a:lnTo>
                <a:lnTo>
                  <a:pt x="4773686" y="0"/>
                </a:lnTo>
                <a:close/>
              </a:path>
            </a:pathLst>
          </a:custGeom>
          <a:solidFill>
            <a:srgbClr val="00329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0829" cy="45688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7367" y="450908"/>
            <a:ext cx="296926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E5E5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1" y="1597401"/>
            <a:ext cx="8090534" cy="2472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 /><Relationship Id="rId18" Type="http://schemas.openxmlformats.org/officeDocument/2006/relationships/image" Target="../media/image40.png" /><Relationship Id="rId26" Type="http://schemas.openxmlformats.org/officeDocument/2006/relationships/image" Target="../media/image48.png" /><Relationship Id="rId39" Type="http://schemas.openxmlformats.org/officeDocument/2006/relationships/image" Target="../media/image61.png" /><Relationship Id="rId3" Type="http://schemas.openxmlformats.org/officeDocument/2006/relationships/image" Target="../media/image25.png" /><Relationship Id="rId21" Type="http://schemas.openxmlformats.org/officeDocument/2006/relationships/image" Target="../media/image43.png" /><Relationship Id="rId34" Type="http://schemas.openxmlformats.org/officeDocument/2006/relationships/image" Target="../media/image56.png" /><Relationship Id="rId42" Type="http://schemas.openxmlformats.org/officeDocument/2006/relationships/image" Target="../media/image64.png" /><Relationship Id="rId47" Type="http://schemas.openxmlformats.org/officeDocument/2006/relationships/image" Target="../media/image69.png" /><Relationship Id="rId50" Type="http://schemas.openxmlformats.org/officeDocument/2006/relationships/image" Target="../media/image72.png" /><Relationship Id="rId7" Type="http://schemas.openxmlformats.org/officeDocument/2006/relationships/image" Target="../media/image29.png" /><Relationship Id="rId12" Type="http://schemas.openxmlformats.org/officeDocument/2006/relationships/image" Target="../media/image34.png" /><Relationship Id="rId17" Type="http://schemas.openxmlformats.org/officeDocument/2006/relationships/image" Target="../media/image39.png" /><Relationship Id="rId25" Type="http://schemas.openxmlformats.org/officeDocument/2006/relationships/image" Target="../media/image47.png" /><Relationship Id="rId33" Type="http://schemas.openxmlformats.org/officeDocument/2006/relationships/image" Target="../media/image55.png" /><Relationship Id="rId38" Type="http://schemas.openxmlformats.org/officeDocument/2006/relationships/image" Target="../media/image60.png" /><Relationship Id="rId46" Type="http://schemas.openxmlformats.org/officeDocument/2006/relationships/image" Target="../media/image68.png" /><Relationship Id="rId2" Type="http://schemas.openxmlformats.org/officeDocument/2006/relationships/image" Target="../media/image24.png" /><Relationship Id="rId16" Type="http://schemas.openxmlformats.org/officeDocument/2006/relationships/image" Target="../media/image38.png" /><Relationship Id="rId20" Type="http://schemas.openxmlformats.org/officeDocument/2006/relationships/image" Target="../media/image42.png" /><Relationship Id="rId29" Type="http://schemas.openxmlformats.org/officeDocument/2006/relationships/image" Target="../media/image51.png" /><Relationship Id="rId41" Type="http://schemas.openxmlformats.org/officeDocument/2006/relationships/image" Target="../media/image6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8.png" /><Relationship Id="rId11" Type="http://schemas.openxmlformats.org/officeDocument/2006/relationships/image" Target="../media/image33.png" /><Relationship Id="rId24" Type="http://schemas.openxmlformats.org/officeDocument/2006/relationships/image" Target="../media/image46.png" /><Relationship Id="rId32" Type="http://schemas.openxmlformats.org/officeDocument/2006/relationships/image" Target="../media/image54.png" /><Relationship Id="rId37" Type="http://schemas.openxmlformats.org/officeDocument/2006/relationships/image" Target="../media/image59.png" /><Relationship Id="rId40" Type="http://schemas.openxmlformats.org/officeDocument/2006/relationships/image" Target="../media/image62.png" /><Relationship Id="rId45" Type="http://schemas.openxmlformats.org/officeDocument/2006/relationships/image" Target="../media/image67.png" /><Relationship Id="rId5" Type="http://schemas.openxmlformats.org/officeDocument/2006/relationships/image" Target="../media/image27.png" /><Relationship Id="rId15" Type="http://schemas.openxmlformats.org/officeDocument/2006/relationships/image" Target="../media/image37.png" /><Relationship Id="rId23" Type="http://schemas.openxmlformats.org/officeDocument/2006/relationships/image" Target="../media/image45.png" /><Relationship Id="rId28" Type="http://schemas.openxmlformats.org/officeDocument/2006/relationships/image" Target="../media/image50.png" /><Relationship Id="rId36" Type="http://schemas.openxmlformats.org/officeDocument/2006/relationships/image" Target="../media/image58.png" /><Relationship Id="rId49" Type="http://schemas.openxmlformats.org/officeDocument/2006/relationships/image" Target="../media/image71.png" /><Relationship Id="rId10" Type="http://schemas.openxmlformats.org/officeDocument/2006/relationships/image" Target="../media/image32.png" /><Relationship Id="rId19" Type="http://schemas.openxmlformats.org/officeDocument/2006/relationships/image" Target="../media/image41.png" /><Relationship Id="rId31" Type="http://schemas.openxmlformats.org/officeDocument/2006/relationships/image" Target="../media/image53.png" /><Relationship Id="rId44" Type="http://schemas.openxmlformats.org/officeDocument/2006/relationships/image" Target="../media/image66.png" /><Relationship Id="rId4" Type="http://schemas.openxmlformats.org/officeDocument/2006/relationships/image" Target="../media/image26.png" /><Relationship Id="rId9" Type="http://schemas.openxmlformats.org/officeDocument/2006/relationships/image" Target="../media/image31.png" /><Relationship Id="rId14" Type="http://schemas.openxmlformats.org/officeDocument/2006/relationships/image" Target="../media/image36.png" /><Relationship Id="rId22" Type="http://schemas.openxmlformats.org/officeDocument/2006/relationships/image" Target="../media/image44.png" /><Relationship Id="rId27" Type="http://schemas.openxmlformats.org/officeDocument/2006/relationships/image" Target="../media/image49.png" /><Relationship Id="rId30" Type="http://schemas.openxmlformats.org/officeDocument/2006/relationships/image" Target="../media/image52.png" /><Relationship Id="rId35" Type="http://schemas.openxmlformats.org/officeDocument/2006/relationships/image" Target="../media/image57.png" /><Relationship Id="rId43" Type="http://schemas.openxmlformats.org/officeDocument/2006/relationships/image" Target="../media/image65.png" /><Relationship Id="rId48" Type="http://schemas.openxmlformats.org/officeDocument/2006/relationships/image" Target="../media/image70.png" /><Relationship Id="rId8" Type="http://schemas.openxmlformats.org/officeDocument/2006/relationships/image" Target="../media/image30.png" /><Relationship Id="rId51" Type="http://schemas.openxmlformats.org/officeDocument/2006/relationships/image" Target="../media/image73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 /><Relationship Id="rId13" Type="http://schemas.openxmlformats.org/officeDocument/2006/relationships/image" Target="../media/image83.png" /><Relationship Id="rId3" Type="http://schemas.openxmlformats.org/officeDocument/2006/relationships/image" Target="../media/image74.png" /><Relationship Id="rId7" Type="http://schemas.openxmlformats.org/officeDocument/2006/relationships/image" Target="../media/image78.png" /><Relationship Id="rId12" Type="http://schemas.openxmlformats.org/officeDocument/2006/relationships/image" Target="../media/image50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7.png" /><Relationship Id="rId11" Type="http://schemas.openxmlformats.org/officeDocument/2006/relationships/image" Target="../media/image82.png" /><Relationship Id="rId5" Type="http://schemas.openxmlformats.org/officeDocument/2006/relationships/image" Target="../media/image76.png" /><Relationship Id="rId10" Type="http://schemas.openxmlformats.org/officeDocument/2006/relationships/image" Target="../media/image81.png" /><Relationship Id="rId4" Type="http://schemas.openxmlformats.org/officeDocument/2006/relationships/image" Target="../media/image75.png" /><Relationship Id="rId9" Type="http://schemas.openxmlformats.org/officeDocument/2006/relationships/image" Target="../media/image80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 /><Relationship Id="rId13" Type="http://schemas.openxmlformats.org/officeDocument/2006/relationships/image" Target="../media/image94.png" /><Relationship Id="rId18" Type="http://schemas.openxmlformats.org/officeDocument/2006/relationships/image" Target="../media/image97.png" /><Relationship Id="rId26" Type="http://schemas.openxmlformats.org/officeDocument/2006/relationships/image" Target="../media/image105.png" /><Relationship Id="rId3" Type="http://schemas.openxmlformats.org/officeDocument/2006/relationships/image" Target="../media/image84.png" /><Relationship Id="rId21" Type="http://schemas.openxmlformats.org/officeDocument/2006/relationships/image" Target="../media/image100.png" /><Relationship Id="rId34" Type="http://schemas.openxmlformats.org/officeDocument/2006/relationships/image" Target="../media/image47.png" /><Relationship Id="rId7" Type="http://schemas.openxmlformats.org/officeDocument/2006/relationships/image" Target="../media/image88.png" /><Relationship Id="rId12" Type="http://schemas.openxmlformats.org/officeDocument/2006/relationships/image" Target="../media/image93.png" /><Relationship Id="rId17" Type="http://schemas.openxmlformats.org/officeDocument/2006/relationships/image" Target="../media/image62.png" /><Relationship Id="rId25" Type="http://schemas.openxmlformats.org/officeDocument/2006/relationships/image" Target="../media/image104.png" /><Relationship Id="rId33" Type="http://schemas.openxmlformats.org/officeDocument/2006/relationships/image" Target="../media/image110.png" /><Relationship Id="rId2" Type="http://schemas.openxmlformats.org/officeDocument/2006/relationships/image" Target="../media/image24.png" /><Relationship Id="rId16" Type="http://schemas.openxmlformats.org/officeDocument/2006/relationships/image" Target="../media/image34.png" /><Relationship Id="rId20" Type="http://schemas.openxmlformats.org/officeDocument/2006/relationships/image" Target="../media/image99.png" /><Relationship Id="rId29" Type="http://schemas.openxmlformats.org/officeDocument/2006/relationships/image" Target="../media/image107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87.png" /><Relationship Id="rId11" Type="http://schemas.openxmlformats.org/officeDocument/2006/relationships/image" Target="../media/image92.png" /><Relationship Id="rId24" Type="http://schemas.openxmlformats.org/officeDocument/2006/relationships/image" Target="../media/image103.png" /><Relationship Id="rId32" Type="http://schemas.openxmlformats.org/officeDocument/2006/relationships/image" Target="../media/image109.png" /><Relationship Id="rId37" Type="http://schemas.openxmlformats.org/officeDocument/2006/relationships/image" Target="../media/image113.png" /><Relationship Id="rId5" Type="http://schemas.openxmlformats.org/officeDocument/2006/relationships/image" Target="../media/image86.png" /><Relationship Id="rId15" Type="http://schemas.openxmlformats.org/officeDocument/2006/relationships/image" Target="../media/image96.png" /><Relationship Id="rId23" Type="http://schemas.openxmlformats.org/officeDocument/2006/relationships/image" Target="../media/image102.png" /><Relationship Id="rId28" Type="http://schemas.openxmlformats.org/officeDocument/2006/relationships/image" Target="../media/image106.png" /><Relationship Id="rId36" Type="http://schemas.openxmlformats.org/officeDocument/2006/relationships/image" Target="../media/image112.png" /><Relationship Id="rId10" Type="http://schemas.openxmlformats.org/officeDocument/2006/relationships/image" Target="../media/image91.png" /><Relationship Id="rId19" Type="http://schemas.openxmlformats.org/officeDocument/2006/relationships/image" Target="../media/image98.png" /><Relationship Id="rId31" Type="http://schemas.openxmlformats.org/officeDocument/2006/relationships/image" Target="../media/image53.png" /><Relationship Id="rId4" Type="http://schemas.openxmlformats.org/officeDocument/2006/relationships/image" Target="../media/image85.png" /><Relationship Id="rId9" Type="http://schemas.openxmlformats.org/officeDocument/2006/relationships/image" Target="../media/image90.png" /><Relationship Id="rId14" Type="http://schemas.openxmlformats.org/officeDocument/2006/relationships/image" Target="../media/image95.png" /><Relationship Id="rId22" Type="http://schemas.openxmlformats.org/officeDocument/2006/relationships/image" Target="../media/image101.png" /><Relationship Id="rId27" Type="http://schemas.openxmlformats.org/officeDocument/2006/relationships/image" Target="../media/image50.png" /><Relationship Id="rId30" Type="http://schemas.openxmlformats.org/officeDocument/2006/relationships/image" Target="../media/image108.png" /><Relationship Id="rId35" Type="http://schemas.openxmlformats.org/officeDocument/2006/relationships/image" Target="../media/image111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7437" y="2360291"/>
            <a:ext cx="15246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TOPIC</a:t>
            </a:r>
            <a:r>
              <a:rPr sz="32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287" y="2961379"/>
            <a:ext cx="49949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ga</a:t>
            </a:r>
            <a:r>
              <a:rPr sz="3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ta</a:t>
            </a:r>
            <a:r>
              <a:rPr sz="3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6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600" b="1" spc="6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6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6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6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600" b="1" spc="-3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6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6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600" spc="-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6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ase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 txBox="1"/>
          <p:nvPr/>
        </p:nvSpPr>
        <p:spPr>
          <a:xfrm>
            <a:off x="526097" y="1295400"/>
            <a:ext cx="809180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00099"/>
              </a:lnSpc>
              <a:spcBef>
                <a:spcPts val="100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6235" algn="l"/>
              </a:tabLst>
            </a:pP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tribunal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started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sz="3600" spc="7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600" spc="8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Times New Roman"/>
                <a:cs typeface="Times New Roman"/>
              </a:rPr>
              <a:t>highly</a:t>
            </a:r>
            <a:r>
              <a:rPr sz="3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protected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chamber 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inside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Dhaka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Cantonment.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6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6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charge-sheet </a:t>
            </a:r>
            <a:r>
              <a:rPr sz="3600" spc="-8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consisting </a:t>
            </a:r>
            <a:r>
              <a:rPr sz="36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100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paragraphs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against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35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accused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6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placed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Times New Roman"/>
                <a:cs typeface="Times New Roman"/>
              </a:rPr>
              <a:t>tribunal.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Times New Roman"/>
                <a:cs typeface="Times New Roman"/>
              </a:rPr>
              <a:t>227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witnesses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11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approvers.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sz="3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14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3600" spc="6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approvers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sz="3600" spc="-8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declared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hostile</a:t>
            </a:r>
            <a:r>
              <a:rPr sz="36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government.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 txBox="1"/>
          <p:nvPr/>
        </p:nvSpPr>
        <p:spPr>
          <a:xfrm>
            <a:off x="525462" y="1676400"/>
            <a:ext cx="8093075" cy="39420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3535" algn="just">
              <a:lnSpc>
                <a:spcPct val="100299"/>
              </a:lnSpc>
              <a:spcBef>
                <a:spcPts val="114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Thomas 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William,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British 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lawyer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member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British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Parliament,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filed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writ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petition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Dhaka High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behalf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Mujibur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Rahman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challenging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legality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formation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tribunal. 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He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assisted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conducting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legal</a:t>
            </a:r>
            <a:r>
              <a:rPr sz="3200" spc="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special</a:t>
            </a:r>
            <a:r>
              <a:rPr sz="3200" spc="6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tribunal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Abdus </a:t>
            </a:r>
            <a:r>
              <a:rPr sz="3200" spc="-135" dirty="0">
                <a:solidFill>
                  <a:srgbClr val="FFFFFF"/>
                </a:solidFill>
                <a:latin typeface="Times New Roman"/>
                <a:cs typeface="Times New Roman"/>
              </a:rPr>
              <a:t>Salam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Khan,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Ataur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Rahman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Khan, 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725" y="333375"/>
            <a:ext cx="3810000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Conclusions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24191" y="1828800"/>
            <a:ext cx="8095615" cy="247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120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point 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when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streets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Dhaka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became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hot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bed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turmoil,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Sergeant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Zahurul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Haq,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17th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accused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case,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mercilessly</a:t>
            </a:r>
            <a:r>
              <a:rPr sz="3200" spc="5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shot</a:t>
            </a:r>
            <a:r>
              <a:rPr sz="3200" spc="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death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confinement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Dhaka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Cantonment.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0825" cy="6850380"/>
            <a:chOff x="0" y="0"/>
            <a:chExt cx="9140825" cy="685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2343134"/>
              <a:ext cx="600075" cy="619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2171684"/>
              <a:ext cx="1200150" cy="942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650" y="2171684"/>
              <a:ext cx="137160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4100" y="2171684"/>
              <a:ext cx="914400" cy="94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9875" y="2171684"/>
              <a:ext cx="1019175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0900" y="2171684"/>
              <a:ext cx="1438275" cy="942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0550" y="2171684"/>
              <a:ext cx="1038225" cy="942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0150" y="2171684"/>
              <a:ext cx="723900" cy="942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5409" y="2171684"/>
              <a:ext cx="1685925" cy="942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2740" y="2171684"/>
              <a:ext cx="1295400" cy="942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90" y="2171684"/>
              <a:ext cx="904875" cy="942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86700" y="2171684"/>
              <a:ext cx="1009650" cy="942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9125" y="2657474"/>
              <a:ext cx="1104900" cy="942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3975" y="2657474"/>
              <a:ext cx="895350" cy="942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19275" y="2657474"/>
              <a:ext cx="1066800" cy="942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76500" y="2657474"/>
              <a:ext cx="1343025" cy="9429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19490" y="2657474"/>
              <a:ext cx="1514475" cy="942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33900" y="2657474"/>
              <a:ext cx="1600200" cy="9429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34050" y="2657474"/>
              <a:ext cx="885825" cy="9429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10300" y="2657474"/>
              <a:ext cx="1200150" cy="9429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10400" y="2657474"/>
              <a:ext cx="876300" cy="9429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86650" y="2657474"/>
              <a:ext cx="1409700" cy="9429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9125" y="3152774"/>
              <a:ext cx="2009775" cy="942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57400" y="3152774"/>
              <a:ext cx="657225" cy="9429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05075" y="3152774"/>
              <a:ext cx="771525" cy="9429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05100" y="3152774"/>
              <a:ext cx="657225" cy="9429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90825" y="3152774"/>
              <a:ext cx="847725" cy="942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38540" y="3152774"/>
              <a:ext cx="1885950" cy="9429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52990" y="3152774"/>
              <a:ext cx="657225" cy="9429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210159" y="3152774"/>
              <a:ext cx="2114550" cy="9429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24700" y="3152774"/>
              <a:ext cx="904875" cy="942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829550" y="3152774"/>
              <a:ext cx="1066800" cy="9429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9125" y="3638550"/>
              <a:ext cx="1885950" cy="9429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124075" y="3638550"/>
              <a:ext cx="1152525" cy="9429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86075" y="3638550"/>
              <a:ext cx="1790700" cy="9429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95790" y="3638550"/>
              <a:ext cx="1752600" cy="9429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76859" y="3638550"/>
              <a:ext cx="657225" cy="9429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753100" y="3638550"/>
              <a:ext cx="1352550" cy="9429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724650" y="3638550"/>
              <a:ext cx="1571625" cy="9429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15290" y="3638550"/>
              <a:ext cx="981075" cy="9429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9125" y="4124325"/>
              <a:ext cx="1076325" cy="9429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57300" y="4124325"/>
              <a:ext cx="2476500" cy="9429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86140" y="4124325"/>
              <a:ext cx="1276350" cy="9429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124340" y="4124325"/>
              <a:ext cx="1266825" cy="9429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943459" y="4124325"/>
              <a:ext cx="1323975" cy="9429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819759" y="4124325"/>
              <a:ext cx="1285875" cy="9429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667500" y="4124325"/>
              <a:ext cx="1800225" cy="9429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029590" y="4124325"/>
              <a:ext cx="866775" cy="9429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19125" y="4610100"/>
              <a:ext cx="1076325" cy="9429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19200" y="4610100"/>
              <a:ext cx="1400175" cy="9429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133600" y="4610100"/>
              <a:ext cx="1600200" cy="94297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257550" y="4610100"/>
              <a:ext cx="2133600" cy="9429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914900" y="4610100"/>
              <a:ext cx="1762125" cy="9429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05509" y="4610100"/>
              <a:ext cx="657225" cy="942975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36571" y="2284091"/>
            <a:ext cx="8093075" cy="2959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99"/>
              </a:lnSpc>
              <a:spcBef>
                <a:spcPts val="12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news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his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death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led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furious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mob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fire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State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Guest House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well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buildings.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5" dirty="0">
                <a:solidFill>
                  <a:srgbClr val="FFFFFF"/>
                </a:solidFill>
                <a:latin typeface="Times New Roman"/>
                <a:cs typeface="Times New Roman"/>
              </a:rPr>
              <a:t>S.A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Rahman,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Chairman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8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tribunal,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Manzur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Quader,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chief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lawyer</a:t>
            </a:r>
            <a:r>
              <a:rPr sz="3200" spc="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side,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then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residing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guest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house,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evacuated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secretly.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0825" cy="6850380"/>
            <a:chOff x="0" y="0"/>
            <a:chExt cx="9140825" cy="685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1657334"/>
              <a:ext cx="600075" cy="619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1485884"/>
              <a:ext cx="8362950" cy="942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" y="1971674"/>
              <a:ext cx="821055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125" y="2466974"/>
              <a:ext cx="1428750" cy="94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1625" y="2466974"/>
              <a:ext cx="7058009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125" y="2952749"/>
              <a:ext cx="2733675" cy="942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1300" y="2952749"/>
              <a:ext cx="1866900" cy="942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1000" y="2952749"/>
              <a:ext cx="4276740" cy="942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25" y="3438525"/>
              <a:ext cx="8334390" cy="942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125" y="3924300"/>
              <a:ext cx="1847850" cy="942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81200" y="3924300"/>
              <a:ext cx="1885950" cy="942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95650" y="3924300"/>
              <a:ext cx="5600700" cy="94297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6571" y="1597401"/>
            <a:ext cx="8057515" cy="2959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00099"/>
              </a:lnSpc>
              <a:spcBef>
                <a:spcPts val="12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concerning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burnt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ashes. 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face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mass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movement,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Ay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ent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ul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-254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compel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30" dirty="0">
                <a:solidFill>
                  <a:srgbClr val="FFFFFF"/>
                </a:solidFill>
                <a:latin typeface="Times New Roman"/>
                <a:cs typeface="Times New Roman"/>
              </a:rPr>
              <a:t>o 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withdraw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Agartala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Conspiracy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22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February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1969.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accused,</a:t>
            </a:r>
            <a:r>
              <a:rPr sz="32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Mujibur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Rahman,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released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unconditionally.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0825" cy="6850380"/>
            <a:chOff x="0" y="0"/>
            <a:chExt cx="9140825" cy="685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2343134"/>
              <a:ext cx="600075" cy="619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5" y="2171684"/>
              <a:ext cx="1104900" cy="942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075" y="2171684"/>
              <a:ext cx="1066800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6925" y="2171684"/>
              <a:ext cx="2066925" cy="942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71900" y="2171684"/>
              <a:ext cx="1114425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4850" y="2171684"/>
              <a:ext cx="695325" cy="942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8690" y="2171684"/>
              <a:ext cx="952500" cy="942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29209" y="2171684"/>
              <a:ext cx="2190750" cy="942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58040" y="2171684"/>
              <a:ext cx="733425" cy="942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29500" y="2171684"/>
              <a:ext cx="1466850" cy="942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9125" y="2657474"/>
              <a:ext cx="1552575" cy="942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3550" y="2657474"/>
              <a:ext cx="2047875" cy="942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750" y="2657474"/>
              <a:ext cx="1162050" cy="942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57650" y="2657474"/>
              <a:ext cx="1990725" cy="942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00700" y="2657474"/>
              <a:ext cx="904875" cy="942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57900" y="2657474"/>
              <a:ext cx="1076325" cy="9429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96090" y="2657474"/>
              <a:ext cx="1790700" cy="9429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48640" y="2657474"/>
              <a:ext cx="847725" cy="9429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9125" y="3152774"/>
              <a:ext cx="1552575" cy="9429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52600" y="3152774"/>
              <a:ext cx="1752600" cy="9429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86100" y="3152774"/>
              <a:ext cx="876300" cy="9429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543300" y="3152774"/>
              <a:ext cx="1609725" cy="94297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33940" y="3152774"/>
              <a:ext cx="1533525" cy="9429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38809" y="3152774"/>
              <a:ext cx="1647825" cy="9429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58040" y="3152774"/>
              <a:ext cx="1838325" cy="9429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9125" y="3638550"/>
              <a:ext cx="1885950" cy="9429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90750" y="3638550"/>
              <a:ext cx="1162050" cy="9429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38475" y="3638550"/>
              <a:ext cx="1571625" cy="9429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95790" y="3638550"/>
              <a:ext cx="1266825" cy="9429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8750" y="3638550"/>
              <a:ext cx="1076325" cy="9429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00750" y="3638550"/>
              <a:ext cx="2305050" cy="942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91490" y="3638550"/>
              <a:ext cx="904875" cy="9429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19125" y="4124325"/>
              <a:ext cx="647700" cy="9429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5325" y="4124325"/>
              <a:ext cx="2733675" cy="9429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57500" y="4124325"/>
              <a:ext cx="647700" cy="9429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33700" y="4124325"/>
              <a:ext cx="657225" cy="9429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114659" y="4124325"/>
              <a:ext cx="685799" cy="9429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28990" y="4124325"/>
              <a:ext cx="1819275" cy="9429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562490" y="4124325"/>
              <a:ext cx="1800225" cy="942975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36571" y="2284091"/>
            <a:ext cx="8091170" cy="2473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120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z="3200" spc="14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day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(23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February),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grand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public 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reception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accorded 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Paltan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Maidan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Dhaka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where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Mujibur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Rahman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vested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appellation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sz="3200" spc="-18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u'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3200" spc="-2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8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spc="-195" dirty="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625" y="333375"/>
            <a:ext cx="3886200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4352" y="450908"/>
            <a:ext cx="30492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</a:t>
            </a:r>
            <a:r>
              <a:rPr spc="25" dirty="0"/>
              <a:t>n</a:t>
            </a:r>
            <a:r>
              <a:rPr spc="-120" dirty="0"/>
              <a:t>t</a:t>
            </a:r>
            <a:r>
              <a:rPr spc="-459" dirty="0"/>
              <a:t>r</a:t>
            </a:r>
            <a:r>
              <a:rPr spc="114" dirty="0"/>
              <a:t>o</a:t>
            </a:r>
            <a:r>
              <a:rPr spc="25" dirty="0"/>
              <a:t>du</a:t>
            </a:r>
            <a:r>
              <a:rPr spc="135" dirty="0"/>
              <a:t>c</a:t>
            </a:r>
            <a:r>
              <a:rPr spc="-120" dirty="0"/>
              <a:t>t</a:t>
            </a:r>
            <a:r>
              <a:rPr spc="45" dirty="0"/>
              <a:t>i</a:t>
            </a:r>
            <a:r>
              <a:rPr spc="114" dirty="0"/>
              <a:t>o</a:t>
            </a:r>
            <a:r>
              <a:rPr dirty="0"/>
              <a:t>n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body" idx="1"/>
          </p:nvPr>
        </p:nvSpPr>
        <p:spPr>
          <a:xfrm>
            <a:off x="547374" y="1566487"/>
            <a:ext cx="8090534" cy="2472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120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pc="-105" dirty="0"/>
              <a:t>Agartala </a:t>
            </a:r>
            <a:r>
              <a:rPr spc="-70" dirty="0"/>
              <a:t>Conspiracy </a:t>
            </a:r>
            <a:r>
              <a:rPr spc="-95" dirty="0"/>
              <a:t>Case </a:t>
            </a:r>
            <a:r>
              <a:rPr spc="-110" dirty="0"/>
              <a:t>a </a:t>
            </a:r>
            <a:r>
              <a:rPr spc="-90" dirty="0"/>
              <a:t>case </a:t>
            </a:r>
            <a:r>
              <a:rPr spc="-55" dirty="0"/>
              <a:t>framed </a:t>
            </a:r>
            <a:r>
              <a:rPr spc="-105" dirty="0"/>
              <a:t>by </a:t>
            </a:r>
            <a:r>
              <a:rPr spc="15" dirty="0"/>
              <a:t>the </a:t>
            </a:r>
            <a:r>
              <a:rPr spc="20" dirty="0"/>
              <a:t> </a:t>
            </a:r>
            <a:r>
              <a:rPr spc="-60" dirty="0"/>
              <a:t>Pakistan </a:t>
            </a:r>
            <a:r>
              <a:rPr spc="-5" dirty="0"/>
              <a:t>Government </a:t>
            </a:r>
            <a:r>
              <a:rPr spc="-50" dirty="0"/>
              <a:t>in </a:t>
            </a:r>
            <a:r>
              <a:rPr spc="-100" dirty="0"/>
              <a:t>1968 </a:t>
            </a:r>
            <a:r>
              <a:rPr spc="-45" dirty="0"/>
              <a:t>during </a:t>
            </a:r>
            <a:r>
              <a:rPr spc="-10" dirty="0"/>
              <a:t>the </a:t>
            </a:r>
            <a:r>
              <a:rPr spc="-95" dirty="0"/>
              <a:t>Ayub </a:t>
            </a:r>
            <a:r>
              <a:rPr spc="-90" dirty="0"/>
              <a:t> </a:t>
            </a:r>
            <a:r>
              <a:rPr spc="-85" dirty="0"/>
              <a:t>regime</a:t>
            </a:r>
            <a:r>
              <a:rPr spc="-80" dirty="0"/>
              <a:t> </a:t>
            </a:r>
            <a:r>
              <a:rPr spc="-85" dirty="0"/>
              <a:t>against</a:t>
            </a:r>
            <a:r>
              <a:rPr spc="-80" dirty="0"/>
              <a:t> </a:t>
            </a:r>
            <a:r>
              <a:rPr spc="-120" dirty="0"/>
              <a:t>Awami</a:t>
            </a:r>
            <a:r>
              <a:rPr spc="-114" dirty="0"/>
              <a:t> </a:t>
            </a:r>
            <a:r>
              <a:rPr spc="-100" dirty="0"/>
              <a:t>League</a:t>
            </a:r>
            <a:r>
              <a:rPr spc="-95" dirty="0"/>
              <a:t> </a:t>
            </a:r>
            <a:r>
              <a:rPr spc="-55" dirty="0"/>
              <a:t>chief</a:t>
            </a:r>
            <a:r>
              <a:rPr spc="-50" dirty="0"/>
              <a:t> sheikh </a:t>
            </a:r>
            <a:r>
              <a:rPr spc="-45" dirty="0"/>
              <a:t> mujibur </a:t>
            </a:r>
            <a:r>
              <a:rPr spc="-50" dirty="0"/>
              <a:t>rahman, </a:t>
            </a:r>
            <a:r>
              <a:rPr spc="-45" dirty="0"/>
              <a:t>some </a:t>
            </a:r>
            <a:r>
              <a:rPr spc="-80" dirty="0"/>
              <a:t>in-service </a:t>
            </a:r>
            <a:r>
              <a:rPr spc="-55" dirty="0"/>
              <a:t>and </a:t>
            </a:r>
            <a:r>
              <a:rPr spc="-90" dirty="0"/>
              <a:t>ex-service </a:t>
            </a:r>
            <a:r>
              <a:rPr spc="-85" dirty="0"/>
              <a:t> </a:t>
            </a:r>
            <a:r>
              <a:rPr spc="-110" dirty="0"/>
              <a:t>army</a:t>
            </a:r>
            <a:r>
              <a:rPr spc="-70" dirty="0"/>
              <a:t> </a:t>
            </a:r>
            <a:r>
              <a:rPr spc="-30" dirty="0"/>
              <a:t>personnel</a:t>
            </a:r>
            <a:r>
              <a:rPr spc="565" dirty="0"/>
              <a:t> </a:t>
            </a:r>
            <a:r>
              <a:rPr spc="-30" dirty="0"/>
              <a:t>and</a:t>
            </a:r>
            <a:r>
              <a:rPr spc="580" dirty="0"/>
              <a:t> </a:t>
            </a:r>
            <a:r>
              <a:rPr spc="-60" dirty="0"/>
              <a:t>high</a:t>
            </a:r>
            <a:r>
              <a:rPr spc="545" dirty="0"/>
              <a:t> </a:t>
            </a:r>
            <a:r>
              <a:rPr spc="-35" dirty="0"/>
              <a:t>government</a:t>
            </a:r>
            <a:r>
              <a:rPr spc="585" dirty="0"/>
              <a:t> </a:t>
            </a:r>
            <a:r>
              <a:rPr spc="-85" dirty="0"/>
              <a:t>officials.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879796" y="4525587"/>
            <a:ext cx="37128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14855" algn="l"/>
                <a:tab pos="2663190" algn="l"/>
              </a:tabLst>
            </a:pP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70" dirty="0">
                <a:solidFill>
                  <a:srgbClr val="FFFFFF"/>
                </a:solidFill>
                <a:latin typeface="Times New Roman"/>
                <a:cs typeface="Times New Roman"/>
              </a:rPr>
              <a:t>cy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6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ec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3403" y="4066458"/>
            <a:ext cx="8257194" cy="9906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0160" algn="r">
              <a:lnSpc>
                <a:spcPts val="3835"/>
              </a:lnSpc>
              <a:spcBef>
                <a:spcPts val="125"/>
              </a:spcBef>
              <a:tabLst>
                <a:tab pos="1162685" algn="l"/>
                <a:tab pos="2278380" algn="l"/>
                <a:tab pos="3861435" algn="l"/>
                <a:tab pos="4566920" algn="l"/>
                <a:tab pos="6893559" algn="l"/>
                <a:tab pos="7551420" algn="l"/>
              </a:tabLst>
            </a:pP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hey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cc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21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em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5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3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200" dirty="0">
              <a:latin typeface="Times New Roman"/>
              <a:cs typeface="Times New Roman"/>
            </a:endParaRPr>
          </a:p>
          <a:p>
            <a:pPr marR="5080" algn="r">
              <a:lnSpc>
                <a:spcPts val="3835"/>
              </a:lnSpc>
              <a:tabLst>
                <a:tab pos="828675" algn="l"/>
                <a:tab pos="1839595" algn="l"/>
                <a:tab pos="2926080" algn="l"/>
              </a:tabLst>
            </a:pP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	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East	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wing	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79799" y="5021201"/>
            <a:ext cx="7747634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  <a:tabLst>
                <a:tab pos="1537970" algn="l"/>
                <a:tab pos="2444115" algn="l"/>
                <a:tab pos="3148965" algn="l"/>
                <a:tab pos="4036060" algn="l"/>
                <a:tab pos="4570095" algn="l"/>
                <a:tab pos="5284470" algn="l"/>
                <a:tab pos="7392670" algn="l"/>
              </a:tabLst>
            </a:pP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8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62"/>
          <p:cNvSpPr txBox="1"/>
          <p:nvPr/>
        </p:nvSpPr>
        <p:spPr>
          <a:xfrm>
            <a:off x="526415" y="1545087"/>
            <a:ext cx="8091170" cy="19869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11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petitis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principii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petition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conspiracy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concocted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Indian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party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persons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Agartala 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city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Tripura</a:t>
            </a:r>
            <a:r>
              <a:rPr sz="320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5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r>
              <a:rPr sz="3200" spc="5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5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sz="3200" spc="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thus</a:t>
            </a:r>
            <a:r>
              <a:rPr sz="3200" spc="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24259" y="3552445"/>
            <a:ext cx="199390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30"/>
              </a:spcBef>
            </a:pP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Conspiracy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ve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nme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200" spc="5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79800" y="3552445"/>
            <a:ext cx="1497330" cy="14909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ts val="3829"/>
              </a:lnSpc>
              <a:spcBef>
                <a:spcPts val="245"/>
              </a:spcBef>
            </a:pP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Agartala 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4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653424" y="4525587"/>
            <a:ext cx="207581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03275" algn="l"/>
                <a:tab pos="1757045" algn="l"/>
              </a:tabLst>
            </a:pP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-13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45823" y="3552445"/>
            <a:ext cx="2710180" cy="1490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0825" marR="1864995" indent="-238760">
              <a:lnSpc>
                <a:spcPct val="100000"/>
              </a:lnSpc>
              <a:spcBef>
                <a:spcPts val="130"/>
              </a:spcBef>
            </a:pP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sz="3200" spc="-1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-2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155575">
              <a:lnSpc>
                <a:spcPts val="3820"/>
              </a:lnSpc>
              <a:tabLst>
                <a:tab pos="956310" algn="l"/>
                <a:tab pos="1891030" algn="l"/>
                <a:tab pos="2529840" algn="l"/>
              </a:tabLst>
            </a:pP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ce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113910" y="3552445"/>
            <a:ext cx="2518410" cy="14909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50800" marR="5080" indent="-38735" algn="r">
              <a:lnSpc>
                <a:spcPts val="3829"/>
              </a:lnSpc>
              <a:spcBef>
                <a:spcPts val="245"/>
              </a:spcBef>
              <a:tabLst>
                <a:tab pos="1995805" algn="l"/>
                <a:tab pos="2167890" algn="l"/>
              </a:tabLst>
            </a:pPr>
            <a:r>
              <a:rPr sz="3200" spc="8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200" spc="8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he 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comp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3200" spc="70" dirty="0">
                <a:solidFill>
                  <a:srgbClr val="FFFFFF"/>
                </a:solidFill>
                <a:latin typeface="Times New Roman"/>
                <a:cs typeface="Times New Roman"/>
              </a:rPr>
              <a:t>to 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mass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79821" y="5021201"/>
            <a:ext cx="44348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movement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Pakistan.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0825" cy="6850380"/>
            <a:chOff x="0" y="0"/>
            <a:chExt cx="9140825" cy="685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0"/>
              <a:ext cx="8191500" cy="12382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7350" y="657225"/>
              <a:ext cx="6010259" cy="12477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8999" y="115564"/>
            <a:ext cx="7328534" cy="13684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099185" marR="5080" indent="-1087120">
              <a:lnSpc>
                <a:spcPts val="5260"/>
              </a:lnSpc>
              <a:spcBef>
                <a:spcPts val="250"/>
              </a:spcBef>
            </a:pPr>
            <a:r>
              <a:rPr spc="210" dirty="0"/>
              <a:t>E</a:t>
            </a:r>
            <a:r>
              <a:rPr spc="-100" dirty="0"/>
              <a:t>a</a:t>
            </a:r>
            <a:r>
              <a:rPr spc="155" dirty="0"/>
              <a:t>s</a:t>
            </a:r>
            <a:r>
              <a:rPr spc="-85" dirty="0"/>
              <a:t>t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spc="10" dirty="0"/>
              <a:t>P</a:t>
            </a:r>
            <a:r>
              <a:rPr spc="-100" dirty="0"/>
              <a:t>a</a:t>
            </a:r>
            <a:r>
              <a:rPr spc="-125" dirty="0"/>
              <a:t>k</a:t>
            </a:r>
            <a:r>
              <a:rPr spc="45" dirty="0"/>
              <a:t>i</a:t>
            </a:r>
            <a:r>
              <a:rPr spc="155" dirty="0"/>
              <a:t>s</a:t>
            </a:r>
            <a:r>
              <a:rPr spc="-120" dirty="0"/>
              <a:t>t</a:t>
            </a:r>
            <a:r>
              <a:rPr spc="-100" dirty="0"/>
              <a:t>a</a:t>
            </a:r>
            <a:r>
              <a:rPr spc="-5" dirty="0"/>
              <a:t>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spc="-30" dirty="0"/>
              <a:t>w</a:t>
            </a:r>
            <a:r>
              <a:rPr spc="140" dirty="0"/>
              <a:t>e</a:t>
            </a:r>
            <a:r>
              <a:rPr spc="-459" dirty="0"/>
              <a:t>r</a:t>
            </a:r>
            <a:r>
              <a:rPr spc="120" dirty="0"/>
              <a:t>e</a:t>
            </a:r>
            <a:r>
              <a:rPr b="0" spc="-105" dirty="0">
                <a:latin typeface="Times New Roman"/>
                <a:cs typeface="Times New Roman"/>
              </a:rPr>
              <a:t> </a:t>
            </a:r>
            <a:r>
              <a:rPr spc="20" dirty="0"/>
              <a:t>d</a:t>
            </a:r>
            <a:r>
              <a:rPr spc="140" dirty="0"/>
              <a:t>e</a:t>
            </a:r>
            <a:r>
              <a:rPr spc="20" dirty="0"/>
              <a:t>p</a:t>
            </a:r>
            <a:r>
              <a:rPr spc="-459" dirty="0"/>
              <a:t>r</a:t>
            </a:r>
            <a:r>
              <a:rPr spc="45" dirty="0"/>
              <a:t>i</a:t>
            </a:r>
            <a:r>
              <a:rPr spc="-30" dirty="0"/>
              <a:t>v</a:t>
            </a:r>
            <a:r>
              <a:rPr spc="-10" dirty="0"/>
              <a:t>e</a:t>
            </a:r>
            <a:r>
              <a:rPr spc="-5" dirty="0"/>
              <a:t>d</a:t>
            </a:r>
            <a:r>
              <a:rPr b="0" spc="-254" dirty="0">
                <a:latin typeface="Times New Roman"/>
                <a:cs typeface="Times New Roman"/>
              </a:rPr>
              <a:t> </a:t>
            </a:r>
            <a:r>
              <a:rPr spc="114" dirty="0"/>
              <a:t>o</a:t>
            </a:r>
            <a:r>
              <a:rPr spc="-114" dirty="0"/>
              <a:t>f 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spc="-70" dirty="0"/>
              <a:t>their</a:t>
            </a:r>
            <a:r>
              <a:rPr spc="-155" dirty="0"/>
              <a:t> </a:t>
            </a:r>
            <a:r>
              <a:rPr spc="20" dirty="0"/>
              <a:t>legitimate</a:t>
            </a:r>
            <a:r>
              <a:rPr spc="-35" dirty="0"/>
              <a:t> </a:t>
            </a:r>
            <a:r>
              <a:rPr spc="-30" dirty="0"/>
              <a:t>rights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381000" y="2025650"/>
            <a:ext cx="8091170" cy="4428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120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inception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Pakistan,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East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deprived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their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legitimate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rights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spheres.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Consequently,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resentment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Pakistani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rulers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brewed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among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East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Pakistan.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demand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autonomy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placed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through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six-point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programme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Awami 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League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chief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Sheikh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Mujibur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Rahman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thus </a:t>
            </a:r>
            <a:r>
              <a:rPr sz="3200" spc="-80" dirty="0">
                <a:solidFill>
                  <a:srgbClr val="FFFFFF"/>
                </a:solidFill>
                <a:latin typeface="Times New Roman"/>
                <a:cs typeface="Times New Roman"/>
              </a:rPr>
              <a:t>received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spontaneous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Pakistan.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050" y="333375"/>
            <a:ext cx="5457809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2887" y="450908"/>
            <a:ext cx="46113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The</a:t>
            </a:r>
            <a:r>
              <a:rPr spc="-140" dirty="0"/>
              <a:t> </a:t>
            </a:r>
            <a:r>
              <a:rPr spc="10" dirty="0"/>
              <a:t>acute</a:t>
            </a:r>
            <a:r>
              <a:rPr spc="-135" dirty="0"/>
              <a:t> </a:t>
            </a:r>
            <a:r>
              <a:rPr spc="-55" dirty="0"/>
              <a:t>disparity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24892" y="1828800"/>
            <a:ext cx="8087359" cy="3875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95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6235" algn="l"/>
              </a:tabLst>
            </a:pP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acute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disparity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armed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forces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led 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some </a:t>
            </a:r>
            <a:r>
              <a:rPr sz="3600" spc="-135" dirty="0">
                <a:solidFill>
                  <a:srgbClr val="FFFFFF"/>
                </a:solidFill>
                <a:latin typeface="Times New Roman"/>
                <a:cs typeface="Times New Roman"/>
              </a:rPr>
              <a:t>Bangali 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army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officers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soldiers 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6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united 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secretly.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Knowing 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full </a:t>
            </a:r>
            <a:r>
              <a:rPr sz="3600" spc="-165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36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interest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3600" spc="-130" dirty="0">
                <a:solidFill>
                  <a:srgbClr val="FFFFFF"/>
                </a:solidFill>
                <a:latin typeface="Times New Roman"/>
                <a:cs typeface="Times New Roman"/>
              </a:rPr>
              <a:t>Bangalis </a:t>
            </a:r>
            <a:r>
              <a:rPr sz="3600" spc="-60" dirty="0">
                <a:solidFill>
                  <a:srgbClr val="FFFFFF"/>
                </a:solidFill>
                <a:latin typeface="Times New Roman"/>
                <a:cs typeface="Times New Roman"/>
              </a:rPr>
              <a:t>could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never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served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rulers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West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Pakistan,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decided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20" dirty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sz="3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independent</a:t>
            </a:r>
            <a:r>
              <a:rPr sz="36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36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armed</a:t>
            </a:r>
            <a:r>
              <a:rPr sz="3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revolt.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381000" y="1491298"/>
            <a:ext cx="8087359" cy="3875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95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6235" algn="l"/>
              </a:tabLst>
            </a:pP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r>
              <a:rPr sz="3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35" dirty="0">
                <a:solidFill>
                  <a:srgbClr val="FFFFFF"/>
                </a:solidFill>
                <a:latin typeface="Times New Roman"/>
                <a:cs typeface="Times New Roman"/>
              </a:rPr>
              <a:t>view,</a:t>
            </a:r>
            <a:r>
              <a:rPr sz="36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began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14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6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mobilise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army</a:t>
            </a:r>
            <a:r>
              <a:rPr sz="3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personnel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secretly.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conspiracy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was,</a:t>
            </a:r>
            <a:r>
              <a:rPr sz="36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detected </a:t>
            </a:r>
            <a:r>
              <a:rPr sz="3600" spc="-15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8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intelligence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department </a:t>
            </a:r>
            <a:r>
              <a:rPr sz="36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government.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Nearly </a:t>
            </a:r>
            <a:r>
              <a:rPr sz="3600" spc="-35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thousand 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five 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hundred </a:t>
            </a:r>
            <a:r>
              <a:rPr sz="3600" spc="-130" dirty="0">
                <a:solidFill>
                  <a:srgbClr val="FFFFFF"/>
                </a:solidFill>
                <a:latin typeface="Times New Roman"/>
                <a:cs typeface="Times New Roman"/>
              </a:rPr>
              <a:t>Bangalis </a:t>
            </a:r>
            <a:r>
              <a:rPr sz="36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throughout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Pakistan 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3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arrested </a:t>
            </a:r>
            <a:r>
              <a:rPr sz="3600" spc="-15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6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r>
              <a:rPr sz="36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force.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CF4A6B-B542-6C2F-AD57-DA646A8F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747343"/>
            <a:ext cx="5734050" cy="53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5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425" y="333375"/>
            <a:ext cx="3914790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152" y="450908"/>
            <a:ext cx="319151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14" dirty="0"/>
              <a:t>Court</a:t>
            </a:r>
            <a:r>
              <a:rPr spc="-150" dirty="0"/>
              <a:t> </a:t>
            </a:r>
            <a:r>
              <a:rPr spc="-105" dirty="0"/>
              <a:t>martial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28320" y="1828800"/>
            <a:ext cx="8087359" cy="3875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95"/>
              </a:spcBef>
              <a:buClr>
                <a:srgbClr val="FFCC00"/>
              </a:buClr>
              <a:buSzPct val="70833"/>
              <a:buFont typeface="Wingdings"/>
              <a:buChar char=""/>
              <a:tabLst>
                <a:tab pos="356235" algn="l"/>
              </a:tabLst>
            </a:pP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Initially</a:t>
            </a:r>
            <a:r>
              <a:rPr sz="36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decided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court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martial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accused,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0" dirty="0">
                <a:solidFill>
                  <a:srgbClr val="FFFFFF"/>
                </a:solidFill>
                <a:latin typeface="Times New Roman"/>
                <a:cs typeface="Times New Roman"/>
              </a:rPr>
              <a:t>but 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subsequently</a:t>
            </a:r>
            <a:r>
              <a:rPr sz="3600" spc="7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interest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3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proper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holding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1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elections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1970 </a:t>
            </a:r>
            <a:r>
              <a:rPr sz="36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government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resolved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4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600" spc="-65" dirty="0">
                <a:solidFill>
                  <a:srgbClr val="FFFFFF"/>
                </a:solidFill>
                <a:latin typeface="Times New Roman"/>
                <a:cs typeface="Times New Roman"/>
              </a:rPr>
              <a:t>frame</a:t>
            </a:r>
            <a:r>
              <a:rPr sz="3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charge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36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against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Times New Roman"/>
                <a:cs typeface="Times New Roman"/>
              </a:rPr>
              <a:t>35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FFFFFF"/>
                </a:solidFill>
                <a:latin typeface="Times New Roman"/>
                <a:cs typeface="Times New Roman"/>
              </a:rPr>
              <a:t>concerned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90" dirty="0">
                <a:solidFill>
                  <a:srgbClr val="FFFFFF"/>
                </a:solidFill>
                <a:latin typeface="Times New Roman"/>
                <a:cs typeface="Times New Roman"/>
              </a:rPr>
              <a:t>political</a:t>
            </a:r>
            <a:r>
              <a:rPr sz="36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personalities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4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600" spc="-75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sz="36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Times New Roman"/>
                <a:cs typeface="Times New Roman"/>
              </a:rPr>
              <a:t>officials</a:t>
            </a:r>
            <a:r>
              <a:rPr sz="36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3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Times New Roman"/>
                <a:cs typeface="Times New Roman"/>
              </a:rPr>
              <a:t>civil</a:t>
            </a:r>
            <a:r>
              <a:rPr sz="3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spc="-150" dirty="0">
                <a:solidFill>
                  <a:srgbClr val="FFFFFF"/>
                </a:solidFill>
                <a:latin typeface="Times New Roman"/>
                <a:cs typeface="Times New Roman"/>
              </a:rPr>
              <a:t>law.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25" y="333375"/>
            <a:ext cx="5038709" cy="12477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2216" y="450908"/>
            <a:ext cx="41890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70" dirty="0"/>
              <a:t>A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spc="155" dirty="0"/>
              <a:t>s</a:t>
            </a:r>
            <a:r>
              <a:rPr spc="25" dirty="0"/>
              <a:t>p</a:t>
            </a:r>
            <a:r>
              <a:rPr spc="135" dirty="0"/>
              <a:t>ec</a:t>
            </a:r>
            <a:r>
              <a:rPr spc="45" dirty="0"/>
              <a:t>i</a:t>
            </a:r>
            <a:r>
              <a:rPr spc="-105" dirty="0"/>
              <a:t>a</a:t>
            </a:r>
            <a:r>
              <a:rPr spc="-70" dirty="0"/>
              <a:t>l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spc="-120" dirty="0"/>
              <a:t>t</a:t>
            </a:r>
            <a:r>
              <a:rPr spc="-459" dirty="0"/>
              <a:t>r</a:t>
            </a:r>
            <a:r>
              <a:rPr spc="45" dirty="0"/>
              <a:t>i</a:t>
            </a:r>
            <a:r>
              <a:rPr spc="25" dirty="0"/>
              <a:t>bun</a:t>
            </a:r>
            <a:r>
              <a:rPr spc="-105" dirty="0"/>
              <a:t>a</a:t>
            </a:r>
            <a:r>
              <a:rPr spc="-70" dirty="0"/>
              <a:t>l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616894" y="1905000"/>
            <a:ext cx="8091170" cy="344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99"/>
              </a:lnSpc>
              <a:spcBef>
                <a:spcPts val="125"/>
              </a:spcBef>
              <a:buClr>
                <a:srgbClr val="FFCC00"/>
              </a:buClr>
              <a:buSzPct val="70312"/>
              <a:buFont typeface="Wingdings"/>
              <a:buChar char=""/>
              <a:tabLst>
                <a:tab pos="356235" algn="l"/>
              </a:tabLst>
            </a:pP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special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tribunal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formed</a:t>
            </a:r>
            <a:r>
              <a:rPr sz="3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amendment </a:t>
            </a:r>
            <a:r>
              <a:rPr sz="3200" spc="-145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made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penal 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code </a:t>
            </a:r>
            <a:r>
              <a:rPr sz="3200" spc="2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3200" spc="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end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disposal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case.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hearing </a:t>
            </a:r>
            <a:r>
              <a:rPr sz="3200" spc="1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200" spc="15" dirty="0">
                <a:solidFill>
                  <a:srgbClr val="FFFFFF"/>
                </a:solidFill>
                <a:latin typeface="Times New Roman"/>
                <a:cs typeface="Times New Roman"/>
              </a:rPr>
              <a:t> the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started </a:t>
            </a:r>
            <a:r>
              <a:rPr sz="3200" spc="4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19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June 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1968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under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Sections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121-A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131.</a:t>
            </a:r>
            <a:r>
              <a:rPr sz="32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Sheikh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Mujibur</a:t>
            </a:r>
            <a:r>
              <a:rPr sz="32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Rahman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3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enrolled 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accused </a:t>
            </a:r>
            <a:r>
              <a:rPr sz="3200" spc="-40" dirty="0">
                <a:solidFill>
                  <a:srgbClr val="FFFFFF"/>
                </a:solidFill>
                <a:latin typeface="Times New Roman"/>
                <a:cs typeface="Times New Roman"/>
              </a:rPr>
              <a:t>No.1.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sz="3200" spc="-120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3200" spc="-50" dirty="0">
                <a:solidFill>
                  <a:srgbClr val="FFFFFF"/>
                </a:solidFill>
                <a:latin typeface="Times New Roman"/>
                <a:cs typeface="Times New Roman"/>
              </a:rPr>
              <a:t>entitled </a:t>
            </a:r>
            <a:r>
              <a:rPr sz="3200" spc="-45" dirty="0">
                <a:solidFill>
                  <a:srgbClr val="FFFFFF"/>
                </a:solidFill>
                <a:latin typeface="Times New Roman"/>
                <a:cs typeface="Times New Roman"/>
              </a:rPr>
              <a:t> 'State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vs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Sheikh</a:t>
            </a:r>
            <a:r>
              <a:rPr sz="3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imes New Roman"/>
                <a:cs typeface="Times New Roman"/>
              </a:rPr>
              <a:t>Mujibur 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Rahman</a:t>
            </a:r>
            <a:r>
              <a:rPr sz="3200" spc="-35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3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others'.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DA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731</Words>
  <Application>Microsoft Office PowerPoint</Application>
  <PresentationFormat>On-screen Show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Introduction</vt:lpstr>
      <vt:lpstr>PowerPoint Presentation</vt:lpstr>
      <vt:lpstr>East Pakistan were deprived of  their legitimate rights</vt:lpstr>
      <vt:lpstr>The acute disparity</vt:lpstr>
      <vt:lpstr>PowerPoint Presentation</vt:lpstr>
      <vt:lpstr>PowerPoint Presentation</vt:lpstr>
      <vt:lpstr>Court martial</vt:lpstr>
      <vt:lpstr>A special tribunal</vt:lpstr>
      <vt:lpstr>PowerPoint Presentation</vt:lpstr>
      <vt:lpstr>PowerPoint Presentation</vt:lpstr>
      <vt:lpstr>Conclusions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rakibraz202@gmail.com</cp:lastModifiedBy>
  <cp:revision>3</cp:revision>
  <dcterms:created xsi:type="dcterms:W3CDTF">2023-04-06T15:57:34Z</dcterms:created>
  <dcterms:modified xsi:type="dcterms:W3CDTF">2023-04-19T04:52:41Z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2019-02-19T00:00:00Z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2019-02-19T00:00:00Z</vt:filetime>
  </property>
</Properties>
</file>