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2"/>
    <p:sldId id="261" r:id="rId3"/>
    <p:sldId id="262" r:id="rId4"/>
    <p:sldId id="263" r:id="rId5"/>
    <p:sldId id="264" r:id="rId6"/>
    <p:sldId id="265" r:id="rId7"/>
    <p:sldId id="266" r:id="rId8"/>
    <p:sldId id="267" r:id="rId9"/>
    <p:sldId id="292" r:id="rId10"/>
    <p:sldId id="293" r:id="rId11"/>
    <p:sldId id="294" r:id="rId12"/>
    <p:sldId id="295"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524"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DF2D28"/>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DF2D28"/>
                </a:solidFill>
                <a:latin typeface="Verdana"/>
                <a:cs typeface="Verdan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custGeom>
            <a:avLst/>
            <a:gdLst/>
            <a:ahLst/>
            <a:cxnLst/>
            <a:rect l="l" t="t" r="r" b="b"/>
            <a:pathLst>
              <a:path w="9144000" h="6858000">
                <a:moveTo>
                  <a:pt x="9143999" y="0"/>
                </a:moveTo>
                <a:lnTo>
                  <a:pt x="0" y="0"/>
                </a:lnTo>
                <a:lnTo>
                  <a:pt x="0" y="6857999"/>
                </a:lnTo>
                <a:lnTo>
                  <a:pt x="9143999" y="6857999"/>
                </a:lnTo>
                <a:lnTo>
                  <a:pt x="9143999" y="0"/>
                </a:lnTo>
                <a:close/>
              </a:path>
            </a:pathLst>
          </a:custGeom>
          <a:solidFill>
            <a:srgbClr val="0D293B"/>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3919606" y="5302245"/>
            <a:ext cx="1303263" cy="1504950"/>
          </a:xfrm>
          <a:prstGeom prst="rect">
            <a:avLst/>
          </a:prstGeom>
        </p:spPr>
      </p:pic>
      <p:pic>
        <p:nvPicPr>
          <p:cNvPr id="18" name="bg object 18"/>
          <p:cNvPicPr/>
          <p:nvPr/>
        </p:nvPicPr>
        <p:blipFill>
          <a:blip r:embed="rId3" cstate="print"/>
          <a:stretch>
            <a:fillRect/>
          </a:stretch>
        </p:blipFill>
        <p:spPr>
          <a:xfrm>
            <a:off x="3691006" y="49408"/>
            <a:ext cx="1761622" cy="2034021"/>
          </a:xfrm>
          <a:prstGeom prst="rect">
            <a:avLst/>
          </a:prstGeom>
        </p:spPr>
      </p:pic>
      <p:sp>
        <p:nvSpPr>
          <p:cNvPr id="19" name="bg object 19"/>
          <p:cNvSpPr/>
          <p:nvPr/>
        </p:nvSpPr>
        <p:spPr>
          <a:xfrm>
            <a:off x="2809875" y="0"/>
            <a:ext cx="1111250" cy="1052830"/>
          </a:xfrm>
          <a:custGeom>
            <a:avLst/>
            <a:gdLst/>
            <a:ahLst/>
            <a:cxnLst/>
            <a:rect l="l" t="t" r="r" b="b"/>
            <a:pathLst>
              <a:path w="1111250" h="1052830">
                <a:moveTo>
                  <a:pt x="0" y="411083"/>
                </a:moveTo>
                <a:lnTo>
                  <a:pt x="318653" y="1052565"/>
                </a:lnTo>
                <a:lnTo>
                  <a:pt x="792617" y="1052565"/>
                </a:lnTo>
                <a:lnTo>
                  <a:pt x="1111255" y="411083"/>
                </a:lnTo>
                <a:lnTo>
                  <a:pt x="907012" y="0"/>
                </a:lnTo>
              </a:path>
              <a:path w="1111250" h="1052830">
                <a:moveTo>
                  <a:pt x="204252" y="0"/>
                </a:moveTo>
                <a:lnTo>
                  <a:pt x="0" y="411083"/>
                </a:lnTo>
              </a:path>
            </a:pathLst>
          </a:custGeom>
          <a:ln w="19049">
            <a:solidFill>
              <a:srgbClr val="18BAD5"/>
            </a:solidFill>
          </a:ln>
        </p:spPr>
        <p:txBody>
          <a:bodyPr wrap="square" lIns="0" tIns="0" rIns="0" bIns="0" rtlCol="0"/>
          <a:lstStyle/>
          <a:p>
            <a:endParaRPr/>
          </a:p>
        </p:txBody>
      </p:sp>
      <p:sp>
        <p:nvSpPr>
          <p:cNvPr id="20" name="bg object 20"/>
          <p:cNvSpPr/>
          <p:nvPr/>
        </p:nvSpPr>
        <p:spPr>
          <a:xfrm>
            <a:off x="3602095" y="1812919"/>
            <a:ext cx="494030" cy="570230"/>
          </a:xfrm>
          <a:custGeom>
            <a:avLst/>
            <a:gdLst/>
            <a:ahLst/>
            <a:cxnLst/>
            <a:rect l="l" t="t" r="r" b="b"/>
            <a:pathLst>
              <a:path w="494029" h="570230">
                <a:moveTo>
                  <a:pt x="352043" y="0"/>
                </a:moveTo>
                <a:lnTo>
                  <a:pt x="141488" y="0"/>
                </a:lnTo>
                <a:lnTo>
                  <a:pt x="0" y="284987"/>
                </a:lnTo>
                <a:lnTo>
                  <a:pt x="141488" y="569975"/>
                </a:lnTo>
                <a:lnTo>
                  <a:pt x="352043" y="569975"/>
                </a:lnTo>
                <a:lnTo>
                  <a:pt x="493654" y="284987"/>
                </a:lnTo>
                <a:lnTo>
                  <a:pt x="352043" y="0"/>
                </a:lnTo>
                <a:close/>
              </a:path>
            </a:pathLst>
          </a:custGeom>
          <a:solidFill>
            <a:srgbClr val="174669"/>
          </a:solidFill>
        </p:spPr>
        <p:txBody>
          <a:bodyPr wrap="square" lIns="0" tIns="0" rIns="0" bIns="0" rtlCol="0"/>
          <a:lstStyle/>
          <a:p>
            <a:endParaRPr/>
          </a:p>
        </p:txBody>
      </p:sp>
      <p:sp>
        <p:nvSpPr>
          <p:cNvPr id="21" name="bg object 21"/>
          <p:cNvSpPr/>
          <p:nvPr/>
        </p:nvSpPr>
        <p:spPr>
          <a:xfrm>
            <a:off x="5278495" y="1139830"/>
            <a:ext cx="944880" cy="1090930"/>
          </a:xfrm>
          <a:custGeom>
            <a:avLst/>
            <a:gdLst/>
            <a:ahLst/>
            <a:cxnLst/>
            <a:rect l="l" t="t" r="r" b="b"/>
            <a:pathLst>
              <a:path w="944879" h="1090930">
                <a:moveTo>
                  <a:pt x="0" y="545317"/>
                </a:moveTo>
                <a:lnTo>
                  <a:pt x="270784" y="1090665"/>
                </a:lnTo>
                <a:lnTo>
                  <a:pt x="673607" y="1090665"/>
                </a:lnTo>
                <a:lnTo>
                  <a:pt x="944514" y="545317"/>
                </a:lnTo>
                <a:lnTo>
                  <a:pt x="673607" y="0"/>
                </a:lnTo>
                <a:lnTo>
                  <a:pt x="270784" y="0"/>
                </a:lnTo>
                <a:lnTo>
                  <a:pt x="0" y="545317"/>
                </a:lnTo>
                <a:close/>
              </a:path>
            </a:pathLst>
          </a:custGeom>
          <a:ln w="76199">
            <a:solidFill>
              <a:srgbClr val="174669"/>
            </a:solidFill>
          </a:ln>
        </p:spPr>
        <p:txBody>
          <a:bodyPr wrap="square" lIns="0" tIns="0" rIns="0" bIns="0" rtlCol="0"/>
          <a:lstStyle/>
          <a:p>
            <a:endParaRPr/>
          </a:p>
        </p:txBody>
      </p:sp>
      <p:sp>
        <p:nvSpPr>
          <p:cNvPr id="22" name="bg object 22"/>
          <p:cNvSpPr/>
          <p:nvPr/>
        </p:nvSpPr>
        <p:spPr>
          <a:xfrm>
            <a:off x="5365760" y="469910"/>
            <a:ext cx="494030" cy="570230"/>
          </a:xfrm>
          <a:custGeom>
            <a:avLst/>
            <a:gdLst/>
            <a:ahLst/>
            <a:cxnLst/>
            <a:rect l="l" t="t" r="r" b="b"/>
            <a:pathLst>
              <a:path w="494029" h="570230">
                <a:moveTo>
                  <a:pt x="352165" y="0"/>
                </a:moveTo>
                <a:lnTo>
                  <a:pt x="141610" y="0"/>
                </a:lnTo>
                <a:lnTo>
                  <a:pt x="0" y="284987"/>
                </a:lnTo>
                <a:lnTo>
                  <a:pt x="141610" y="569975"/>
                </a:lnTo>
                <a:lnTo>
                  <a:pt x="352165" y="569975"/>
                </a:lnTo>
                <a:lnTo>
                  <a:pt x="493775" y="284987"/>
                </a:lnTo>
                <a:lnTo>
                  <a:pt x="352165" y="0"/>
                </a:lnTo>
                <a:close/>
              </a:path>
            </a:pathLst>
          </a:custGeom>
          <a:solidFill>
            <a:srgbClr val="00E1C5"/>
          </a:solidFill>
        </p:spPr>
        <p:txBody>
          <a:bodyPr wrap="square" lIns="0" tIns="0" rIns="0" bIns="0" rtlCol="0"/>
          <a:lstStyle/>
          <a:p>
            <a:endParaRPr/>
          </a:p>
        </p:txBody>
      </p:sp>
      <p:sp>
        <p:nvSpPr>
          <p:cNvPr id="23" name="bg object 23"/>
          <p:cNvSpPr/>
          <p:nvPr/>
        </p:nvSpPr>
        <p:spPr>
          <a:xfrm>
            <a:off x="5549887" y="1373250"/>
            <a:ext cx="403860" cy="498475"/>
          </a:xfrm>
          <a:custGeom>
            <a:avLst/>
            <a:gdLst/>
            <a:ahLst/>
            <a:cxnLst/>
            <a:rect l="l" t="t" r="r" b="b"/>
            <a:pathLst>
              <a:path w="403860" h="498475">
                <a:moveTo>
                  <a:pt x="94361" y="188849"/>
                </a:moveTo>
                <a:lnTo>
                  <a:pt x="75069" y="188849"/>
                </a:lnTo>
                <a:lnTo>
                  <a:pt x="75069" y="243713"/>
                </a:lnTo>
                <a:lnTo>
                  <a:pt x="73914" y="252349"/>
                </a:lnTo>
                <a:lnTo>
                  <a:pt x="58064" y="266458"/>
                </a:lnTo>
                <a:lnTo>
                  <a:pt x="54495" y="265696"/>
                </a:lnTo>
                <a:lnTo>
                  <a:pt x="41021" y="243713"/>
                </a:lnTo>
                <a:lnTo>
                  <a:pt x="42176" y="235089"/>
                </a:lnTo>
                <a:lnTo>
                  <a:pt x="58064" y="220980"/>
                </a:lnTo>
                <a:lnTo>
                  <a:pt x="61595" y="221742"/>
                </a:lnTo>
                <a:lnTo>
                  <a:pt x="75069" y="243713"/>
                </a:lnTo>
                <a:lnTo>
                  <a:pt x="75069" y="188849"/>
                </a:lnTo>
                <a:lnTo>
                  <a:pt x="0" y="188849"/>
                </a:lnTo>
                <a:lnTo>
                  <a:pt x="0" y="471805"/>
                </a:lnTo>
                <a:lnTo>
                  <a:pt x="94361" y="471805"/>
                </a:lnTo>
                <a:lnTo>
                  <a:pt x="94361" y="266458"/>
                </a:lnTo>
                <a:lnTo>
                  <a:pt x="94361" y="220980"/>
                </a:lnTo>
                <a:lnTo>
                  <a:pt x="94361" y="188849"/>
                </a:lnTo>
                <a:close/>
              </a:path>
              <a:path w="403860" h="498475">
                <a:moveTo>
                  <a:pt x="403250" y="235089"/>
                </a:moveTo>
                <a:lnTo>
                  <a:pt x="402602" y="231127"/>
                </a:lnTo>
                <a:lnTo>
                  <a:pt x="402094" y="227203"/>
                </a:lnTo>
                <a:lnTo>
                  <a:pt x="400812" y="224155"/>
                </a:lnTo>
                <a:lnTo>
                  <a:pt x="369836" y="201409"/>
                </a:lnTo>
                <a:lnTo>
                  <a:pt x="320560" y="193548"/>
                </a:lnTo>
                <a:lnTo>
                  <a:pt x="260235" y="188849"/>
                </a:lnTo>
                <a:lnTo>
                  <a:pt x="264287" y="179463"/>
                </a:lnTo>
                <a:lnTo>
                  <a:pt x="267855" y="168529"/>
                </a:lnTo>
                <a:lnTo>
                  <a:pt x="271424" y="156730"/>
                </a:lnTo>
                <a:lnTo>
                  <a:pt x="273710" y="144145"/>
                </a:lnTo>
                <a:lnTo>
                  <a:pt x="276110" y="131584"/>
                </a:lnTo>
                <a:lnTo>
                  <a:pt x="278396" y="118351"/>
                </a:lnTo>
                <a:lnTo>
                  <a:pt x="280682" y="92443"/>
                </a:lnTo>
                <a:lnTo>
                  <a:pt x="282460" y="68973"/>
                </a:lnTo>
                <a:lnTo>
                  <a:pt x="283616" y="49288"/>
                </a:lnTo>
                <a:lnTo>
                  <a:pt x="283616" y="25781"/>
                </a:lnTo>
                <a:lnTo>
                  <a:pt x="260235" y="0"/>
                </a:lnTo>
                <a:lnTo>
                  <a:pt x="251460" y="762"/>
                </a:lnTo>
                <a:lnTo>
                  <a:pt x="245630" y="2286"/>
                </a:lnTo>
                <a:lnTo>
                  <a:pt x="240944" y="4699"/>
                </a:lnTo>
                <a:lnTo>
                  <a:pt x="237375" y="6985"/>
                </a:lnTo>
                <a:lnTo>
                  <a:pt x="227990" y="47002"/>
                </a:lnTo>
                <a:lnTo>
                  <a:pt x="223266" y="65011"/>
                </a:lnTo>
                <a:lnTo>
                  <a:pt x="209308" y="108966"/>
                </a:lnTo>
                <a:lnTo>
                  <a:pt x="188087" y="144145"/>
                </a:lnTo>
                <a:lnTo>
                  <a:pt x="143014" y="199771"/>
                </a:lnTo>
                <a:lnTo>
                  <a:pt x="108470" y="199771"/>
                </a:lnTo>
                <a:lnTo>
                  <a:pt x="108470" y="431050"/>
                </a:lnTo>
                <a:lnTo>
                  <a:pt x="144780" y="431050"/>
                </a:lnTo>
                <a:lnTo>
                  <a:pt x="156476" y="438912"/>
                </a:lnTo>
                <a:lnTo>
                  <a:pt x="172847" y="448297"/>
                </a:lnTo>
                <a:lnTo>
                  <a:pt x="217436" y="470916"/>
                </a:lnTo>
                <a:lnTo>
                  <a:pt x="255536" y="485914"/>
                </a:lnTo>
                <a:lnTo>
                  <a:pt x="268490" y="489839"/>
                </a:lnTo>
                <a:lnTo>
                  <a:pt x="280682" y="493649"/>
                </a:lnTo>
                <a:lnTo>
                  <a:pt x="293001" y="496062"/>
                </a:lnTo>
                <a:lnTo>
                  <a:pt x="304190" y="497586"/>
                </a:lnTo>
                <a:lnTo>
                  <a:pt x="315341" y="498475"/>
                </a:lnTo>
                <a:lnTo>
                  <a:pt x="334022" y="498475"/>
                </a:lnTo>
                <a:lnTo>
                  <a:pt x="344055" y="497586"/>
                </a:lnTo>
                <a:lnTo>
                  <a:pt x="353441" y="496062"/>
                </a:lnTo>
                <a:lnTo>
                  <a:pt x="361581" y="492887"/>
                </a:lnTo>
                <a:lnTo>
                  <a:pt x="365760" y="491363"/>
                </a:lnTo>
                <a:lnTo>
                  <a:pt x="377952" y="454545"/>
                </a:lnTo>
                <a:lnTo>
                  <a:pt x="377456" y="449059"/>
                </a:lnTo>
                <a:lnTo>
                  <a:pt x="376301" y="444373"/>
                </a:lnTo>
                <a:lnTo>
                  <a:pt x="373900" y="439674"/>
                </a:lnTo>
                <a:lnTo>
                  <a:pt x="370484" y="435737"/>
                </a:lnTo>
                <a:lnTo>
                  <a:pt x="373380" y="434975"/>
                </a:lnTo>
                <a:lnTo>
                  <a:pt x="376301" y="433336"/>
                </a:lnTo>
                <a:lnTo>
                  <a:pt x="379234" y="431812"/>
                </a:lnTo>
                <a:lnTo>
                  <a:pt x="381520" y="428637"/>
                </a:lnTo>
                <a:lnTo>
                  <a:pt x="388620" y="384810"/>
                </a:lnTo>
                <a:lnTo>
                  <a:pt x="388620" y="377710"/>
                </a:lnTo>
                <a:lnTo>
                  <a:pt x="388010" y="373773"/>
                </a:lnTo>
                <a:lnTo>
                  <a:pt x="386854" y="370725"/>
                </a:lnTo>
                <a:lnTo>
                  <a:pt x="383921" y="365125"/>
                </a:lnTo>
                <a:lnTo>
                  <a:pt x="382155" y="362839"/>
                </a:lnTo>
                <a:lnTo>
                  <a:pt x="380390" y="360426"/>
                </a:lnTo>
                <a:lnTo>
                  <a:pt x="396760" y="310261"/>
                </a:lnTo>
                <a:lnTo>
                  <a:pt x="396760" y="302514"/>
                </a:lnTo>
                <a:lnTo>
                  <a:pt x="396240" y="298577"/>
                </a:lnTo>
                <a:lnTo>
                  <a:pt x="393827" y="292366"/>
                </a:lnTo>
                <a:lnTo>
                  <a:pt x="390296" y="287515"/>
                </a:lnTo>
                <a:lnTo>
                  <a:pt x="388010" y="285229"/>
                </a:lnTo>
                <a:lnTo>
                  <a:pt x="390296" y="284467"/>
                </a:lnTo>
                <a:lnTo>
                  <a:pt x="400812" y="263283"/>
                </a:lnTo>
                <a:lnTo>
                  <a:pt x="403250" y="235089"/>
                </a:lnTo>
                <a:close/>
              </a:path>
            </a:pathLst>
          </a:custGeom>
          <a:solidFill>
            <a:srgbClr val="174669"/>
          </a:solidFill>
        </p:spPr>
        <p:txBody>
          <a:bodyPr wrap="square" lIns="0" tIns="0" rIns="0" bIns="0" rtlCol="0"/>
          <a:lstStyle/>
          <a:p>
            <a:endParaRPr/>
          </a:p>
        </p:txBody>
      </p:sp>
      <p:sp>
        <p:nvSpPr>
          <p:cNvPr id="24" name="bg object 24"/>
          <p:cNvSpPr/>
          <p:nvPr/>
        </p:nvSpPr>
        <p:spPr>
          <a:xfrm>
            <a:off x="3252958" y="150875"/>
            <a:ext cx="225425" cy="520700"/>
          </a:xfrm>
          <a:custGeom>
            <a:avLst/>
            <a:gdLst/>
            <a:ahLst/>
            <a:cxnLst/>
            <a:rect l="l" t="t" r="r" b="b"/>
            <a:pathLst>
              <a:path w="225425" h="520700">
                <a:moveTo>
                  <a:pt x="200669" y="0"/>
                </a:moveTo>
                <a:lnTo>
                  <a:pt x="24403" y="0"/>
                </a:lnTo>
                <a:lnTo>
                  <a:pt x="19313" y="518"/>
                </a:lnTo>
                <a:lnTo>
                  <a:pt x="0" y="489722"/>
                </a:lnTo>
                <a:lnTo>
                  <a:pt x="263" y="494659"/>
                </a:lnTo>
                <a:lnTo>
                  <a:pt x="24403" y="520689"/>
                </a:lnTo>
                <a:lnTo>
                  <a:pt x="200669" y="520689"/>
                </a:lnTo>
                <a:lnTo>
                  <a:pt x="224906" y="493379"/>
                </a:lnTo>
                <a:lnTo>
                  <a:pt x="112551" y="493379"/>
                </a:lnTo>
                <a:lnTo>
                  <a:pt x="109229" y="492770"/>
                </a:lnTo>
                <a:lnTo>
                  <a:pt x="96275" y="471799"/>
                </a:lnTo>
                <a:lnTo>
                  <a:pt x="96793" y="467471"/>
                </a:lnTo>
                <a:lnTo>
                  <a:pt x="112551" y="450098"/>
                </a:lnTo>
                <a:lnTo>
                  <a:pt x="225327" y="450098"/>
                </a:lnTo>
                <a:lnTo>
                  <a:pt x="225327" y="422910"/>
                </a:lnTo>
                <a:lnTo>
                  <a:pt x="24403" y="422910"/>
                </a:lnTo>
                <a:lnTo>
                  <a:pt x="24403" y="64891"/>
                </a:lnTo>
                <a:lnTo>
                  <a:pt x="225327" y="64891"/>
                </a:lnTo>
                <a:lnTo>
                  <a:pt x="225327" y="38862"/>
                </a:lnTo>
                <a:lnTo>
                  <a:pt x="105571" y="38862"/>
                </a:lnTo>
                <a:lnTo>
                  <a:pt x="103285" y="38343"/>
                </a:lnTo>
                <a:lnTo>
                  <a:pt x="101883" y="37094"/>
                </a:lnTo>
                <a:lnTo>
                  <a:pt x="100481" y="34533"/>
                </a:lnTo>
                <a:lnTo>
                  <a:pt x="99963" y="32125"/>
                </a:lnTo>
                <a:lnTo>
                  <a:pt x="100481" y="28956"/>
                </a:lnTo>
                <a:lnTo>
                  <a:pt x="101883" y="27188"/>
                </a:lnTo>
                <a:lnTo>
                  <a:pt x="103285" y="25267"/>
                </a:lnTo>
                <a:lnTo>
                  <a:pt x="105571" y="24627"/>
                </a:lnTo>
                <a:lnTo>
                  <a:pt x="224520" y="24627"/>
                </a:lnTo>
                <a:lnTo>
                  <a:pt x="223407" y="19690"/>
                </a:lnTo>
                <a:lnTo>
                  <a:pt x="205759" y="518"/>
                </a:lnTo>
                <a:lnTo>
                  <a:pt x="200669" y="0"/>
                </a:lnTo>
                <a:close/>
              </a:path>
              <a:path w="225425" h="520700">
                <a:moveTo>
                  <a:pt x="225327" y="450098"/>
                </a:moveTo>
                <a:lnTo>
                  <a:pt x="112551" y="450098"/>
                </a:lnTo>
                <a:lnTo>
                  <a:pt x="115843" y="450707"/>
                </a:lnTo>
                <a:lnTo>
                  <a:pt x="119013" y="451987"/>
                </a:lnTo>
                <a:lnTo>
                  <a:pt x="128797" y="471799"/>
                </a:lnTo>
                <a:lnTo>
                  <a:pt x="128279" y="476128"/>
                </a:lnTo>
                <a:lnTo>
                  <a:pt x="112551" y="493379"/>
                </a:lnTo>
                <a:lnTo>
                  <a:pt x="224906" y="493379"/>
                </a:lnTo>
                <a:lnTo>
                  <a:pt x="225327" y="487801"/>
                </a:lnTo>
                <a:lnTo>
                  <a:pt x="225327" y="450098"/>
                </a:lnTo>
                <a:close/>
              </a:path>
              <a:path w="225425" h="520700">
                <a:moveTo>
                  <a:pt x="225327" y="64891"/>
                </a:moveTo>
                <a:lnTo>
                  <a:pt x="200669" y="64891"/>
                </a:lnTo>
                <a:lnTo>
                  <a:pt x="200669" y="422910"/>
                </a:lnTo>
                <a:lnTo>
                  <a:pt x="225327" y="422910"/>
                </a:lnTo>
                <a:lnTo>
                  <a:pt x="225327" y="64891"/>
                </a:lnTo>
                <a:close/>
              </a:path>
              <a:path w="225425" h="520700">
                <a:moveTo>
                  <a:pt x="224520" y="24627"/>
                </a:moveTo>
                <a:lnTo>
                  <a:pt x="119531" y="24627"/>
                </a:lnTo>
                <a:lnTo>
                  <a:pt x="121817" y="25267"/>
                </a:lnTo>
                <a:lnTo>
                  <a:pt x="123219" y="27188"/>
                </a:lnTo>
                <a:lnTo>
                  <a:pt x="124621" y="28956"/>
                </a:lnTo>
                <a:lnTo>
                  <a:pt x="125109" y="32125"/>
                </a:lnTo>
                <a:lnTo>
                  <a:pt x="124621" y="34533"/>
                </a:lnTo>
                <a:lnTo>
                  <a:pt x="123219" y="37094"/>
                </a:lnTo>
                <a:lnTo>
                  <a:pt x="121817" y="38343"/>
                </a:lnTo>
                <a:lnTo>
                  <a:pt x="119531" y="38862"/>
                </a:lnTo>
                <a:lnTo>
                  <a:pt x="225327" y="38862"/>
                </a:lnTo>
                <a:lnTo>
                  <a:pt x="225279" y="32125"/>
                </a:lnTo>
                <a:lnTo>
                  <a:pt x="224809" y="25908"/>
                </a:lnTo>
                <a:lnTo>
                  <a:pt x="224520" y="24627"/>
                </a:lnTo>
                <a:close/>
              </a:path>
            </a:pathLst>
          </a:custGeom>
          <a:solidFill>
            <a:srgbClr val="18BAD5"/>
          </a:solidFill>
        </p:spPr>
        <p:txBody>
          <a:bodyPr wrap="square" lIns="0" tIns="0" rIns="0" bIns="0" rtlCol="0"/>
          <a:lstStyle/>
          <a:p>
            <a:endParaRPr/>
          </a:p>
        </p:txBody>
      </p:sp>
      <p:pic>
        <p:nvPicPr>
          <p:cNvPr id="25" name="bg object 25"/>
          <p:cNvPicPr/>
          <p:nvPr/>
        </p:nvPicPr>
        <p:blipFill>
          <a:blip r:embed="rId4" cstate="print"/>
          <a:stretch>
            <a:fillRect/>
          </a:stretch>
        </p:blipFill>
        <p:spPr>
          <a:xfrm>
            <a:off x="4489468" y="1340800"/>
            <a:ext cx="165122" cy="162220"/>
          </a:xfrm>
          <a:prstGeom prst="rect">
            <a:avLst/>
          </a:prstGeom>
        </p:spPr>
      </p:pic>
      <p:sp>
        <p:nvSpPr>
          <p:cNvPr id="26" name="bg object 26"/>
          <p:cNvSpPr/>
          <p:nvPr/>
        </p:nvSpPr>
        <p:spPr>
          <a:xfrm>
            <a:off x="4379975" y="687446"/>
            <a:ext cx="384175" cy="615950"/>
          </a:xfrm>
          <a:custGeom>
            <a:avLst/>
            <a:gdLst/>
            <a:ahLst/>
            <a:cxnLst/>
            <a:rect l="l" t="t" r="r" b="b"/>
            <a:pathLst>
              <a:path w="384175" h="615950">
                <a:moveTo>
                  <a:pt x="151881" y="611123"/>
                </a:moveTo>
                <a:lnTo>
                  <a:pt x="121036" y="421142"/>
                </a:lnTo>
                <a:lnTo>
                  <a:pt x="99181" y="279532"/>
                </a:lnTo>
              </a:path>
              <a:path w="384175" h="615950">
                <a:moveTo>
                  <a:pt x="268467" y="611123"/>
                </a:moveTo>
                <a:lnTo>
                  <a:pt x="273039" y="584453"/>
                </a:lnTo>
                <a:lnTo>
                  <a:pt x="279410" y="559064"/>
                </a:lnTo>
                <a:lnTo>
                  <a:pt x="286755" y="534802"/>
                </a:lnTo>
                <a:lnTo>
                  <a:pt x="294893" y="513069"/>
                </a:lnTo>
                <a:lnTo>
                  <a:pt x="304037" y="492495"/>
                </a:lnTo>
                <a:lnTo>
                  <a:pt x="313060" y="471921"/>
                </a:lnTo>
                <a:lnTo>
                  <a:pt x="333115" y="433212"/>
                </a:lnTo>
                <a:lnTo>
                  <a:pt x="352165" y="394472"/>
                </a:lnTo>
                <a:lnTo>
                  <a:pt x="368686" y="353324"/>
                </a:lnTo>
                <a:lnTo>
                  <a:pt x="379597" y="307329"/>
                </a:lnTo>
                <a:lnTo>
                  <a:pt x="383164" y="268620"/>
                </a:lnTo>
                <a:lnTo>
                  <a:pt x="384169" y="255269"/>
                </a:lnTo>
                <a:lnTo>
                  <a:pt x="379597" y="203332"/>
                </a:lnTo>
                <a:lnTo>
                  <a:pt x="368686" y="156088"/>
                </a:lnTo>
                <a:lnTo>
                  <a:pt x="351281" y="112532"/>
                </a:lnTo>
                <a:lnTo>
                  <a:pt x="327659" y="75072"/>
                </a:lnTo>
                <a:lnTo>
                  <a:pt x="299465" y="43555"/>
                </a:lnTo>
                <a:lnTo>
                  <a:pt x="266699" y="20573"/>
                </a:lnTo>
                <a:lnTo>
                  <a:pt x="230245" y="4815"/>
                </a:lnTo>
                <a:lnTo>
                  <a:pt x="192023" y="0"/>
                </a:lnTo>
                <a:lnTo>
                  <a:pt x="171968" y="1158"/>
                </a:lnTo>
                <a:lnTo>
                  <a:pt x="134752" y="12070"/>
                </a:lnTo>
                <a:lnTo>
                  <a:pt x="100980" y="31485"/>
                </a:lnTo>
                <a:lnTo>
                  <a:pt x="69982" y="58033"/>
                </a:lnTo>
                <a:lnTo>
                  <a:pt x="44592" y="93085"/>
                </a:lnTo>
                <a:lnTo>
                  <a:pt x="23621" y="133106"/>
                </a:lnTo>
                <a:lnTo>
                  <a:pt x="9022" y="179069"/>
                </a:lnTo>
                <a:lnTo>
                  <a:pt x="1767" y="228721"/>
                </a:lnTo>
                <a:lnTo>
                  <a:pt x="0" y="255269"/>
                </a:lnTo>
                <a:lnTo>
                  <a:pt x="883" y="268620"/>
                </a:lnTo>
                <a:lnTo>
                  <a:pt x="4450" y="307329"/>
                </a:lnTo>
                <a:lnTo>
                  <a:pt x="15361" y="353324"/>
                </a:lnTo>
                <a:lnTo>
                  <a:pt x="31760" y="394472"/>
                </a:lnTo>
                <a:lnTo>
                  <a:pt x="50932" y="433212"/>
                </a:lnTo>
                <a:lnTo>
                  <a:pt x="70987" y="471921"/>
                </a:lnTo>
                <a:lnTo>
                  <a:pt x="80009" y="492495"/>
                </a:lnTo>
                <a:lnTo>
                  <a:pt x="89153" y="513069"/>
                </a:lnTo>
                <a:lnTo>
                  <a:pt x="97292" y="534802"/>
                </a:lnTo>
                <a:lnTo>
                  <a:pt x="104637" y="559064"/>
                </a:lnTo>
                <a:lnTo>
                  <a:pt x="111008" y="584453"/>
                </a:lnTo>
                <a:lnTo>
                  <a:pt x="115580" y="611123"/>
                </a:lnTo>
              </a:path>
              <a:path w="384175" h="615950">
                <a:moveTo>
                  <a:pt x="284866" y="279532"/>
                </a:moveTo>
                <a:lnTo>
                  <a:pt x="263011" y="421142"/>
                </a:lnTo>
                <a:lnTo>
                  <a:pt x="232166" y="611123"/>
                </a:lnTo>
              </a:path>
              <a:path w="384175" h="615950">
                <a:moveTo>
                  <a:pt x="124724" y="271028"/>
                </a:moveTo>
                <a:lnTo>
                  <a:pt x="155569" y="306202"/>
                </a:lnTo>
                <a:lnTo>
                  <a:pt x="186568" y="271028"/>
                </a:lnTo>
                <a:lnTo>
                  <a:pt x="189372" y="268620"/>
                </a:lnTo>
                <a:lnTo>
                  <a:pt x="192023" y="267340"/>
                </a:lnTo>
                <a:lnTo>
                  <a:pt x="194706" y="268620"/>
                </a:lnTo>
                <a:lnTo>
                  <a:pt x="197479" y="271028"/>
                </a:lnTo>
                <a:lnTo>
                  <a:pt x="228478" y="306202"/>
                </a:lnTo>
                <a:lnTo>
                  <a:pt x="259323" y="271028"/>
                </a:lnTo>
              </a:path>
              <a:path w="384175" h="615950">
                <a:moveTo>
                  <a:pt x="115580" y="615939"/>
                </a:moveTo>
                <a:lnTo>
                  <a:pt x="268467" y="615939"/>
                </a:lnTo>
              </a:path>
            </a:pathLst>
          </a:custGeom>
          <a:ln w="12174">
            <a:solidFill>
              <a:srgbClr val="FFFFFF"/>
            </a:solidFill>
          </a:ln>
        </p:spPr>
        <p:txBody>
          <a:bodyPr wrap="square" lIns="0" tIns="0" rIns="0" bIns="0" rtlCol="0"/>
          <a:lstStyle/>
          <a:p>
            <a:endParaRPr/>
          </a:p>
        </p:txBody>
      </p:sp>
      <p:sp>
        <p:nvSpPr>
          <p:cNvPr id="27" name="bg object 27"/>
          <p:cNvSpPr/>
          <p:nvPr/>
        </p:nvSpPr>
        <p:spPr>
          <a:xfrm>
            <a:off x="3198875" y="1203320"/>
            <a:ext cx="305435" cy="407034"/>
          </a:xfrm>
          <a:custGeom>
            <a:avLst/>
            <a:gdLst/>
            <a:ahLst/>
            <a:cxnLst/>
            <a:rect l="l" t="t" r="r" b="b"/>
            <a:pathLst>
              <a:path w="305435" h="407034">
                <a:moveTo>
                  <a:pt x="152156" y="0"/>
                </a:moveTo>
                <a:lnTo>
                  <a:pt x="144536" y="761"/>
                </a:lnTo>
                <a:lnTo>
                  <a:pt x="136794" y="1523"/>
                </a:lnTo>
                <a:lnTo>
                  <a:pt x="129174" y="2407"/>
                </a:lnTo>
                <a:lnTo>
                  <a:pt x="121401" y="4693"/>
                </a:lnTo>
                <a:lnTo>
                  <a:pt x="114421" y="7101"/>
                </a:lnTo>
                <a:lnTo>
                  <a:pt x="107320" y="9540"/>
                </a:lnTo>
                <a:lnTo>
                  <a:pt x="73151" y="29961"/>
                </a:lnTo>
                <a:lnTo>
                  <a:pt x="44836" y="59832"/>
                </a:lnTo>
                <a:lnTo>
                  <a:pt x="21732" y="98419"/>
                </a:lnTo>
                <a:lnTo>
                  <a:pt x="18287" y="107076"/>
                </a:lnTo>
                <a:lnTo>
                  <a:pt x="14721" y="115702"/>
                </a:lnTo>
                <a:lnTo>
                  <a:pt x="11673" y="124327"/>
                </a:lnTo>
                <a:lnTo>
                  <a:pt x="9387" y="133746"/>
                </a:lnTo>
                <a:lnTo>
                  <a:pt x="6979" y="143255"/>
                </a:lnTo>
                <a:lnTo>
                  <a:pt x="518" y="182514"/>
                </a:lnTo>
                <a:lnTo>
                  <a:pt x="0" y="192785"/>
                </a:lnTo>
                <a:lnTo>
                  <a:pt x="0" y="203697"/>
                </a:lnTo>
                <a:lnTo>
                  <a:pt x="0" y="214000"/>
                </a:lnTo>
                <a:lnTo>
                  <a:pt x="4693" y="254142"/>
                </a:lnTo>
                <a:lnTo>
                  <a:pt x="14721" y="291845"/>
                </a:lnTo>
                <a:lnTo>
                  <a:pt x="18287" y="300471"/>
                </a:lnTo>
                <a:lnTo>
                  <a:pt x="21732" y="309250"/>
                </a:lnTo>
                <a:lnTo>
                  <a:pt x="44836" y="346953"/>
                </a:lnTo>
                <a:lnTo>
                  <a:pt x="73151" y="377708"/>
                </a:lnTo>
                <a:lnTo>
                  <a:pt x="79644" y="382402"/>
                </a:lnTo>
                <a:lnTo>
                  <a:pt x="86105" y="387095"/>
                </a:lnTo>
                <a:lnTo>
                  <a:pt x="93085" y="391027"/>
                </a:lnTo>
                <a:lnTo>
                  <a:pt x="100218" y="394197"/>
                </a:lnTo>
                <a:lnTo>
                  <a:pt x="107320" y="397398"/>
                </a:lnTo>
                <a:lnTo>
                  <a:pt x="114421" y="400446"/>
                </a:lnTo>
                <a:lnTo>
                  <a:pt x="121401" y="402854"/>
                </a:lnTo>
                <a:lnTo>
                  <a:pt x="129174" y="404378"/>
                </a:lnTo>
                <a:lnTo>
                  <a:pt x="136794" y="406024"/>
                </a:lnTo>
                <a:lnTo>
                  <a:pt x="144536" y="406786"/>
                </a:lnTo>
                <a:lnTo>
                  <a:pt x="152156" y="406786"/>
                </a:lnTo>
                <a:lnTo>
                  <a:pt x="160416" y="406786"/>
                </a:lnTo>
                <a:lnTo>
                  <a:pt x="197601" y="397398"/>
                </a:lnTo>
                <a:lnTo>
                  <a:pt x="204612" y="394197"/>
                </a:lnTo>
                <a:lnTo>
                  <a:pt x="211714" y="391027"/>
                </a:lnTo>
                <a:lnTo>
                  <a:pt x="249570" y="360304"/>
                </a:lnTo>
                <a:lnTo>
                  <a:pt x="279013" y="317113"/>
                </a:lnTo>
                <a:lnTo>
                  <a:pt x="292607" y="282458"/>
                </a:lnTo>
                <a:lnTo>
                  <a:pt x="295534" y="273801"/>
                </a:lnTo>
                <a:lnTo>
                  <a:pt x="297820" y="264413"/>
                </a:lnTo>
                <a:lnTo>
                  <a:pt x="300227" y="254142"/>
                </a:lnTo>
                <a:lnTo>
                  <a:pt x="301386" y="244723"/>
                </a:lnTo>
                <a:lnTo>
                  <a:pt x="303154" y="234452"/>
                </a:lnTo>
                <a:lnTo>
                  <a:pt x="303794" y="224271"/>
                </a:lnTo>
                <a:lnTo>
                  <a:pt x="304434" y="214000"/>
                </a:lnTo>
                <a:lnTo>
                  <a:pt x="304921" y="203697"/>
                </a:lnTo>
                <a:lnTo>
                  <a:pt x="304434" y="192785"/>
                </a:lnTo>
                <a:lnTo>
                  <a:pt x="303794" y="182514"/>
                </a:lnTo>
                <a:lnTo>
                  <a:pt x="303154" y="172333"/>
                </a:lnTo>
                <a:lnTo>
                  <a:pt x="301386" y="162824"/>
                </a:lnTo>
                <a:lnTo>
                  <a:pt x="300227" y="152643"/>
                </a:lnTo>
                <a:lnTo>
                  <a:pt x="297820" y="143255"/>
                </a:lnTo>
                <a:lnTo>
                  <a:pt x="295534" y="133746"/>
                </a:lnTo>
                <a:lnTo>
                  <a:pt x="292607" y="124327"/>
                </a:lnTo>
                <a:lnTo>
                  <a:pt x="289559" y="115702"/>
                </a:lnTo>
                <a:lnTo>
                  <a:pt x="286146" y="107076"/>
                </a:lnTo>
                <a:lnTo>
                  <a:pt x="282580" y="98419"/>
                </a:lnTo>
                <a:lnTo>
                  <a:pt x="279013" y="89672"/>
                </a:lnTo>
                <a:lnTo>
                  <a:pt x="249570" y="46481"/>
                </a:lnTo>
                <a:lnTo>
                  <a:pt x="231129" y="29961"/>
                </a:lnTo>
                <a:lnTo>
                  <a:pt x="224668" y="25145"/>
                </a:lnTo>
                <a:lnTo>
                  <a:pt x="190499" y="7101"/>
                </a:lnTo>
                <a:lnTo>
                  <a:pt x="182879" y="4693"/>
                </a:lnTo>
                <a:lnTo>
                  <a:pt x="175778" y="2407"/>
                </a:lnTo>
                <a:lnTo>
                  <a:pt x="168036" y="1523"/>
                </a:lnTo>
                <a:lnTo>
                  <a:pt x="160416" y="761"/>
                </a:lnTo>
                <a:lnTo>
                  <a:pt x="152156" y="0"/>
                </a:lnTo>
                <a:close/>
              </a:path>
              <a:path w="305435" h="407034">
                <a:moveTo>
                  <a:pt x="152156" y="47243"/>
                </a:moveTo>
                <a:lnTo>
                  <a:pt x="140329" y="48005"/>
                </a:lnTo>
                <a:lnTo>
                  <a:pt x="128534" y="50413"/>
                </a:lnTo>
                <a:lnTo>
                  <a:pt x="87264" y="73913"/>
                </a:lnTo>
                <a:lnTo>
                  <a:pt x="61843" y="104637"/>
                </a:lnTo>
                <a:lnTo>
                  <a:pt x="44836" y="143255"/>
                </a:lnTo>
                <a:lnTo>
                  <a:pt x="35935" y="187208"/>
                </a:lnTo>
                <a:lnTo>
                  <a:pt x="35295" y="203697"/>
                </a:lnTo>
                <a:lnTo>
                  <a:pt x="35935" y="219577"/>
                </a:lnTo>
                <a:lnTo>
                  <a:pt x="44836" y="264413"/>
                </a:lnTo>
                <a:lnTo>
                  <a:pt x="61843" y="302910"/>
                </a:lnTo>
                <a:lnTo>
                  <a:pt x="87264" y="332872"/>
                </a:lnTo>
                <a:lnTo>
                  <a:pt x="128534" y="356372"/>
                </a:lnTo>
                <a:lnTo>
                  <a:pt x="152156" y="359542"/>
                </a:lnTo>
                <a:lnTo>
                  <a:pt x="164591" y="358780"/>
                </a:lnTo>
                <a:lnTo>
                  <a:pt x="208147" y="340613"/>
                </a:lnTo>
                <a:lnTo>
                  <a:pt x="242437" y="302910"/>
                </a:lnTo>
                <a:lnTo>
                  <a:pt x="260085" y="264413"/>
                </a:lnTo>
                <a:lnTo>
                  <a:pt x="268985" y="219577"/>
                </a:lnTo>
                <a:lnTo>
                  <a:pt x="269504" y="203697"/>
                </a:lnTo>
                <a:lnTo>
                  <a:pt x="268985" y="187208"/>
                </a:lnTo>
                <a:lnTo>
                  <a:pt x="260085" y="143255"/>
                </a:lnTo>
                <a:lnTo>
                  <a:pt x="242437" y="104637"/>
                </a:lnTo>
                <a:lnTo>
                  <a:pt x="217688" y="73913"/>
                </a:lnTo>
                <a:lnTo>
                  <a:pt x="175778" y="50413"/>
                </a:lnTo>
                <a:lnTo>
                  <a:pt x="164591" y="48005"/>
                </a:lnTo>
                <a:lnTo>
                  <a:pt x="152156" y="47243"/>
                </a:lnTo>
              </a:path>
            </a:pathLst>
          </a:custGeom>
          <a:ln w="19049">
            <a:solidFill>
              <a:srgbClr val="174669"/>
            </a:solidFill>
          </a:ln>
        </p:spPr>
        <p:txBody>
          <a:bodyPr wrap="square" lIns="0" tIns="0" rIns="0" bIns="0" rtlCol="0"/>
          <a:lstStyle/>
          <a:p>
            <a:endParaRPr/>
          </a:p>
        </p:txBody>
      </p:sp>
      <p:pic>
        <p:nvPicPr>
          <p:cNvPr id="28" name="bg object 28"/>
          <p:cNvPicPr/>
          <p:nvPr/>
        </p:nvPicPr>
        <p:blipFill>
          <a:blip r:embed="rId5" cstate="print"/>
          <a:stretch>
            <a:fillRect/>
          </a:stretch>
        </p:blipFill>
        <p:spPr>
          <a:xfrm>
            <a:off x="3435355" y="1533647"/>
            <a:ext cx="168280" cy="217291"/>
          </a:xfrm>
          <a:prstGeom prst="rect">
            <a:avLst/>
          </a:prstGeom>
        </p:spPr>
      </p:pic>
      <p:pic>
        <p:nvPicPr>
          <p:cNvPr id="29" name="bg object 29"/>
          <p:cNvPicPr/>
          <p:nvPr/>
        </p:nvPicPr>
        <p:blipFill>
          <a:blip r:embed="rId6" cstate="print"/>
          <a:stretch>
            <a:fillRect/>
          </a:stretch>
        </p:blipFill>
        <p:spPr>
          <a:xfrm>
            <a:off x="3259454" y="1288161"/>
            <a:ext cx="101102" cy="128381"/>
          </a:xfrm>
          <a:prstGeom prst="rect">
            <a:avLst/>
          </a:prstGeom>
        </p:spPr>
      </p:pic>
      <p:sp>
        <p:nvSpPr>
          <p:cNvPr id="30" name="bg object 30"/>
          <p:cNvSpPr/>
          <p:nvPr/>
        </p:nvSpPr>
        <p:spPr>
          <a:xfrm>
            <a:off x="5010150" y="6102346"/>
            <a:ext cx="1033780" cy="755650"/>
          </a:xfrm>
          <a:custGeom>
            <a:avLst/>
            <a:gdLst/>
            <a:ahLst/>
            <a:cxnLst/>
            <a:rect l="l" t="t" r="r" b="b"/>
            <a:pathLst>
              <a:path w="1033779" h="755650">
                <a:moveTo>
                  <a:pt x="0" y="596098"/>
                </a:moveTo>
                <a:lnTo>
                  <a:pt x="79338" y="755654"/>
                </a:lnTo>
              </a:path>
              <a:path w="1033779" h="755650">
                <a:moveTo>
                  <a:pt x="954177" y="755654"/>
                </a:moveTo>
                <a:lnTo>
                  <a:pt x="1033515" y="596098"/>
                </a:lnTo>
                <a:lnTo>
                  <a:pt x="737097" y="0"/>
                </a:lnTo>
                <a:lnTo>
                  <a:pt x="296417" y="0"/>
                </a:lnTo>
                <a:lnTo>
                  <a:pt x="0" y="596098"/>
                </a:lnTo>
              </a:path>
            </a:pathLst>
          </a:custGeom>
          <a:ln w="19049">
            <a:solidFill>
              <a:srgbClr val="174669"/>
            </a:solidFill>
          </a:ln>
        </p:spPr>
        <p:txBody>
          <a:bodyPr wrap="square" lIns="0" tIns="0" rIns="0" bIns="0" rtlCol="0"/>
          <a:lstStyle/>
          <a:p>
            <a:endParaRPr/>
          </a:p>
        </p:txBody>
      </p:sp>
      <p:sp>
        <p:nvSpPr>
          <p:cNvPr id="31" name="bg object 31"/>
          <p:cNvSpPr/>
          <p:nvPr/>
        </p:nvSpPr>
        <p:spPr>
          <a:xfrm>
            <a:off x="5133990" y="5408676"/>
            <a:ext cx="539750" cy="624205"/>
          </a:xfrm>
          <a:custGeom>
            <a:avLst/>
            <a:gdLst/>
            <a:ahLst/>
            <a:cxnLst/>
            <a:rect l="l" t="t" r="r" b="b"/>
            <a:pathLst>
              <a:path w="539750" h="624204">
                <a:moveTo>
                  <a:pt x="384931" y="0"/>
                </a:moveTo>
                <a:lnTo>
                  <a:pt x="154807" y="0"/>
                </a:lnTo>
                <a:lnTo>
                  <a:pt x="0" y="311871"/>
                </a:lnTo>
                <a:lnTo>
                  <a:pt x="154807" y="623828"/>
                </a:lnTo>
                <a:lnTo>
                  <a:pt x="384931" y="623828"/>
                </a:lnTo>
                <a:lnTo>
                  <a:pt x="539739" y="311871"/>
                </a:lnTo>
                <a:lnTo>
                  <a:pt x="384931" y="0"/>
                </a:lnTo>
                <a:close/>
              </a:path>
            </a:pathLst>
          </a:custGeom>
          <a:solidFill>
            <a:srgbClr val="3191E1"/>
          </a:solidFill>
        </p:spPr>
        <p:txBody>
          <a:bodyPr wrap="square" lIns="0" tIns="0" rIns="0" bIns="0" rtlCol="0"/>
          <a:lstStyle/>
          <a:p>
            <a:endParaRPr/>
          </a:p>
        </p:txBody>
      </p:sp>
      <p:sp>
        <p:nvSpPr>
          <p:cNvPr id="32" name="bg object 32"/>
          <p:cNvSpPr/>
          <p:nvPr/>
        </p:nvSpPr>
        <p:spPr>
          <a:xfrm>
            <a:off x="3101980" y="4840354"/>
            <a:ext cx="1031875" cy="1190625"/>
          </a:xfrm>
          <a:custGeom>
            <a:avLst/>
            <a:gdLst/>
            <a:ahLst/>
            <a:cxnLst/>
            <a:rect l="l" t="t" r="r" b="b"/>
            <a:pathLst>
              <a:path w="1031875" h="1190625">
                <a:moveTo>
                  <a:pt x="735970" y="0"/>
                </a:moveTo>
                <a:lnTo>
                  <a:pt x="295899" y="0"/>
                </a:lnTo>
                <a:lnTo>
                  <a:pt x="0" y="595240"/>
                </a:lnTo>
                <a:lnTo>
                  <a:pt x="295899" y="1190554"/>
                </a:lnTo>
                <a:lnTo>
                  <a:pt x="735970" y="1190554"/>
                </a:lnTo>
                <a:lnTo>
                  <a:pt x="1031869" y="595240"/>
                </a:lnTo>
                <a:lnTo>
                  <a:pt x="735970" y="0"/>
                </a:lnTo>
                <a:close/>
              </a:path>
            </a:pathLst>
          </a:custGeom>
          <a:solidFill>
            <a:srgbClr val="174669"/>
          </a:solidFill>
        </p:spPr>
        <p:txBody>
          <a:bodyPr wrap="square" lIns="0" tIns="0" rIns="0" bIns="0" rtlCol="0"/>
          <a:lstStyle/>
          <a:p>
            <a:endParaRPr/>
          </a:p>
        </p:txBody>
      </p:sp>
      <p:sp>
        <p:nvSpPr>
          <p:cNvPr id="33" name="bg object 33"/>
          <p:cNvSpPr/>
          <p:nvPr/>
        </p:nvSpPr>
        <p:spPr>
          <a:xfrm>
            <a:off x="3530589" y="6102346"/>
            <a:ext cx="452755" cy="521334"/>
          </a:xfrm>
          <a:custGeom>
            <a:avLst/>
            <a:gdLst/>
            <a:ahLst/>
            <a:cxnLst/>
            <a:rect l="l" t="t" r="r" b="b"/>
            <a:pathLst>
              <a:path w="452754" h="521334">
                <a:moveTo>
                  <a:pt x="0" y="260354"/>
                </a:moveTo>
                <a:lnTo>
                  <a:pt x="129814" y="520708"/>
                </a:lnTo>
                <a:lnTo>
                  <a:pt x="322722" y="520708"/>
                </a:lnTo>
                <a:lnTo>
                  <a:pt x="452506" y="260354"/>
                </a:lnTo>
                <a:lnTo>
                  <a:pt x="322722" y="0"/>
                </a:lnTo>
                <a:lnTo>
                  <a:pt x="129814" y="0"/>
                </a:lnTo>
                <a:lnTo>
                  <a:pt x="0" y="260354"/>
                </a:lnTo>
                <a:close/>
              </a:path>
            </a:pathLst>
          </a:custGeom>
          <a:ln w="19049">
            <a:solidFill>
              <a:srgbClr val="00E1C5"/>
            </a:solidFill>
          </a:ln>
        </p:spPr>
        <p:txBody>
          <a:bodyPr wrap="square" lIns="0" tIns="0" rIns="0" bIns="0" rtlCol="0"/>
          <a:lstStyle/>
          <a:p>
            <a:endParaRPr/>
          </a:p>
        </p:txBody>
      </p:sp>
      <p:sp>
        <p:nvSpPr>
          <p:cNvPr id="34" name="bg object 34"/>
          <p:cNvSpPr/>
          <p:nvPr/>
        </p:nvSpPr>
        <p:spPr>
          <a:xfrm>
            <a:off x="5370576" y="6489703"/>
            <a:ext cx="313055" cy="368300"/>
          </a:xfrm>
          <a:custGeom>
            <a:avLst/>
            <a:gdLst/>
            <a:ahLst/>
            <a:cxnLst/>
            <a:rect l="l" t="t" r="r" b="b"/>
            <a:pathLst>
              <a:path w="313054" h="368300">
                <a:moveTo>
                  <a:pt x="66934" y="44994"/>
                </a:moveTo>
                <a:lnTo>
                  <a:pt x="64129" y="44994"/>
                </a:lnTo>
                <a:lnTo>
                  <a:pt x="61081" y="45576"/>
                </a:lnTo>
                <a:lnTo>
                  <a:pt x="35052" y="77973"/>
                </a:lnTo>
                <a:lnTo>
                  <a:pt x="33649" y="85784"/>
                </a:lnTo>
                <a:lnTo>
                  <a:pt x="33649" y="89380"/>
                </a:lnTo>
                <a:lnTo>
                  <a:pt x="34533" y="92987"/>
                </a:lnTo>
                <a:lnTo>
                  <a:pt x="35448" y="96571"/>
                </a:lnTo>
                <a:lnTo>
                  <a:pt x="37216" y="100179"/>
                </a:lnTo>
                <a:lnTo>
                  <a:pt x="57028" y="133778"/>
                </a:lnTo>
                <a:lnTo>
                  <a:pt x="53858" y="142160"/>
                </a:lnTo>
                <a:lnTo>
                  <a:pt x="51175" y="150554"/>
                </a:lnTo>
                <a:lnTo>
                  <a:pt x="48524" y="159567"/>
                </a:lnTo>
                <a:lnTo>
                  <a:pt x="46725" y="167961"/>
                </a:lnTo>
                <a:lnTo>
                  <a:pt x="14356" y="172759"/>
                </a:lnTo>
                <a:lnTo>
                  <a:pt x="11673" y="173962"/>
                </a:lnTo>
                <a:lnTo>
                  <a:pt x="8900" y="175164"/>
                </a:lnTo>
                <a:lnTo>
                  <a:pt x="6217" y="177546"/>
                </a:lnTo>
                <a:lnTo>
                  <a:pt x="0" y="194345"/>
                </a:lnTo>
                <a:lnTo>
                  <a:pt x="0" y="223158"/>
                </a:lnTo>
                <a:lnTo>
                  <a:pt x="11673" y="243542"/>
                </a:lnTo>
                <a:lnTo>
                  <a:pt x="14356" y="244744"/>
                </a:lnTo>
                <a:lnTo>
                  <a:pt x="46725" y="249531"/>
                </a:lnTo>
                <a:lnTo>
                  <a:pt x="48524" y="257937"/>
                </a:lnTo>
                <a:lnTo>
                  <a:pt x="51175" y="266926"/>
                </a:lnTo>
                <a:lnTo>
                  <a:pt x="53858" y="275320"/>
                </a:lnTo>
                <a:lnTo>
                  <a:pt x="57028" y="283725"/>
                </a:lnTo>
                <a:lnTo>
                  <a:pt x="37216" y="317325"/>
                </a:lnTo>
                <a:lnTo>
                  <a:pt x="35448" y="320932"/>
                </a:lnTo>
                <a:lnTo>
                  <a:pt x="34533" y="324516"/>
                </a:lnTo>
                <a:lnTo>
                  <a:pt x="33649" y="328136"/>
                </a:lnTo>
                <a:lnTo>
                  <a:pt x="33649" y="331719"/>
                </a:lnTo>
                <a:lnTo>
                  <a:pt x="53461" y="366521"/>
                </a:lnTo>
                <a:lnTo>
                  <a:pt x="55074" y="368295"/>
                </a:lnTo>
                <a:lnTo>
                  <a:pt x="74931" y="368295"/>
                </a:lnTo>
                <a:lnTo>
                  <a:pt x="100218" y="341316"/>
                </a:lnTo>
                <a:lnTo>
                  <a:pt x="276928" y="341316"/>
                </a:lnTo>
                <a:lnTo>
                  <a:pt x="277611" y="339530"/>
                </a:lnTo>
                <a:lnTo>
                  <a:pt x="278526" y="335910"/>
                </a:lnTo>
                <a:lnTo>
                  <a:pt x="279013" y="331719"/>
                </a:lnTo>
                <a:lnTo>
                  <a:pt x="279013" y="328136"/>
                </a:lnTo>
                <a:lnTo>
                  <a:pt x="278130" y="324516"/>
                </a:lnTo>
                <a:lnTo>
                  <a:pt x="277124" y="320932"/>
                </a:lnTo>
                <a:lnTo>
                  <a:pt x="275844" y="317325"/>
                </a:lnTo>
                <a:lnTo>
                  <a:pt x="255666" y="283725"/>
                </a:lnTo>
                <a:lnTo>
                  <a:pt x="258278" y="276522"/>
                </a:lnTo>
                <a:lnTo>
                  <a:pt x="151394" y="276522"/>
                </a:lnTo>
                <a:lnTo>
                  <a:pt x="146425" y="275320"/>
                </a:lnTo>
                <a:lnTo>
                  <a:pt x="141975" y="273534"/>
                </a:lnTo>
                <a:lnTo>
                  <a:pt x="137038" y="271736"/>
                </a:lnTo>
                <a:lnTo>
                  <a:pt x="111373" y="240541"/>
                </a:lnTo>
                <a:lnTo>
                  <a:pt x="107838" y="227944"/>
                </a:lnTo>
                <a:lnTo>
                  <a:pt x="106436" y="221956"/>
                </a:lnTo>
                <a:lnTo>
                  <a:pt x="105552" y="215348"/>
                </a:lnTo>
                <a:lnTo>
                  <a:pt x="105552" y="202156"/>
                </a:lnTo>
                <a:lnTo>
                  <a:pt x="106436" y="195548"/>
                </a:lnTo>
                <a:lnTo>
                  <a:pt x="107838" y="189559"/>
                </a:lnTo>
                <a:lnTo>
                  <a:pt x="109087" y="182951"/>
                </a:lnTo>
                <a:lnTo>
                  <a:pt x="111373" y="176962"/>
                </a:lnTo>
                <a:lnTo>
                  <a:pt x="114056" y="171556"/>
                </a:lnTo>
                <a:lnTo>
                  <a:pt x="116707" y="166151"/>
                </a:lnTo>
                <a:lnTo>
                  <a:pt x="141975" y="143970"/>
                </a:lnTo>
                <a:lnTo>
                  <a:pt x="146425" y="142160"/>
                </a:lnTo>
                <a:lnTo>
                  <a:pt x="151394" y="140981"/>
                </a:lnTo>
                <a:lnTo>
                  <a:pt x="258285" y="140981"/>
                </a:lnTo>
                <a:lnTo>
                  <a:pt x="255666" y="133778"/>
                </a:lnTo>
                <a:lnTo>
                  <a:pt x="275844" y="100179"/>
                </a:lnTo>
                <a:lnTo>
                  <a:pt x="277124" y="96571"/>
                </a:lnTo>
                <a:lnTo>
                  <a:pt x="278130" y="92987"/>
                </a:lnTo>
                <a:lnTo>
                  <a:pt x="279013" y="89380"/>
                </a:lnTo>
                <a:lnTo>
                  <a:pt x="279013" y="85784"/>
                </a:lnTo>
                <a:lnTo>
                  <a:pt x="278526" y="81581"/>
                </a:lnTo>
                <a:lnTo>
                  <a:pt x="277611" y="77973"/>
                </a:lnTo>
                <a:lnTo>
                  <a:pt x="276928" y="76188"/>
                </a:lnTo>
                <a:lnTo>
                  <a:pt x="100218" y="76188"/>
                </a:lnTo>
                <a:lnTo>
                  <a:pt x="74919" y="49779"/>
                </a:lnTo>
                <a:lnTo>
                  <a:pt x="72268" y="47387"/>
                </a:lnTo>
                <a:lnTo>
                  <a:pt x="66934" y="44994"/>
                </a:lnTo>
                <a:close/>
              </a:path>
              <a:path w="313054" h="368300">
                <a:moveTo>
                  <a:pt x="212476" y="341316"/>
                </a:moveTo>
                <a:lnTo>
                  <a:pt x="100218" y="341316"/>
                </a:lnTo>
                <a:lnTo>
                  <a:pt x="106436" y="345519"/>
                </a:lnTo>
                <a:lnTo>
                  <a:pt x="112776" y="349103"/>
                </a:lnTo>
                <a:lnTo>
                  <a:pt x="119512" y="352722"/>
                </a:lnTo>
                <a:lnTo>
                  <a:pt x="125730" y="355127"/>
                </a:lnTo>
                <a:lnTo>
                  <a:pt x="126854" y="368295"/>
                </a:lnTo>
                <a:lnTo>
                  <a:pt x="185733" y="368295"/>
                </a:lnTo>
                <a:lnTo>
                  <a:pt x="186811" y="355127"/>
                </a:lnTo>
                <a:lnTo>
                  <a:pt x="193182" y="352722"/>
                </a:lnTo>
                <a:lnTo>
                  <a:pt x="199887" y="349103"/>
                </a:lnTo>
                <a:lnTo>
                  <a:pt x="206136" y="345519"/>
                </a:lnTo>
                <a:lnTo>
                  <a:pt x="212476" y="341316"/>
                </a:lnTo>
                <a:close/>
              </a:path>
              <a:path w="313054" h="368300">
                <a:moveTo>
                  <a:pt x="276928" y="341316"/>
                </a:moveTo>
                <a:lnTo>
                  <a:pt x="212476" y="341316"/>
                </a:lnTo>
                <a:lnTo>
                  <a:pt x="237610" y="368295"/>
                </a:lnTo>
                <a:lnTo>
                  <a:pt x="257498" y="368295"/>
                </a:lnTo>
                <a:lnTo>
                  <a:pt x="259201" y="366521"/>
                </a:lnTo>
                <a:lnTo>
                  <a:pt x="274441" y="346114"/>
                </a:lnTo>
                <a:lnTo>
                  <a:pt x="276240" y="343114"/>
                </a:lnTo>
                <a:lnTo>
                  <a:pt x="276928" y="341316"/>
                </a:lnTo>
                <a:close/>
              </a:path>
              <a:path w="313054" h="368300">
                <a:moveTo>
                  <a:pt x="258285" y="140981"/>
                </a:moveTo>
                <a:lnTo>
                  <a:pt x="161300" y="140981"/>
                </a:lnTo>
                <a:lnTo>
                  <a:pt x="166237" y="142160"/>
                </a:lnTo>
                <a:lnTo>
                  <a:pt x="170688" y="143970"/>
                </a:lnTo>
                <a:lnTo>
                  <a:pt x="198516" y="171556"/>
                </a:lnTo>
                <a:lnTo>
                  <a:pt x="207142" y="202156"/>
                </a:lnTo>
                <a:lnTo>
                  <a:pt x="207142" y="215348"/>
                </a:lnTo>
                <a:lnTo>
                  <a:pt x="192267" y="256734"/>
                </a:lnTo>
                <a:lnTo>
                  <a:pt x="170688" y="273534"/>
                </a:lnTo>
                <a:lnTo>
                  <a:pt x="166237" y="275320"/>
                </a:lnTo>
                <a:lnTo>
                  <a:pt x="161300" y="276522"/>
                </a:lnTo>
                <a:lnTo>
                  <a:pt x="258278" y="276522"/>
                </a:lnTo>
                <a:lnTo>
                  <a:pt x="258714" y="275320"/>
                </a:lnTo>
                <a:lnTo>
                  <a:pt x="261487" y="266926"/>
                </a:lnTo>
                <a:lnTo>
                  <a:pt x="264170" y="257937"/>
                </a:lnTo>
                <a:lnTo>
                  <a:pt x="265938" y="249531"/>
                </a:lnTo>
                <a:lnTo>
                  <a:pt x="298338" y="244744"/>
                </a:lnTo>
                <a:lnTo>
                  <a:pt x="312663" y="223158"/>
                </a:lnTo>
                <a:lnTo>
                  <a:pt x="312663" y="194345"/>
                </a:lnTo>
                <a:lnTo>
                  <a:pt x="265938" y="167961"/>
                </a:lnTo>
                <a:lnTo>
                  <a:pt x="264170" y="159567"/>
                </a:lnTo>
                <a:lnTo>
                  <a:pt x="261487" y="150554"/>
                </a:lnTo>
                <a:lnTo>
                  <a:pt x="258714" y="142160"/>
                </a:lnTo>
                <a:lnTo>
                  <a:pt x="258285" y="140981"/>
                </a:lnTo>
                <a:close/>
              </a:path>
              <a:path w="313054" h="368300">
                <a:moveTo>
                  <a:pt x="167121" y="0"/>
                </a:moveTo>
                <a:lnTo>
                  <a:pt x="145542" y="0"/>
                </a:lnTo>
                <a:lnTo>
                  <a:pt x="142372" y="606"/>
                </a:lnTo>
                <a:lnTo>
                  <a:pt x="125730" y="62377"/>
                </a:lnTo>
                <a:lnTo>
                  <a:pt x="119512" y="64793"/>
                </a:lnTo>
                <a:lnTo>
                  <a:pt x="112776" y="68377"/>
                </a:lnTo>
                <a:lnTo>
                  <a:pt x="106436" y="71985"/>
                </a:lnTo>
                <a:lnTo>
                  <a:pt x="100218" y="76188"/>
                </a:lnTo>
                <a:lnTo>
                  <a:pt x="212476" y="76188"/>
                </a:lnTo>
                <a:lnTo>
                  <a:pt x="206136" y="71985"/>
                </a:lnTo>
                <a:lnTo>
                  <a:pt x="199887" y="68377"/>
                </a:lnTo>
                <a:lnTo>
                  <a:pt x="193182" y="64793"/>
                </a:lnTo>
                <a:lnTo>
                  <a:pt x="186811" y="62377"/>
                </a:lnTo>
                <a:lnTo>
                  <a:pt x="183276" y="19193"/>
                </a:lnTo>
                <a:lnTo>
                  <a:pt x="182361" y="15596"/>
                </a:lnTo>
                <a:lnTo>
                  <a:pt x="181477" y="12012"/>
                </a:lnTo>
                <a:lnTo>
                  <a:pt x="179710" y="8394"/>
                </a:lnTo>
                <a:lnTo>
                  <a:pt x="177942" y="5989"/>
                </a:lnTo>
                <a:lnTo>
                  <a:pt x="172974" y="1786"/>
                </a:lnTo>
                <a:lnTo>
                  <a:pt x="170169" y="606"/>
                </a:lnTo>
                <a:lnTo>
                  <a:pt x="167121" y="0"/>
                </a:lnTo>
                <a:close/>
              </a:path>
              <a:path w="313054" h="368300">
                <a:moveTo>
                  <a:pt x="248412" y="44994"/>
                </a:moveTo>
                <a:lnTo>
                  <a:pt x="245760" y="44994"/>
                </a:lnTo>
                <a:lnTo>
                  <a:pt x="243078" y="46195"/>
                </a:lnTo>
                <a:lnTo>
                  <a:pt x="240273" y="47387"/>
                </a:lnTo>
                <a:lnTo>
                  <a:pt x="237622" y="49779"/>
                </a:lnTo>
                <a:lnTo>
                  <a:pt x="212476" y="76188"/>
                </a:lnTo>
                <a:lnTo>
                  <a:pt x="276928" y="76188"/>
                </a:lnTo>
                <a:lnTo>
                  <a:pt x="251581" y="45576"/>
                </a:lnTo>
                <a:lnTo>
                  <a:pt x="248412" y="44994"/>
                </a:lnTo>
                <a:close/>
              </a:path>
            </a:pathLst>
          </a:custGeom>
          <a:solidFill>
            <a:srgbClr val="174669"/>
          </a:solidFill>
        </p:spPr>
        <p:txBody>
          <a:bodyPr wrap="square" lIns="0" tIns="0" rIns="0" bIns="0" rtlCol="0"/>
          <a:lstStyle/>
          <a:p>
            <a:endParaRPr/>
          </a:p>
        </p:txBody>
      </p:sp>
      <p:pic>
        <p:nvPicPr>
          <p:cNvPr id="35" name="bg object 35"/>
          <p:cNvPicPr/>
          <p:nvPr/>
        </p:nvPicPr>
        <p:blipFill>
          <a:blip r:embed="rId7" cstate="print"/>
          <a:stretch>
            <a:fillRect/>
          </a:stretch>
        </p:blipFill>
        <p:spPr>
          <a:xfrm>
            <a:off x="6126723" y="5408676"/>
            <a:ext cx="171206" cy="252496"/>
          </a:xfrm>
          <a:prstGeom prst="rect">
            <a:avLst/>
          </a:prstGeom>
        </p:spPr>
      </p:pic>
      <p:pic>
        <p:nvPicPr>
          <p:cNvPr id="36" name="bg object 36"/>
          <p:cNvPicPr/>
          <p:nvPr/>
        </p:nvPicPr>
        <p:blipFill>
          <a:blip r:embed="rId8" cstate="print"/>
          <a:stretch>
            <a:fillRect/>
          </a:stretch>
        </p:blipFill>
        <p:spPr>
          <a:xfrm>
            <a:off x="5867400" y="5445764"/>
            <a:ext cx="136154" cy="210205"/>
          </a:xfrm>
          <a:prstGeom prst="rect">
            <a:avLst/>
          </a:prstGeom>
        </p:spPr>
      </p:pic>
      <p:pic>
        <p:nvPicPr>
          <p:cNvPr id="37" name="bg object 37"/>
          <p:cNvPicPr/>
          <p:nvPr/>
        </p:nvPicPr>
        <p:blipFill>
          <a:blip r:embed="rId9" cstate="print"/>
          <a:stretch>
            <a:fillRect/>
          </a:stretch>
        </p:blipFill>
        <p:spPr>
          <a:xfrm>
            <a:off x="5772150" y="5808201"/>
            <a:ext cx="191261" cy="154792"/>
          </a:xfrm>
          <a:prstGeom prst="rect">
            <a:avLst/>
          </a:prstGeom>
        </p:spPr>
      </p:pic>
      <p:pic>
        <p:nvPicPr>
          <p:cNvPr id="38" name="bg object 38"/>
          <p:cNvPicPr/>
          <p:nvPr/>
        </p:nvPicPr>
        <p:blipFill>
          <a:blip r:embed="rId10" cstate="print"/>
          <a:stretch>
            <a:fillRect/>
          </a:stretch>
        </p:blipFill>
        <p:spPr>
          <a:xfrm>
            <a:off x="6006205" y="5915430"/>
            <a:ext cx="94609" cy="226609"/>
          </a:xfrm>
          <a:prstGeom prst="rect">
            <a:avLst/>
          </a:prstGeom>
        </p:spPr>
      </p:pic>
      <p:pic>
        <p:nvPicPr>
          <p:cNvPr id="39" name="bg object 39"/>
          <p:cNvPicPr/>
          <p:nvPr/>
        </p:nvPicPr>
        <p:blipFill>
          <a:blip r:embed="rId11" cstate="print"/>
          <a:stretch>
            <a:fillRect/>
          </a:stretch>
        </p:blipFill>
        <p:spPr>
          <a:xfrm>
            <a:off x="6173480" y="5741599"/>
            <a:ext cx="171693" cy="127122"/>
          </a:xfrm>
          <a:prstGeom prst="rect">
            <a:avLst/>
          </a:prstGeom>
        </p:spPr>
      </p:pic>
      <p:sp>
        <p:nvSpPr>
          <p:cNvPr id="40" name="bg object 40"/>
          <p:cNvSpPr/>
          <p:nvPr/>
        </p:nvSpPr>
        <p:spPr>
          <a:xfrm>
            <a:off x="5962131" y="5630905"/>
            <a:ext cx="201295" cy="269240"/>
          </a:xfrm>
          <a:custGeom>
            <a:avLst/>
            <a:gdLst/>
            <a:ahLst/>
            <a:cxnLst/>
            <a:rect l="l" t="t" r="r" b="b"/>
            <a:pathLst>
              <a:path w="201295" h="269239">
                <a:moveTo>
                  <a:pt x="100462" y="0"/>
                </a:moveTo>
                <a:lnTo>
                  <a:pt x="61478" y="10369"/>
                </a:lnTo>
                <a:lnTo>
                  <a:pt x="29717" y="39755"/>
                </a:lnTo>
                <a:lnTo>
                  <a:pt x="7772" y="82152"/>
                </a:lnTo>
                <a:lnTo>
                  <a:pt x="640" y="121063"/>
                </a:lnTo>
                <a:lnTo>
                  <a:pt x="0" y="134054"/>
                </a:lnTo>
                <a:lnTo>
                  <a:pt x="640" y="147876"/>
                </a:lnTo>
                <a:lnTo>
                  <a:pt x="7772" y="186784"/>
                </a:lnTo>
                <a:lnTo>
                  <a:pt x="29717" y="229185"/>
                </a:lnTo>
                <a:lnTo>
                  <a:pt x="70622" y="262926"/>
                </a:lnTo>
                <a:lnTo>
                  <a:pt x="100462" y="268985"/>
                </a:lnTo>
                <a:lnTo>
                  <a:pt x="110764" y="268092"/>
                </a:lnTo>
                <a:lnTo>
                  <a:pt x="148468" y="252545"/>
                </a:lnTo>
                <a:lnTo>
                  <a:pt x="178186" y="219660"/>
                </a:lnTo>
                <a:lnTo>
                  <a:pt x="196992" y="174690"/>
                </a:lnTo>
                <a:lnTo>
                  <a:pt x="200924" y="147876"/>
                </a:lnTo>
                <a:lnTo>
                  <a:pt x="200924" y="121063"/>
                </a:lnTo>
                <a:lnTo>
                  <a:pt x="193182" y="82152"/>
                </a:lnTo>
                <a:lnTo>
                  <a:pt x="171724" y="39755"/>
                </a:lnTo>
                <a:lnTo>
                  <a:pt x="139964" y="10369"/>
                </a:lnTo>
                <a:lnTo>
                  <a:pt x="100462" y="0"/>
                </a:lnTo>
                <a:close/>
              </a:path>
            </a:pathLst>
          </a:custGeom>
          <a:solidFill>
            <a:srgbClr val="174669"/>
          </a:solidFill>
        </p:spPr>
        <p:txBody>
          <a:bodyPr wrap="square" lIns="0" tIns="0" rIns="0" bIns="0" rtlCol="0"/>
          <a:lstStyle/>
          <a:p>
            <a:endParaRPr/>
          </a:p>
        </p:txBody>
      </p:sp>
      <p:sp>
        <p:nvSpPr>
          <p:cNvPr id="41" name="bg object 41"/>
          <p:cNvSpPr/>
          <p:nvPr/>
        </p:nvSpPr>
        <p:spPr>
          <a:xfrm>
            <a:off x="3429000" y="5206996"/>
            <a:ext cx="377825" cy="457200"/>
          </a:xfrm>
          <a:custGeom>
            <a:avLst/>
            <a:gdLst/>
            <a:ahLst/>
            <a:cxnLst/>
            <a:rect l="l" t="t" r="r" b="b"/>
            <a:pathLst>
              <a:path w="377825" h="457200">
                <a:moveTo>
                  <a:pt x="198638" y="0"/>
                </a:moveTo>
                <a:lnTo>
                  <a:pt x="179191" y="0"/>
                </a:lnTo>
                <a:lnTo>
                  <a:pt x="169560" y="761"/>
                </a:lnTo>
                <a:lnTo>
                  <a:pt x="124084" y="12953"/>
                </a:lnTo>
                <a:lnTo>
                  <a:pt x="115458" y="16645"/>
                </a:lnTo>
                <a:lnTo>
                  <a:pt x="106923" y="20455"/>
                </a:lnTo>
                <a:lnTo>
                  <a:pt x="99059" y="25789"/>
                </a:lnTo>
                <a:lnTo>
                  <a:pt x="91074" y="30230"/>
                </a:lnTo>
                <a:lnTo>
                  <a:pt x="61965" y="55244"/>
                </a:lnTo>
                <a:lnTo>
                  <a:pt x="37581" y="85606"/>
                </a:lnTo>
                <a:lnTo>
                  <a:pt x="18806" y="120395"/>
                </a:lnTo>
                <a:lnTo>
                  <a:pt x="5730" y="159770"/>
                </a:lnTo>
                <a:lnTo>
                  <a:pt x="4053" y="170306"/>
                </a:lnTo>
                <a:lnTo>
                  <a:pt x="2285" y="180974"/>
                </a:lnTo>
                <a:lnTo>
                  <a:pt x="0" y="202061"/>
                </a:lnTo>
                <a:lnTo>
                  <a:pt x="0" y="224789"/>
                </a:lnTo>
                <a:lnTo>
                  <a:pt x="2285" y="248293"/>
                </a:lnTo>
                <a:lnTo>
                  <a:pt x="4571" y="258830"/>
                </a:lnTo>
                <a:lnTo>
                  <a:pt x="6857" y="270260"/>
                </a:lnTo>
                <a:lnTo>
                  <a:pt x="21092" y="311920"/>
                </a:lnTo>
                <a:lnTo>
                  <a:pt x="31363" y="330839"/>
                </a:lnTo>
                <a:lnTo>
                  <a:pt x="36454" y="339851"/>
                </a:lnTo>
                <a:lnTo>
                  <a:pt x="42671" y="348233"/>
                </a:lnTo>
                <a:lnTo>
                  <a:pt x="48889" y="356497"/>
                </a:lnTo>
                <a:lnTo>
                  <a:pt x="55747" y="364879"/>
                </a:lnTo>
                <a:lnTo>
                  <a:pt x="62605" y="372499"/>
                </a:lnTo>
                <a:lnTo>
                  <a:pt x="58033" y="383785"/>
                </a:lnTo>
                <a:lnTo>
                  <a:pt x="39867" y="418587"/>
                </a:lnTo>
                <a:lnTo>
                  <a:pt x="17007" y="444340"/>
                </a:lnTo>
                <a:lnTo>
                  <a:pt x="11948" y="448878"/>
                </a:lnTo>
                <a:lnTo>
                  <a:pt x="6217" y="451914"/>
                </a:lnTo>
                <a:lnTo>
                  <a:pt x="0" y="455675"/>
                </a:lnTo>
                <a:lnTo>
                  <a:pt x="2926" y="455675"/>
                </a:lnTo>
                <a:lnTo>
                  <a:pt x="11429" y="457199"/>
                </a:lnTo>
                <a:lnTo>
                  <a:pt x="31882" y="457199"/>
                </a:lnTo>
                <a:lnTo>
                  <a:pt x="39867" y="456450"/>
                </a:lnTo>
                <a:lnTo>
                  <a:pt x="48889" y="454164"/>
                </a:lnTo>
                <a:lnTo>
                  <a:pt x="58033" y="451914"/>
                </a:lnTo>
                <a:lnTo>
                  <a:pt x="97292" y="429960"/>
                </a:lnTo>
                <a:lnTo>
                  <a:pt x="116067" y="410276"/>
                </a:lnTo>
                <a:lnTo>
                  <a:pt x="133228" y="417850"/>
                </a:lnTo>
                <a:lnTo>
                  <a:pt x="160538" y="424671"/>
                </a:lnTo>
                <a:lnTo>
                  <a:pt x="169560" y="426171"/>
                </a:lnTo>
                <a:lnTo>
                  <a:pt x="179191" y="426921"/>
                </a:lnTo>
                <a:lnTo>
                  <a:pt x="198638" y="426921"/>
                </a:lnTo>
                <a:lnTo>
                  <a:pt x="245242" y="417100"/>
                </a:lnTo>
                <a:lnTo>
                  <a:pt x="294772" y="390607"/>
                </a:lnTo>
                <a:lnTo>
                  <a:pt x="322569" y="364117"/>
                </a:lnTo>
                <a:lnTo>
                  <a:pt x="328940" y="357259"/>
                </a:lnTo>
                <a:lnTo>
                  <a:pt x="334517" y="348995"/>
                </a:lnTo>
                <a:lnTo>
                  <a:pt x="340248" y="341375"/>
                </a:lnTo>
                <a:lnTo>
                  <a:pt x="345307" y="333125"/>
                </a:lnTo>
                <a:lnTo>
                  <a:pt x="362955" y="296680"/>
                </a:lnTo>
                <a:lnTo>
                  <a:pt x="373898" y="256675"/>
                </a:lnTo>
                <a:lnTo>
                  <a:pt x="377830" y="224027"/>
                </a:lnTo>
                <a:lnTo>
                  <a:pt x="377830" y="202061"/>
                </a:lnTo>
                <a:lnTo>
                  <a:pt x="372099" y="159770"/>
                </a:lnTo>
                <a:lnTo>
                  <a:pt x="359023" y="120395"/>
                </a:lnTo>
                <a:lnTo>
                  <a:pt x="340248" y="85606"/>
                </a:lnTo>
                <a:lnTo>
                  <a:pt x="315864" y="55244"/>
                </a:lnTo>
                <a:lnTo>
                  <a:pt x="286755" y="30230"/>
                </a:lnTo>
                <a:lnTo>
                  <a:pt x="278770" y="25789"/>
                </a:lnTo>
                <a:lnTo>
                  <a:pt x="270906" y="20455"/>
                </a:lnTo>
                <a:lnTo>
                  <a:pt x="262371" y="16645"/>
                </a:lnTo>
                <a:lnTo>
                  <a:pt x="253745" y="12953"/>
                </a:lnTo>
                <a:lnTo>
                  <a:pt x="245242" y="9143"/>
                </a:lnTo>
                <a:lnTo>
                  <a:pt x="236098" y="6095"/>
                </a:lnTo>
                <a:lnTo>
                  <a:pt x="227075" y="3809"/>
                </a:lnTo>
                <a:lnTo>
                  <a:pt x="217931" y="2285"/>
                </a:lnTo>
                <a:lnTo>
                  <a:pt x="208269" y="761"/>
                </a:lnTo>
                <a:lnTo>
                  <a:pt x="198638" y="0"/>
                </a:lnTo>
                <a:close/>
              </a:path>
            </a:pathLst>
          </a:custGeom>
          <a:solidFill>
            <a:srgbClr val="3191E1"/>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0" i="0">
                <a:solidFill>
                  <a:srgbClr val="DF2D28"/>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custGeom>
            <a:avLst/>
            <a:gdLst/>
            <a:ahLst/>
            <a:cxnLst/>
            <a:rect l="l" t="t" r="r" b="b"/>
            <a:pathLst>
              <a:path w="9144000" h="6858000">
                <a:moveTo>
                  <a:pt x="9143999" y="0"/>
                </a:moveTo>
                <a:lnTo>
                  <a:pt x="0" y="0"/>
                </a:lnTo>
                <a:lnTo>
                  <a:pt x="0" y="6857999"/>
                </a:lnTo>
                <a:lnTo>
                  <a:pt x="9143999" y="6857999"/>
                </a:lnTo>
                <a:lnTo>
                  <a:pt x="9143999" y="0"/>
                </a:lnTo>
                <a:close/>
              </a:path>
            </a:pathLst>
          </a:custGeom>
          <a:solidFill>
            <a:srgbClr val="000000"/>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0" y="9"/>
            <a:ext cx="9144000" cy="1441451"/>
          </a:xfrm>
          <a:prstGeom prst="rect">
            <a:avLst/>
          </a:prstGeom>
        </p:spPr>
      </p:pic>
      <p:sp>
        <p:nvSpPr>
          <p:cNvPr id="2" name="Holder 2"/>
          <p:cNvSpPr>
            <a:spLocks noGrp="1"/>
          </p:cNvSpPr>
          <p:nvPr>
            <p:ph type="title"/>
          </p:nvPr>
        </p:nvSpPr>
        <p:spPr>
          <a:xfrm>
            <a:off x="575940" y="1085845"/>
            <a:ext cx="7992119" cy="575310"/>
          </a:xfrm>
          <a:prstGeom prst="rect">
            <a:avLst/>
          </a:prstGeom>
        </p:spPr>
        <p:txBody>
          <a:bodyPr wrap="square" lIns="0" tIns="0" rIns="0" bIns="0">
            <a:spAutoFit/>
          </a:bodyPr>
          <a:lstStyle>
            <a:lvl1pPr>
              <a:defRPr sz="3600" b="0" i="0">
                <a:solidFill>
                  <a:srgbClr val="DF2D28"/>
                </a:solidFill>
                <a:latin typeface="Verdana"/>
                <a:cs typeface="Verdana"/>
              </a:defRPr>
            </a:lvl1pPr>
          </a:lstStyle>
          <a:p>
            <a:endParaRPr/>
          </a:p>
        </p:txBody>
      </p:sp>
      <p:sp>
        <p:nvSpPr>
          <p:cNvPr id="3" name="Holder 3"/>
          <p:cNvSpPr>
            <a:spLocks noGrp="1"/>
          </p:cNvSpPr>
          <p:nvPr>
            <p:ph type="body" idx="1"/>
          </p:nvPr>
        </p:nvSpPr>
        <p:spPr>
          <a:xfrm>
            <a:off x="556907" y="2167886"/>
            <a:ext cx="8030185" cy="31508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4/6/2023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hyperlink" Target="http://en.banglapedia.org/index.php?title=Khan%2C_Field_Marshal_Mohammad_Ayub"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en.banglapedia.org/index.php?title=Bhasani%2C_Maulana_Abdul_Hamid_Kha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9144000" h="6858000">
                <a:moveTo>
                  <a:pt x="9143999" y="0"/>
                </a:moveTo>
                <a:lnTo>
                  <a:pt x="0" y="0"/>
                </a:lnTo>
                <a:lnTo>
                  <a:pt x="0" y="6857999"/>
                </a:lnTo>
                <a:lnTo>
                  <a:pt x="9143999" y="6857999"/>
                </a:lnTo>
                <a:lnTo>
                  <a:pt x="9143999" y="0"/>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0" y="9"/>
            <a:ext cx="9144000" cy="1441451"/>
          </a:xfrm>
          <a:prstGeom prst="rect">
            <a:avLst/>
          </a:prstGeom>
        </p:spPr>
      </p:pic>
      <p:sp>
        <p:nvSpPr>
          <p:cNvPr id="4" name="object 4"/>
          <p:cNvSpPr txBox="1">
            <a:spLocks noGrp="1"/>
          </p:cNvSpPr>
          <p:nvPr>
            <p:ph type="title"/>
          </p:nvPr>
        </p:nvSpPr>
        <p:spPr>
          <a:xfrm>
            <a:off x="2247012" y="2602544"/>
            <a:ext cx="4626610" cy="574675"/>
          </a:xfrm>
          <a:prstGeom prst="rect">
            <a:avLst/>
          </a:prstGeom>
        </p:spPr>
        <p:txBody>
          <a:bodyPr vert="horz" wrap="square" lIns="0" tIns="12700" rIns="0" bIns="0" rtlCol="0">
            <a:spAutoFit/>
          </a:bodyPr>
          <a:lstStyle/>
          <a:p>
            <a:pPr marL="12700">
              <a:lnSpc>
                <a:spcPct val="100000"/>
              </a:lnSpc>
              <a:spcBef>
                <a:spcPts val="100"/>
              </a:spcBef>
            </a:pPr>
            <a:r>
              <a:rPr b="1" spc="10" dirty="0">
                <a:solidFill>
                  <a:srgbClr val="FF0000"/>
                </a:solidFill>
                <a:latin typeface="Tahoma"/>
                <a:cs typeface="Tahoma"/>
              </a:rPr>
              <a:t>M</a:t>
            </a:r>
            <a:r>
              <a:rPr b="1" spc="229" dirty="0">
                <a:solidFill>
                  <a:srgbClr val="FF0000"/>
                </a:solidFill>
                <a:latin typeface="Tahoma"/>
                <a:cs typeface="Tahoma"/>
              </a:rPr>
              <a:t>A</a:t>
            </a:r>
            <a:r>
              <a:rPr b="1" spc="-415" dirty="0">
                <a:solidFill>
                  <a:srgbClr val="FF0000"/>
                </a:solidFill>
                <a:latin typeface="Tahoma"/>
                <a:cs typeface="Tahoma"/>
              </a:rPr>
              <a:t>S</a:t>
            </a:r>
            <a:r>
              <a:rPr b="1" spc="-409" dirty="0">
                <a:solidFill>
                  <a:srgbClr val="FF0000"/>
                </a:solidFill>
                <a:latin typeface="Tahoma"/>
                <a:cs typeface="Tahoma"/>
              </a:rPr>
              <a:t>S</a:t>
            </a:r>
            <a:r>
              <a:rPr spc="85" dirty="0">
                <a:solidFill>
                  <a:srgbClr val="FF0000"/>
                </a:solidFill>
                <a:latin typeface="Times New Roman"/>
                <a:cs typeface="Times New Roman"/>
              </a:rPr>
              <a:t> </a:t>
            </a:r>
            <a:r>
              <a:rPr b="1" spc="-340" dirty="0">
                <a:solidFill>
                  <a:srgbClr val="FF0000"/>
                </a:solidFill>
                <a:latin typeface="Tahoma"/>
                <a:cs typeface="Tahoma"/>
              </a:rPr>
              <a:t>U</a:t>
            </a:r>
            <a:r>
              <a:rPr b="1" spc="-390" dirty="0">
                <a:solidFill>
                  <a:srgbClr val="FF0000"/>
                </a:solidFill>
                <a:latin typeface="Tahoma"/>
                <a:cs typeface="Tahoma"/>
              </a:rPr>
              <a:t>P</a:t>
            </a:r>
            <a:r>
              <a:rPr b="1" spc="-365" dirty="0">
                <a:solidFill>
                  <a:srgbClr val="FF0000"/>
                </a:solidFill>
                <a:latin typeface="Tahoma"/>
                <a:cs typeface="Tahoma"/>
              </a:rPr>
              <a:t>S</a:t>
            </a:r>
            <a:r>
              <a:rPr b="1" spc="-340" dirty="0">
                <a:solidFill>
                  <a:srgbClr val="FF0000"/>
                </a:solidFill>
                <a:latin typeface="Tahoma"/>
                <a:cs typeface="Tahoma"/>
              </a:rPr>
              <a:t>U</a:t>
            </a:r>
            <a:r>
              <a:rPr b="1" spc="-515" dirty="0">
                <a:solidFill>
                  <a:srgbClr val="FF0000"/>
                </a:solidFill>
                <a:latin typeface="Tahoma"/>
                <a:cs typeface="Tahoma"/>
              </a:rPr>
              <a:t>R</a:t>
            </a:r>
            <a:r>
              <a:rPr b="1" spc="315" dirty="0">
                <a:solidFill>
                  <a:srgbClr val="FF0000"/>
                </a:solidFill>
                <a:latin typeface="Tahoma"/>
                <a:cs typeface="Tahoma"/>
              </a:rPr>
              <a:t>G</a:t>
            </a:r>
            <a:r>
              <a:rPr b="1" spc="-310" dirty="0">
                <a:solidFill>
                  <a:srgbClr val="FF0000"/>
                </a:solidFill>
                <a:latin typeface="Tahoma"/>
                <a:cs typeface="Tahoma"/>
              </a:rPr>
              <a:t>E</a:t>
            </a:r>
            <a:r>
              <a:rPr b="1" spc="-155" dirty="0">
                <a:solidFill>
                  <a:srgbClr val="FF0000"/>
                </a:solidFill>
                <a:latin typeface="Tahoma"/>
                <a:cs typeface="Tahoma"/>
              </a:rPr>
              <a:t>,</a:t>
            </a:r>
            <a:r>
              <a:rPr spc="50" dirty="0">
                <a:solidFill>
                  <a:srgbClr val="FF0000"/>
                </a:solidFill>
                <a:latin typeface="Times New Roman"/>
                <a:cs typeface="Times New Roman"/>
              </a:rPr>
              <a:t> </a:t>
            </a:r>
            <a:r>
              <a:rPr b="1" spc="-280" dirty="0">
                <a:solidFill>
                  <a:srgbClr val="FF0000"/>
                </a:solidFill>
                <a:latin typeface="Tahoma"/>
                <a:cs typeface="Tahoma"/>
              </a:rPr>
              <a:t>1</a:t>
            </a:r>
            <a:r>
              <a:rPr b="1" spc="-260" dirty="0">
                <a:solidFill>
                  <a:srgbClr val="FF0000"/>
                </a:solidFill>
                <a:latin typeface="Tahoma"/>
                <a:cs typeface="Tahoma"/>
              </a:rPr>
              <a:t>9</a:t>
            </a:r>
            <a:r>
              <a:rPr b="1" spc="-280" dirty="0">
                <a:solidFill>
                  <a:srgbClr val="FF0000"/>
                </a:solidFill>
                <a:latin typeface="Tahoma"/>
                <a:cs typeface="Tahoma"/>
              </a:rPr>
              <a:t>69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8ED95-4D4D-2D8C-AA2E-CCB0BBF3B8E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F4B93E4-EF09-CE26-5DC3-D93C670A7D6C}"/>
              </a:ext>
            </a:extLst>
          </p:cNvPr>
          <p:cNvSpPr>
            <a:spLocks noGrp="1"/>
          </p:cNvSpPr>
          <p:nvPr>
            <p:ph type="body" idx="1"/>
          </p:nvPr>
        </p:nvSpPr>
        <p:spPr>
          <a:xfrm>
            <a:off x="556907" y="2167886"/>
            <a:ext cx="8030185" cy="3447098"/>
          </a:xfrm>
        </p:spPr>
        <p:txBody>
          <a:bodyPr/>
          <a:lstStyle/>
          <a:p>
            <a:r>
              <a:rPr lang="en-GB" sz="2800" dirty="0">
                <a:solidFill>
                  <a:schemeClr val="bg1"/>
                </a:solidFill>
              </a:rPr>
              <a:t>4. The formation of the United States gave autonomy to all provinces of West Pakistan, including </a:t>
            </a:r>
            <a:r>
              <a:rPr lang="en-GB" sz="2800" dirty="0" err="1">
                <a:solidFill>
                  <a:schemeClr val="bg1"/>
                </a:solidFill>
              </a:rPr>
              <a:t>Balubistan</a:t>
            </a:r>
            <a:r>
              <a:rPr lang="en-GB" sz="2800" dirty="0">
                <a:solidFill>
                  <a:schemeClr val="bg1"/>
                </a:solidFill>
              </a:rPr>
              <a:t>, North West Frontier Province and Sindh Province. The claim arose as a unit existed in West Pakistan at that time.</a:t>
            </a:r>
          </a:p>
          <a:p>
            <a:endParaRPr lang="en-GB" sz="2800" dirty="0">
              <a:solidFill>
                <a:schemeClr val="bg1"/>
              </a:solidFill>
            </a:endParaRPr>
          </a:p>
          <a:p>
            <a:r>
              <a:rPr lang="en-GB" sz="2800" dirty="0">
                <a:solidFill>
                  <a:schemeClr val="bg1"/>
                </a:solidFill>
              </a:rPr>
              <a:t>5. Nationalization of all large industries including banking, insurance, insurance and jute trade.</a:t>
            </a:r>
            <a:endParaRPr lang="en-US" sz="2800" dirty="0">
              <a:solidFill>
                <a:schemeClr val="bg1"/>
              </a:solidFill>
            </a:endParaRPr>
          </a:p>
        </p:txBody>
      </p:sp>
    </p:spTree>
    <p:extLst>
      <p:ext uri="{BB962C8B-B14F-4D97-AF65-F5344CB8AC3E}">
        <p14:creationId xmlns:p14="http://schemas.microsoft.com/office/powerpoint/2010/main" val="571052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66B44-E76A-6805-8D08-1FC2A37AF3D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CBFCFC7-BB3F-FAC9-4463-88A890AE0BD3}"/>
              </a:ext>
            </a:extLst>
          </p:cNvPr>
          <p:cNvSpPr>
            <a:spLocks noGrp="1"/>
          </p:cNvSpPr>
          <p:nvPr>
            <p:ph type="body" idx="1"/>
          </p:nvPr>
        </p:nvSpPr>
        <p:spPr>
          <a:xfrm>
            <a:off x="556907" y="2167886"/>
            <a:ext cx="8030185" cy="3693319"/>
          </a:xfrm>
        </p:spPr>
        <p:txBody>
          <a:bodyPr/>
          <a:lstStyle/>
          <a:p>
            <a:r>
              <a:rPr lang="en-GB" sz="2400" dirty="0">
                <a:solidFill>
                  <a:schemeClr val="bg1"/>
                </a:solidFill>
              </a:rPr>
              <a:t>6. Reduction of taxes and duties on farmers, waiver of arrears of duties and loans, abolition of certificate system, minimum price of Rs 40 per/40kg for jute and fair pricing of rice.</a:t>
            </a:r>
          </a:p>
          <a:p>
            <a:endParaRPr lang="en-GB" sz="2400" dirty="0">
              <a:solidFill>
                <a:schemeClr val="bg1"/>
              </a:solidFill>
            </a:endParaRPr>
          </a:p>
          <a:p>
            <a:r>
              <a:rPr lang="en-GB" sz="2400" dirty="0">
                <a:solidFill>
                  <a:schemeClr val="bg1"/>
                </a:solidFill>
              </a:rPr>
              <a:t>7. Provision of fair wages and bonuses, education, medical and accommodation to workers. Repeal of laws against </a:t>
            </a:r>
            <a:r>
              <a:rPr lang="en-GB" sz="2400" dirty="0" err="1">
                <a:solidFill>
                  <a:schemeClr val="bg1"/>
                </a:solidFill>
              </a:rPr>
              <a:t>labor</a:t>
            </a:r>
            <a:r>
              <a:rPr lang="en-GB" sz="2400" dirty="0">
                <a:solidFill>
                  <a:schemeClr val="bg1"/>
                </a:solidFill>
              </a:rPr>
              <a:t> interests and right of workers to strike.</a:t>
            </a:r>
          </a:p>
          <a:p>
            <a:endParaRPr lang="en-GB" sz="2400" dirty="0">
              <a:solidFill>
                <a:schemeClr val="bg1"/>
              </a:solidFill>
            </a:endParaRPr>
          </a:p>
          <a:p>
            <a:r>
              <a:rPr lang="en-GB" sz="2400" dirty="0">
                <a:solidFill>
                  <a:schemeClr val="bg1"/>
                </a:solidFill>
              </a:rPr>
              <a:t>8. Measures for flood control and overall improvement of forest resources in East Pakistan.</a:t>
            </a:r>
            <a:endParaRPr lang="en-US" sz="2400" dirty="0">
              <a:solidFill>
                <a:schemeClr val="bg1"/>
              </a:solidFill>
            </a:endParaRPr>
          </a:p>
        </p:txBody>
      </p:sp>
    </p:spTree>
    <p:extLst>
      <p:ext uri="{BB962C8B-B14F-4D97-AF65-F5344CB8AC3E}">
        <p14:creationId xmlns:p14="http://schemas.microsoft.com/office/powerpoint/2010/main" val="4265948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1DA25-ADC7-16E3-2F70-AB28A9795D2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79B45C4-A035-ECA6-8996-B70BB777A003}"/>
              </a:ext>
            </a:extLst>
          </p:cNvPr>
          <p:cNvSpPr>
            <a:spLocks noGrp="1"/>
          </p:cNvSpPr>
          <p:nvPr>
            <p:ph type="body" idx="1"/>
          </p:nvPr>
        </p:nvSpPr>
        <p:spPr>
          <a:xfrm>
            <a:off x="556907" y="2167886"/>
            <a:ext cx="8030185" cy="3693319"/>
          </a:xfrm>
        </p:spPr>
        <p:txBody>
          <a:bodyPr/>
          <a:lstStyle/>
          <a:p>
            <a:r>
              <a:rPr lang="en-GB" sz="2400" dirty="0">
                <a:solidFill>
                  <a:schemeClr val="bg1"/>
                </a:solidFill>
              </a:rPr>
              <a:t>9. Repeal of security laws and other evolutionary laws.</a:t>
            </a:r>
          </a:p>
          <a:p>
            <a:endParaRPr lang="en-GB" sz="2400" dirty="0">
              <a:solidFill>
                <a:schemeClr val="bg1"/>
              </a:solidFill>
            </a:endParaRPr>
          </a:p>
          <a:p>
            <a:r>
              <a:rPr lang="en-GB" sz="2400" dirty="0">
                <a:solidFill>
                  <a:schemeClr val="bg1"/>
                </a:solidFill>
              </a:rPr>
              <a:t>10. To annul SEATO, CENTO agreements, Pak-American Military Pact and to ensure non-aligned independent and neutral foreign policy..</a:t>
            </a:r>
          </a:p>
          <a:p>
            <a:endParaRPr lang="en-GB" sz="2400" dirty="0">
              <a:solidFill>
                <a:schemeClr val="bg1"/>
              </a:solidFill>
            </a:endParaRPr>
          </a:p>
          <a:p>
            <a:r>
              <a:rPr lang="en-GB" sz="2400" dirty="0">
                <a:solidFill>
                  <a:schemeClr val="bg1"/>
                </a:solidFill>
              </a:rPr>
              <a:t>11. Release of all students, workers, farmers, political activists and leaders detained in various jails of the country, including those accused in the Agartala conspiracy case, and withdrawal of all arrest warrants and warrants issued for political reasons.</a:t>
            </a:r>
            <a:endParaRPr lang="en-US" sz="2400" dirty="0">
              <a:solidFill>
                <a:schemeClr val="bg1"/>
              </a:solidFill>
            </a:endParaRPr>
          </a:p>
        </p:txBody>
      </p:sp>
    </p:spTree>
    <p:extLst>
      <p:ext uri="{BB962C8B-B14F-4D97-AF65-F5344CB8AC3E}">
        <p14:creationId xmlns:p14="http://schemas.microsoft.com/office/powerpoint/2010/main" val="825645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4196" y="2167886"/>
            <a:ext cx="7999095" cy="3150870"/>
          </a:xfrm>
          <a:prstGeom prst="rect">
            <a:avLst/>
          </a:prstGeom>
        </p:spPr>
        <p:txBody>
          <a:bodyPr vert="horz" wrap="square" lIns="0" tIns="71120" rIns="0" bIns="0" rtlCol="0">
            <a:spAutoFit/>
          </a:bodyPr>
          <a:lstStyle/>
          <a:p>
            <a:pPr marL="222250" marR="5080" indent="-210185" algn="just">
              <a:lnSpc>
                <a:spcPts val="3460"/>
              </a:lnSpc>
              <a:spcBef>
                <a:spcPts val="560"/>
              </a:spcBef>
              <a:buFont typeface="Arial MT"/>
              <a:buChar char="•"/>
              <a:tabLst>
                <a:tab pos="222885" algn="l"/>
              </a:tabLst>
            </a:pPr>
            <a:r>
              <a:rPr sz="3200" spc="-625" dirty="0">
                <a:solidFill>
                  <a:srgbClr val="FFFFFF"/>
                </a:solidFill>
                <a:latin typeface="Verdana"/>
                <a:cs typeface="Verdana"/>
              </a:rPr>
              <a:t>T</a:t>
            </a:r>
            <a:r>
              <a:rPr sz="3200" spc="-80" dirty="0">
                <a:solidFill>
                  <a:srgbClr val="FFFFFF"/>
                </a:solidFill>
                <a:latin typeface="Verdana"/>
                <a:cs typeface="Verdana"/>
              </a:rPr>
              <a:t>h</a:t>
            </a:r>
            <a:r>
              <a:rPr sz="3200" spc="190" dirty="0">
                <a:solidFill>
                  <a:srgbClr val="FFFFFF"/>
                </a:solidFill>
                <a:latin typeface="Verdana"/>
                <a:cs typeface="Verdana"/>
              </a:rPr>
              <a:t>e</a:t>
            </a:r>
            <a:r>
              <a:rPr sz="3200" dirty="0">
                <a:solidFill>
                  <a:srgbClr val="FFFFFF"/>
                </a:solidFill>
                <a:latin typeface="Times New Roman"/>
                <a:cs typeface="Times New Roman"/>
              </a:rPr>
              <a:t> </a:t>
            </a:r>
            <a:r>
              <a:rPr sz="3200" spc="-400" dirty="0">
                <a:solidFill>
                  <a:srgbClr val="FFFFFF"/>
                </a:solidFill>
                <a:latin typeface="Times New Roman"/>
                <a:cs typeface="Times New Roman"/>
              </a:rPr>
              <a:t> </a:t>
            </a:r>
            <a:r>
              <a:rPr sz="3200" spc="-235" dirty="0">
                <a:solidFill>
                  <a:srgbClr val="FFFFFF"/>
                </a:solidFill>
                <a:latin typeface="Verdana"/>
                <a:cs typeface="Verdana"/>
              </a:rPr>
              <a:t>1</a:t>
            </a:r>
            <a:r>
              <a:rPr sz="3200" spc="-245" dirty="0">
                <a:solidFill>
                  <a:srgbClr val="FFFFFF"/>
                </a:solidFill>
                <a:latin typeface="Verdana"/>
                <a:cs typeface="Verdana"/>
              </a:rPr>
              <a:t>1</a:t>
            </a:r>
            <a:r>
              <a:rPr sz="3200" dirty="0">
                <a:solidFill>
                  <a:srgbClr val="FFFFFF"/>
                </a:solidFill>
                <a:latin typeface="Times New Roman"/>
                <a:cs typeface="Times New Roman"/>
              </a:rPr>
              <a:t> </a:t>
            </a:r>
            <a:r>
              <a:rPr sz="3200" spc="-390" dirty="0">
                <a:solidFill>
                  <a:srgbClr val="FFFFFF"/>
                </a:solidFill>
                <a:latin typeface="Times New Roman"/>
                <a:cs typeface="Times New Roman"/>
              </a:rPr>
              <a:t> </a:t>
            </a:r>
            <a:r>
              <a:rPr sz="3200" spc="-55" dirty="0">
                <a:solidFill>
                  <a:srgbClr val="FFFFFF"/>
                </a:solidFill>
                <a:latin typeface="Verdana"/>
                <a:cs typeface="Verdana"/>
              </a:rPr>
              <a:t>P</a:t>
            </a:r>
            <a:r>
              <a:rPr sz="3200" spc="155" dirty="0">
                <a:solidFill>
                  <a:srgbClr val="FFFFFF"/>
                </a:solidFill>
                <a:latin typeface="Verdana"/>
                <a:cs typeface="Verdana"/>
              </a:rPr>
              <a:t>o</a:t>
            </a:r>
            <a:r>
              <a:rPr sz="3200" spc="-210" dirty="0">
                <a:solidFill>
                  <a:srgbClr val="FFFFFF"/>
                </a:solidFill>
                <a:latin typeface="Verdana"/>
                <a:cs typeface="Verdana"/>
              </a:rPr>
              <a:t>i</a:t>
            </a:r>
            <a:r>
              <a:rPr sz="3200" spc="-80" dirty="0">
                <a:solidFill>
                  <a:srgbClr val="FFFFFF"/>
                </a:solidFill>
                <a:latin typeface="Verdana"/>
                <a:cs typeface="Verdana"/>
              </a:rPr>
              <a:t>n</a:t>
            </a:r>
            <a:r>
              <a:rPr sz="3200" spc="-215" dirty="0">
                <a:solidFill>
                  <a:srgbClr val="FFFFFF"/>
                </a:solidFill>
                <a:latin typeface="Verdana"/>
                <a:cs typeface="Verdana"/>
              </a:rPr>
              <a:t>t</a:t>
            </a:r>
            <a:r>
              <a:rPr sz="3200" spc="-415" dirty="0">
                <a:solidFill>
                  <a:srgbClr val="FFFFFF"/>
                </a:solidFill>
                <a:latin typeface="Verdana"/>
                <a:cs typeface="Verdana"/>
              </a:rPr>
              <a:t>s</a:t>
            </a:r>
            <a:r>
              <a:rPr sz="3200" dirty="0">
                <a:solidFill>
                  <a:srgbClr val="FFFFFF"/>
                </a:solidFill>
                <a:latin typeface="Times New Roman"/>
                <a:cs typeface="Times New Roman"/>
              </a:rPr>
              <a:t> </a:t>
            </a:r>
            <a:r>
              <a:rPr sz="3200" spc="-380" dirty="0">
                <a:solidFill>
                  <a:srgbClr val="FFFFFF"/>
                </a:solidFill>
                <a:latin typeface="Times New Roman"/>
                <a:cs typeface="Times New Roman"/>
              </a:rPr>
              <a:t> </a:t>
            </a:r>
            <a:r>
              <a:rPr sz="3200" spc="-210" dirty="0">
                <a:solidFill>
                  <a:srgbClr val="FFFFFF"/>
                </a:solidFill>
                <a:latin typeface="Verdana"/>
                <a:cs typeface="Verdana"/>
              </a:rPr>
              <a:t>i</a:t>
            </a:r>
            <a:r>
              <a:rPr sz="3200" spc="-80" dirty="0">
                <a:solidFill>
                  <a:srgbClr val="FFFFFF"/>
                </a:solidFill>
                <a:latin typeface="Verdana"/>
                <a:cs typeface="Verdana"/>
              </a:rPr>
              <a:t>n</a:t>
            </a:r>
            <a:r>
              <a:rPr sz="3200" spc="355" dirty="0">
                <a:solidFill>
                  <a:srgbClr val="FFFFFF"/>
                </a:solidFill>
                <a:latin typeface="Verdana"/>
                <a:cs typeface="Verdana"/>
              </a:rPr>
              <a:t>c</a:t>
            </a:r>
            <a:r>
              <a:rPr sz="3200" spc="-210" dirty="0">
                <a:solidFill>
                  <a:srgbClr val="FFFFFF"/>
                </a:solidFill>
                <a:latin typeface="Verdana"/>
                <a:cs typeface="Verdana"/>
              </a:rPr>
              <a:t>l</a:t>
            </a:r>
            <a:r>
              <a:rPr sz="3200" spc="-80" dirty="0">
                <a:solidFill>
                  <a:srgbClr val="FFFFFF"/>
                </a:solidFill>
                <a:latin typeface="Verdana"/>
                <a:cs typeface="Verdana"/>
              </a:rPr>
              <a:t>u</a:t>
            </a:r>
            <a:r>
              <a:rPr sz="3200" spc="175" dirty="0">
                <a:solidFill>
                  <a:srgbClr val="FFFFFF"/>
                </a:solidFill>
                <a:latin typeface="Verdana"/>
                <a:cs typeface="Verdana"/>
              </a:rPr>
              <a:t>d</a:t>
            </a:r>
            <a:r>
              <a:rPr sz="3200" spc="204" dirty="0">
                <a:solidFill>
                  <a:srgbClr val="FFFFFF"/>
                </a:solidFill>
                <a:latin typeface="Verdana"/>
                <a:cs typeface="Verdana"/>
              </a:rPr>
              <a:t>ed</a:t>
            </a:r>
            <a:r>
              <a:rPr sz="3200" spc="370" dirty="0">
                <a:solidFill>
                  <a:srgbClr val="FFFFFF"/>
                </a:solidFill>
                <a:latin typeface="Times New Roman"/>
                <a:cs typeface="Times New Roman"/>
              </a:rPr>
              <a:t> </a:t>
            </a:r>
            <a:r>
              <a:rPr sz="3200" spc="-215" dirty="0">
                <a:solidFill>
                  <a:srgbClr val="FFFFFF"/>
                </a:solidFill>
                <a:latin typeface="Verdana"/>
                <a:cs typeface="Verdana"/>
              </a:rPr>
              <a:t>t</a:t>
            </a:r>
            <a:r>
              <a:rPr sz="3200" spc="-80" dirty="0">
                <a:solidFill>
                  <a:srgbClr val="FFFFFF"/>
                </a:solidFill>
                <a:latin typeface="Verdana"/>
                <a:cs typeface="Verdana"/>
              </a:rPr>
              <a:t>h</a:t>
            </a:r>
            <a:r>
              <a:rPr sz="3200" spc="190" dirty="0">
                <a:solidFill>
                  <a:srgbClr val="FFFFFF"/>
                </a:solidFill>
                <a:latin typeface="Verdana"/>
                <a:cs typeface="Verdana"/>
              </a:rPr>
              <a:t>e</a:t>
            </a:r>
            <a:r>
              <a:rPr sz="3200" dirty="0">
                <a:solidFill>
                  <a:srgbClr val="FFFFFF"/>
                </a:solidFill>
                <a:latin typeface="Times New Roman"/>
                <a:cs typeface="Times New Roman"/>
              </a:rPr>
              <a:t> </a:t>
            </a:r>
            <a:r>
              <a:rPr sz="3200" spc="-400" dirty="0">
                <a:solidFill>
                  <a:srgbClr val="FFFFFF"/>
                </a:solidFill>
                <a:latin typeface="Times New Roman"/>
                <a:cs typeface="Times New Roman"/>
              </a:rPr>
              <a:t> </a:t>
            </a:r>
            <a:r>
              <a:rPr sz="3200" spc="-615" dirty="0">
                <a:solidFill>
                  <a:srgbClr val="FFFFFF"/>
                </a:solidFill>
                <a:latin typeface="Verdana"/>
                <a:cs typeface="Verdana"/>
              </a:rPr>
              <a:t>S</a:t>
            </a:r>
            <a:r>
              <a:rPr sz="3200" spc="-210" dirty="0">
                <a:solidFill>
                  <a:srgbClr val="FFFFFF"/>
                </a:solidFill>
                <a:latin typeface="Verdana"/>
                <a:cs typeface="Verdana"/>
              </a:rPr>
              <a:t>i</a:t>
            </a:r>
            <a:r>
              <a:rPr sz="3200" spc="-345" dirty="0">
                <a:solidFill>
                  <a:srgbClr val="FFFFFF"/>
                </a:solidFill>
                <a:latin typeface="Verdana"/>
                <a:cs typeface="Verdana"/>
              </a:rPr>
              <a:t>x</a:t>
            </a:r>
            <a:r>
              <a:rPr sz="3200" dirty="0">
                <a:solidFill>
                  <a:srgbClr val="FFFFFF"/>
                </a:solidFill>
                <a:latin typeface="Times New Roman"/>
                <a:cs typeface="Times New Roman"/>
              </a:rPr>
              <a:t> </a:t>
            </a:r>
            <a:r>
              <a:rPr sz="3200" spc="-375" dirty="0">
                <a:solidFill>
                  <a:srgbClr val="FFFFFF"/>
                </a:solidFill>
                <a:latin typeface="Times New Roman"/>
                <a:cs typeface="Times New Roman"/>
              </a:rPr>
              <a:t> </a:t>
            </a:r>
            <a:r>
              <a:rPr sz="3200" spc="-55" dirty="0">
                <a:solidFill>
                  <a:srgbClr val="FFFFFF"/>
                </a:solidFill>
                <a:latin typeface="Verdana"/>
                <a:cs typeface="Verdana"/>
              </a:rPr>
              <a:t>P</a:t>
            </a:r>
            <a:r>
              <a:rPr sz="3200" spc="155" dirty="0">
                <a:solidFill>
                  <a:srgbClr val="FFFFFF"/>
                </a:solidFill>
                <a:latin typeface="Verdana"/>
                <a:cs typeface="Verdana"/>
              </a:rPr>
              <a:t>o</a:t>
            </a:r>
            <a:r>
              <a:rPr sz="3200" spc="-210" dirty="0">
                <a:solidFill>
                  <a:srgbClr val="FFFFFF"/>
                </a:solidFill>
                <a:latin typeface="Verdana"/>
                <a:cs typeface="Verdana"/>
              </a:rPr>
              <a:t>i</a:t>
            </a:r>
            <a:r>
              <a:rPr sz="3200" spc="-80" dirty="0">
                <a:solidFill>
                  <a:srgbClr val="FFFFFF"/>
                </a:solidFill>
                <a:latin typeface="Verdana"/>
                <a:cs typeface="Verdana"/>
              </a:rPr>
              <a:t>n</a:t>
            </a:r>
            <a:r>
              <a:rPr sz="3200" spc="-215" dirty="0">
                <a:solidFill>
                  <a:srgbClr val="FFFFFF"/>
                </a:solidFill>
                <a:latin typeface="Verdana"/>
                <a:cs typeface="Verdana"/>
              </a:rPr>
              <a:t>t</a:t>
            </a:r>
            <a:r>
              <a:rPr sz="3200" spc="-415" dirty="0">
                <a:solidFill>
                  <a:srgbClr val="FFFFFF"/>
                </a:solidFill>
                <a:latin typeface="Verdana"/>
                <a:cs typeface="Verdana"/>
              </a:rPr>
              <a:t>s</a:t>
            </a:r>
            <a:r>
              <a:rPr sz="3200" dirty="0">
                <a:solidFill>
                  <a:srgbClr val="FFFFFF"/>
                </a:solidFill>
                <a:latin typeface="Times New Roman"/>
                <a:cs typeface="Times New Roman"/>
              </a:rPr>
              <a:t> </a:t>
            </a:r>
            <a:r>
              <a:rPr sz="3200" spc="-380" dirty="0">
                <a:solidFill>
                  <a:srgbClr val="FFFFFF"/>
                </a:solidFill>
                <a:latin typeface="Times New Roman"/>
                <a:cs typeface="Times New Roman"/>
              </a:rPr>
              <a:t> </a:t>
            </a:r>
            <a:r>
              <a:rPr sz="3200" spc="10" dirty="0">
                <a:solidFill>
                  <a:srgbClr val="FFFFFF"/>
                </a:solidFill>
                <a:latin typeface="Verdana"/>
                <a:cs typeface="Verdana"/>
              </a:rPr>
              <a:t>of </a:t>
            </a:r>
            <a:r>
              <a:rPr sz="3200" dirty="0">
                <a:solidFill>
                  <a:srgbClr val="FFFFFF"/>
                </a:solidFill>
                <a:latin typeface="Times New Roman"/>
                <a:cs typeface="Times New Roman"/>
              </a:rPr>
              <a:t> </a:t>
            </a:r>
            <a:r>
              <a:rPr sz="3200" spc="40" dirty="0">
                <a:solidFill>
                  <a:srgbClr val="FFFFFF"/>
                </a:solidFill>
                <a:latin typeface="Verdana"/>
                <a:cs typeface="Verdana"/>
              </a:rPr>
              <a:t>Awami </a:t>
            </a:r>
            <a:r>
              <a:rPr sz="3200" spc="60" dirty="0">
                <a:solidFill>
                  <a:srgbClr val="FFFFFF"/>
                </a:solidFill>
                <a:latin typeface="Verdana"/>
                <a:cs typeface="Verdana"/>
              </a:rPr>
              <a:t>League </a:t>
            </a:r>
            <a:r>
              <a:rPr sz="3200" spc="-80" dirty="0">
                <a:solidFill>
                  <a:srgbClr val="FFFFFF"/>
                </a:solidFill>
                <a:latin typeface="Verdana"/>
                <a:cs typeface="Verdana"/>
              </a:rPr>
              <a:t>as </a:t>
            </a:r>
            <a:r>
              <a:rPr sz="3200" spc="90" dirty="0">
                <a:solidFill>
                  <a:srgbClr val="FFFFFF"/>
                </a:solidFill>
                <a:latin typeface="Verdana"/>
                <a:cs typeface="Verdana"/>
              </a:rPr>
              <a:t>declared </a:t>
            </a:r>
            <a:r>
              <a:rPr sz="3200" spc="5" dirty="0">
                <a:solidFill>
                  <a:srgbClr val="FFFFFF"/>
                </a:solidFill>
                <a:latin typeface="Verdana"/>
                <a:cs typeface="Verdana"/>
              </a:rPr>
              <a:t>by </a:t>
            </a:r>
            <a:r>
              <a:rPr sz="3200" spc="-145" dirty="0">
                <a:solidFill>
                  <a:srgbClr val="FFFFFF"/>
                </a:solidFill>
                <a:latin typeface="Verdana"/>
                <a:cs typeface="Verdana"/>
              </a:rPr>
              <a:t>sheikh </a:t>
            </a:r>
            <a:r>
              <a:rPr sz="3200" spc="-140" dirty="0">
                <a:solidFill>
                  <a:srgbClr val="FFFFFF"/>
                </a:solidFill>
                <a:latin typeface="Verdana"/>
                <a:cs typeface="Verdana"/>
              </a:rPr>
              <a:t> </a:t>
            </a:r>
            <a:r>
              <a:rPr sz="3200" spc="-160" dirty="0">
                <a:solidFill>
                  <a:srgbClr val="FFFFFF"/>
                </a:solidFill>
                <a:latin typeface="Verdana"/>
                <a:cs typeface="Verdana"/>
              </a:rPr>
              <a:t>mujibur</a:t>
            </a:r>
            <a:r>
              <a:rPr sz="3200" spc="-155" dirty="0">
                <a:solidFill>
                  <a:srgbClr val="FFFFFF"/>
                </a:solidFill>
                <a:latin typeface="Verdana"/>
                <a:cs typeface="Verdana"/>
              </a:rPr>
              <a:t> </a:t>
            </a:r>
            <a:r>
              <a:rPr sz="3200" spc="-25" dirty="0">
                <a:solidFill>
                  <a:srgbClr val="FFFFFF"/>
                </a:solidFill>
                <a:latin typeface="Verdana"/>
                <a:cs typeface="Verdana"/>
              </a:rPr>
              <a:t>rahman</a:t>
            </a:r>
            <a:r>
              <a:rPr sz="3200" spc="-20" dirty="0">
                <a:solidFill>
                  <a:srgbClr val="FFFFFF"/>
                </a:solidFill>
                <a:latin typeface="Verdana"/>
                <a:cs typeface="Verdana"/>
              </a:rPr>
              <a:t> </a:t>
            </a:r>
            <a:r>
              <a:rPr sz="3200" spc="-25" dirty="0">
                <a:solidFill>
                  <a:srgbClr val="FFFFFF"/>
                </a:solidFill>
                <a:latin typeface="Verdana"/>
                <a:cs typeface="Verdana"/>
              </a:rPr>
              <a:t>including</a:t>
            </a:r>
            <a:r>
              <a:rPr sz="3200" spc="-20" dirty="0">
                <a:solidFill>
                  <a:srgbClr val="FFFFFF"/>
                </a:solidFill>
                <a:latin typeface="Verdana"/>
                <a:cs typeface="Verdana"/>
              </a:rPr>
              <a:t> </a:t>
            </a:r>
            <a:r>
              <a:rPr sz="3200" spc="-35" dirty="0">
                <a:solidFill>
                  <a:srgbClr val="FFFFFF"/>
                </a:solidFill>
                <a:latin typeface="Verdana"/>
                <a:cs typeface="Verdana"/>
              </a:rPr>
              <a:t>provincial </a:t>
            </a:r>
            <a:r>
              <a:rPr sz="3200" spc="-30" dirty="0">
                <a:solidFill>
                  <a:srgbClr val="FFFFFF"/>
                </a:solidFill>
                <a:latin typeface="Verdana"/>
                <a:cs typeface="Verdana"/>
              </a:rPr>
              <a:t> </a:t>
            </a:r>
            <a:r>
              <a:rPr sz="3200" spc="-35" dirty="0">
                <a:solidFill>
                  <a:srgbClr val="FFFFFF"/>
                </a:solidFill>
                <a:latin typeface="Verdana"/>
                <a:cs typeface="Verdana"/>
              </a:rPr>
              <a:t>autonomy,</a:t>
            </a:r>
            <a:r>
              <a:rPr sz="3200" spc="-30" dirty="0">
                <a:solidFill>
                  <a:srgbClr val="FFFFFF"/>
                </a:solidFill>
                <a:latin typeface="Verdana"/>
                <a:cs typeface="Verdana"/>
              </a:rPr>
              <a:t> </a:t>
            </a:r>
            <a:r>
              <a:rPr sz="3200" spc="-35" dirty="0">
                <a:solidFill>
                  <a:srgbClr val="FFFFFF"/>
                </a:solidFill>
                <a:latin typeface="Verdana"/>
                <a:cs typeface="Verdana"/>
              </a:rPr>
              <a:t>the</a:t>
            </a:r>
            <a:r>
              <a:rPr sz="3200" spc="-30" dirty="0">
                <a:solidFill>
                  <a:srgbClr val="FFFFFF"/>
                </a:solidFill>
                <a:latin typeface="Verdana"/>
                <a:cs typeface="Verdana"/>
              </a:rPr>
              <a:t> </a:t>
            </a:r>
            <a:r>
              <a:rPr sz="3200" spc="40" dirty="0">
                <a:solidFill>
                  <a:srgbClr val="FFFFFF"/>
                </a:solidFill>
                <a:latin typeface="Verdana"/>
                <a:cs typeface="Verdana"/>
              </a:rPr>
              <a:t>demands</a:t>
            </a:r>
            <a:r>
              <a:rPr sz="3200" spc="45" dirty="0">
                <a:solidFill>
                  <a:srgbClr val="FFFFFF"/>
                </a:solidFill>
                <a:latin typeface="Verdana"/>
                <a:cs typeface="Verdana"/>
              </a:rPr>
              <a:t> </a:t>
            </a:r>
            <a:r>
              <a:rPr sz="3200" spc="-30" dirty="0">
                <a:solidFill>
                  <a:srgbClr val="FFFFFF"/>
                </a:solidFill>
                <a:latin typeface="Verdana"/>
                <a:cs typeface="Verdana"/>
              </a:rPr>
              <a:t>centring </a:t>
            </a:r>
            <a:r>
              <a:rPr sz="3200" spc="-25" dirty="0">
                <a:solidFill>
                  <a:srgbClr val="FFFFFF"/>
                </a:solidFill>
                <a:latin typeface="Verdana"/>
                <a:cs typeface="Verdana"/>
              </a:rPr>
              <a:t> </a:t>
            </a:r>
            <a:r>
              <a:rPr sz="3200" spc="-35" dirty="0">
                <a:solidFill>
                  <a:srgbClr val="FFFFFF"/>
                </a:solidFill>
                <a:latin typeface="Verdana"/>
                <a:cs typeface="Verdana"/>
              </a:rPr>
              <a:t>round </a:t>
            </a:r>
            <a:r>
              <a:rPr sz="3200" spc="-135" dirty="0">
                <a:solidFill>
                  <a:srgbClr val="FFFFFF"/>
                </a:solidFill>
                <a:latin typeface="Verdana"/>
                <a:cs typeface="Verdana"/>
              </a:rPr>
              <a:t>students' </a:t>
            </a:r>
            <a:r>
              <a:rPr sz="3200" spc="30" dirty="0">
                <a:solidFill>
                  <a:srgbClr val="FFFFFF"/>
                </a:solidFill>
                <a:latin typeface="Verdana"/>
                <a:cs typeface="Verdana"/>
              </a:rPr>
              <a:t>own </a:t>
            </a:r>
            <a:r>
              <a:rPr sz="3200" spc="25" dirty="0">
                <a:solidFill>
                  <a:srgbClr val="FFFFFF"/>
                </a:solidFill>
                <a:latin typeface="Verdana"/>
                <a:cs typeface="Verdana"/>
              </a:rPr>
              <a:t>demands </a:t>
            </a:r>
            <a:r>
              <a:rPr sz="3200" spc="-120" dirty="0">
                <a:solidFill>
                  <a:srgbClr val="FFFFFF"/>
                </a:solidFill>
                <a:latin typeface="Verdana"/>
                <a:cs typeface="Verdana"/>
              </a:rPr>
              <a:t>as </a:t>
            </a:r>
            <a:r>
              <a:rPr sz="3200" spc="-40" dirty="0">
                <a:solidFill>
                  <a:srgbClr val="FFFFFF"/>
                </a:solidFill>
                <a:latin typeface="Verdana"/>
                <a:cs typeface="Verdana"/>
              </a:rPr>
              <a:t>well </a:t>
            </a:r>
            <a:r>
              <a:rPr sz="3200" spc="-35" dirty="0">
                <a:solidFill>
                  <a:srgbClr val="FFFFFF"/>
                </a:solidFill>
                <a:latin typeface="Verdana"/>
                <a:cs typeface="Verdana"/>
              </a:rPr>
              <a:t> </a:t>
            </a:r>
            <a:r>
              <a:rPr sz="3200" spc="-80" dirty="0">
                <a:solidFill>
                  <a:srgbClr val="FFFFFF"/>
                </a:solidFill>
                <a:latin typeface="Verdana"/>
                <a:cs typeface="Verdana"/>
              </a:rPr>
              <a:t>as</a:t>
            </a:r>
            <a:r>
              <a:rPr sz="3200" spc="-75" dirty="0">
                <a:solidFill>
                  <a:srgbClr val="FFFFFF"/>
                </a:solidFill>
                <a:latin typeface="Verdana"/>
                <a:cs typeface="Verdana"/>
              </a:rPr>
              <a:t> </a:t>
            </a:r>
            <a:r>
              <a:rPr sz="3200" spc="-35" dirty="0">
                <a:solidFill>
                  <a:srgbClr val="FFFFFF"/>
                </a:solidFill>
                <a:latin typeface="Verdana"/>
                <a:cs typeface="Verdana"/>
              </a:rPr>
              <a:t>the</a:t>
            </a:r>
            <a:r>
              <a:rPr sz="3200" spc="-30" dirty="0">
                <a:solidFill>
                  <a:srgbClr val="FFFFFF"/>
                </a:solidFill>
                <a:latin typeface="Verdana"/>
                <a:cs typeface="Verdana"/>
              </a:rPr>
              <a:t> </a:t>
            </a:r>
            <a:r>
              <a:rPr sz="3200" spc="35" dirty="0">
                <a:solidFill>
                  <a:srgbClr val="FFFFFF"/>
                </a:solidFill>
                <a:latin typeface="Verdana"/>
                <a:cs typeface="Verdana"/>
              </a:rPr>
              <a:t>demands</a:t>
            </a:r>
            <a:r>
              <a:rPr sz="3200" spc="40" dirty="0">
                <a:solidFill>
                  <a:srgbClr val="FFFFFF"/>
                </a:solidFill>
                <a:latin typeface="Verdana"/>
                <a:cs typeface="Verdana"/>
              </a:rPr>
              <a:t> </a:t>
            </a:r>
            <a:r>
              <a:rPr sz="3200" spc="-70" dirty="0">
                <a:solidFill>
                  <a:srgbClr val="FFFFFF"/>
                </a:solidFill>
                <a:latin typeface="Verdana"/>
                <a:cs typeface="Verdana"/>
              </a:rPr>
              <a:t>relating</a:t>
            </a:r>
            <a:r>
              <a:rPr sz="3200" spc="-65" dirty="0">
                <a:solidFill>
                  <a:srgbClr val="FFFFFF"/>
                </a:solidFill>
                <a:latin typeface="Verdana"/>
                <a:cs typeface="Verdana"/>
              </a:rPr>
              <a:t> </a:t>
            </a:r>
            <a:r>
              <a:rPr sz="3200" spc="-20" dirty="0">
                <a:solidFill>
                  <a:srgbClr val="FFFFFF"/>
                </a:solidFill>
                <a:latin typeface="Verdana"/>
                <a:cs typeface="Verdana"/>
              </a:rPr>
              <a:t>to</a:t>
            </a:r>
            <a:r>
              <a:rPr sz="3200" spc="-15" dirty="0">
                <a:solidFill>
                  <a:srgbClr val="FFFFFF"/>
                </a:solidFill>
                <a:latin typeface="Verdana"/>
                <a:cs typeface="Verdana"/>
              </a:rPr>
              <a:t> </a:t>
            </a:r>
            <a:r>
              <a:rPr sz="3200" spc="-35" dirty="0">
                <a:solidFill>
                  <a:srgbClr val="FFFFFF"/>
                </a:solidFill>
                <a:latin typeface="Verdana"/>
                <a:cs typeface="Verdana"/>
              </a:rPr>
              <a:t>the </a:t>
            </a:r>
            <a:r>
              <a:rPr sz="3200" spc="-30" dirty="0">
                <a:solidFill>
                  <a:srgbClr val="FFFFFF"/>
                </a:solidFill>
                <a:latin typeface="Verdana"/>
                <a:cs typeface="Verdana"/>
              </a:rPr>
              <a:t> </a:t>
            </a:r>
            <a:r>
              <a:rPr sz="3200" spc="175" dirty="0">
                <a:solidFill>
                  <a:srgbClr val="FFFFFF"/>
                </a:solidFill>
                <a:latin typeface="Verdana"/>
                <a:cs typeface="Verdana"/>
              </a:rPr>
              <a:t>p</a:t>
            </a:r>
            <a:r>
              <a:rPr sz="3200" spc="-5" dirty="0">
                <a:solidFill>
                  <a:srgbClr val="FFFFFF"/>
                </a:solidFill>
                <a:latin typeface="Verdana"/>
                <a:cs typeface="Verdana"/>
              </a:rPr>
              <a:t>ro</a:t>
            </a:r>
            <a:r>
              <a:rPr sz="3200" spc="-40" dirty="0">
                <a:solidFill>
                  <a:srgbClr val="FFFFFF"/>
                </a:solidFill>
                <a:latin typeface="Verdana"/>
                <a:cs typeface="Verdana"/>
              </a:rPr>
              <a:t>b</a:t>
            </a:r>
            <a:r>
              <a:rPr sz="3200" spc="-210" dirty="0">
                <a:solidFill>
                  <a:srgbClr val="FFFFFF"/>
                </a:solidFill>
                <a:latin typeface="Verdana"/>
                <a:cs typeface="Verdana"/>
              </a:rPr>
              <a:t>l</a:t>
            </a:r>
            <a:r>
              <a:rPr sz="3200" spc="40" dirty="0">
                <a:solidFill>
                  <a:srgbClr val="FFFFFF"/>
                </a:solidFill>
                <a:latin typeface="Verdana"/>
                <a:cs typeface="Verdana"/>
              </a:rPr>
              <a:t>e</a:t>
            </a:r>
            <a:r>
              <a:rPr sz="3200" spc="110" dirty="0">
                <a:solidFill>
                  <a:srgbClr val="FFFFFF"/>
                </a:solidFill>
                <a:latin typeface="Verdana"/>
                <a:cs typeface="Verdana"/>
              </a:rPr>
              <a:t>m</a:t>
            </a:r>
            <a:r>
              <a:rPr sz="3200" spc="-415" dirty="0">
                <a:solidFill>
                  <a:srgbClr val="FFFFFF"/>
                </a:solidFill>
                <a:latin typeface="Verdana"/>
                <a:cs typeface="Verdana"/>
              </a:rPr>
              <a:t>s</a:t>
            </a:r>
            <a:r>
              <a:rPr sz="3200" spc="-30" dirty="0">
                <a:solidFill>
                  <a:srgbClr val="FFFFFF"/>
                </a:solidFill>
                <a:latin typeface="Times New Roman"/>
                <a:cs typeface="Times New Roman"/>
              </a:rPr>
              <a:t> </a:t>
            </a:r>
            <a:r>
              <a:rPr sz="3200" spc="20" dirty="0">
                <a:solidFill>
                  <a:srgbClr val="FFFFFF"/>
                </a:solidFill>
                <a:latin typeface="Verdana"/>
                <a:cs typeface="Verdana"/>
              </a:rPr>
              <a:t>of</a:t>
            </a:r>
            <a:r>
              <a:rPr sz="3200" spc="60" dirty="0">
                <a:solidFill>
                  <a:srgbClr val="FFFFFF"/>
                </a:solidFill>
                <a:latin typeface="Times New Roman"/>
                <a:cs typeface="Times New Roman"/>
              </a:rPr>
              <a:t> </a:t>
            </a:r>
            <a:r>
              <a:rPr sz="3200" spc="-215" dirty="0">
                <a:solidFill>
                  <a:srgbClr val="FFFFFF"/>
                </a:solidFill>
                <a:latin typeface="Verdana"/>
                <a:cs typeface="Verdana"/>
              </a:rPr>
              <a:t>t</a:t>
            </a:r>
            <a:r>
              <a:rPr sz="3200" spc="-80" dirty="0">
                <a:solidFill>
                  <a:srgbClr val="FFFFFF"/>
                </a:solidFill>
                <a:latin typeface="Verdana"/>
                <a:cs typeface="Verdana"/>
              </a:rPr>
              <a:t>h</a:t>
            </a:r>
            <a:r>
              <a:rPr sz="3200" spc="190" dirty="0">
                <a:solidFill>
                  <a:srgbClr val="FFFFFF"/>
                </a:solidFill>
                <a:latin typeface="Verdana"/>
                <a:cs typeface="Verdana"/>
              </a:rPr>
              <a:t>e</a:t>
            </a:r>
            <a:r>
              <a:rPr sz="3200" spc="100" dirty="0">
                <a:solidFill>
                  <a:srgbClr val="FFFFFF"/>
                </a:solidFill>
                <a:latin typeface="Times New Roman"/>
                <a:cs typeface="Times New Roman"/>
              </a:rPr>
              <a:t> </a:t>
            </a:r>
            <a:r>
              <a:rPr sz="3200" spc="229" dirty="0">
                <a:solidFill>
                  <a:srgbClr val="FFFFFF"/>
                </a:solidFill>
                <a:latin typeface="Verdana"/>
                <a:cs typeface="Verdana"/>
              </a:rPr>
              <a:t>w</a:t>
            </a:r>
            <a:r>
              <a:rPr sz="3200" spc="155" dirty="0">
                <a:solidFill>
                  <a:srgbClr val="FFFFFF"/>
                </a:solidFill>
                <a:latin typeface="Verdana"/>
                <a:cs typeface="Verdana"/>
              </a:rPr>
              <a:t>o</a:t>
            </a:r>
            <a:r>
              <a:rPr sz="3200" spc="-280" dirty="0">
                <a:solidFill>
                  <a:srgbClr val="FFFFFF"/>
                </a:solidFill>
                <a:latin typeface="Verdana"/>
                <a:cs typeface="Verdana"/>
              </a:rPr>
              <a:t>r</a:t>
            </a:r>
            <a:r>
              <a:rPr sz="3200" spc="-360" dirty="0">
                <a:solidFill>
                  <a:srgbClr val="FFFFFF"/>
                </a:solidFill>
                <a:latin typeface="Verdana"/>
                <a:cs typeface="Verdana"/>
              </a:rPr>
              <a:t>k</a:t>
            </a:r>
            <a:r>
              <a:rPr sz="3200" spc="114" dirty="0">
                <a:solidFill>
                  <a:srgbClr val="FFFFFF"/>
                </a:solidFill>
                <a:latin typeface="Verdana"/>
                <a:cs typeface="Verdana"/>
              </a:rPr>
              <a:t>e</a:t>
            </a:r>
            <a:r>
              <a:rPr sz="3200" spc="-365" dirty="0">
                <a:solidFill>
                  <a:srgbClr val="FFFFFF"/>
                </a:solidFill>
                <a:latin typeface="Verdana"/>
                <a:cs typeface="Verdana"/>
              </a:rPr>
              <a:t>r</a:t>
            </a:r>
            <a:r>
              <a:rPr sz="3200" spc="-420" dirty="0">
                <a:solidFill>
                  <a:srgbClr val="FFFFFF"/>
                </a:solidFill>
                <a:latin typeface="Verdana"/>
                <a:cs typeface="Verdana"/>
              </a:rPr>
              <a:t>s</a:t>
            </a:r>
            <a:r>
              <a:rPr sz="3200" spc="-270" dirty="0">
                <a:solidFill>
                  <a:srgbClr val="FFFFFF"/>
                </a:solidFill>
                <a:latin typeface="Verdana"/>
                <a:cs typeface="Verdana"/>
              </a:rPr>
              <a:t>.</a:t>
            </a:r>
            <a:endParaRPr sz="3200">
              <a:latin typeface="Verdana"/>
              <a:cs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4196" y="1963035"/>
            <a:ext cx="8001634" cy="3589020"/>
          </a:xfrm>
          <a:prstGeom prst="rect">
            <a:avLst/>
          </a:prstGeom>
        </p:spPr>
        <p:txBody>
          <a:bodyPr vert="horz" wrap="square" lIns="0" tIns="65404" rIns="0" bIns="0" rtlCol="0">
            <a:spAutoFit/>
          </a:bodyPr>
          <a:lstStyle/>
          <a:p>
            <a:pPr marL="222250" marR="5080" indent="-210185" algn="just">
              <a:lnSpc>
                <a:spcPct val="90000"/>
              </a:lnSpc>
              <a:spcBef>
                <a:spcPts val="515"/>
              </a:spcBef>
              <a:buClr>
                <a:srgbClr val="FFFFFF"/>
              </a:buClr>
              <a:buSzPct val="62500"/>
              <a:buFont typeface="Arial MT"/>
              <a:buChar char="•"/>
              <a:tabLst>
                <a:tab pos="299085" algn="l"/>
              </a:tabLst>
            </a:pPr>
            <a:r>
              <a:rPr dirty="0"/>
              <a:t>	</a:t>
            </a:r>
            <a:r>
              <a:rPr sz="3200" spc="-215" dirty="0">
                <a:solidFill>
                  <a:srgbClr val="FFFFFF"/>
                </a:solidFill>
                <a:latin typeface="Verdana"/>
                <a:cs typeface="Verdana"/>
              </a:rPr>
              <a:t>As</a:t>
            </a:r>
            <a:r>
              <a:rPr sz="3200" spc="-210" dirty="0">
                <a:solidFill>
                  <a:srgbClr val="FFFFFF"/>
                </a:solidFill>
                <a:latin typeface="Verdana"/>
                <a:cs typeface="Verdana"/>
              </a:rPr>
              <a:t> </a:t>
            </a:r>
            <a:r>
              <a:rPr sz="3200" spc="280" dirty="0">
                <a:solidFill>
                  <a:srgbClr val="FFFFFF"/>
                </a:solidFill>
                <a:latin typeface="Verdana"/>
                <a:cs typeface="Verdana"/>
              </a:rPr>
              <a:t>a </a:t>
            </a:r>
            <a:r>
              <a:rPr sz="3200" spc="-70" dirty="0">
                <a:solidFill>
                  <a:srgbClr val="FFFFFF"/>
                </a:solidFill>
                <a:latin typeface="Verdana"/>
                <a:cs typeface="Verdana"/>
              </a:rPr>
              <a:t>matter</a:t>
            </a:r>
            <a:r>
              <a:rPr sz="3200" spc="-65" dirty="0">
                <a:solidFill>
                  <a:srgbClr val="FFFFFF"/>
                </a:solidFill>
                <a:latin typeface="Verdana"/>
                <a:cs typeface="Verdana"/>
              </a:rPr>
              <a:t> </a:t>
            </a:r>
            <a:r>
              <a:rPr sz="3200" spc="20" dirty="0">
                <a:solidFill>
                  <a:srgbClr val="FFFFFF"/>
                </a:solidFill>
                <a:latin typeface="Verdana"/>
                <a:cs typeface="Verdana"/>
              </a:rPr>
              <a:t>of</a:t>
            </a:r>
            <a:r>
              <a:rPr sz="3200" spc="25" dirty="0">
                <a:solidFill>
                  <a:srgbClr val="FFFFFF"/>
                </a:solidFill>
                <a:latin typeface="Verdana"/>
                <a:cs typeface="Verdana"/>
              </a:rPr>
              <a:t> </a:t>
            </a:r>
            <a:r>
              <a:rPr sz="3200" spc="110" dirty="0">
                <a:solidFill>
                  <a:srgbClr val="FFFFFF"/>
                </a:solidFill>
                <a:latin typeface="Verdana"/>
                <a:cs typeface="Verdana"/>
              </a:rPr>
              <a:t>fact</a:t>
            </a:r>
            <a:r>
              <a:rPr sz="3200" spc="114" dirty="0">
                <a:solidFill>
                  <a:srgbClr val="FFFFFF"/>
                </a:solidFill>
                <a:latin typeface="Verdana"/>
                <a:cs typeface="Verdana"/>
              </a:rPr>
              <a:t> </a:t>
            </a:r>
            <a:r>
              <a:rPr sz="3200" spc="-35" dirty="0">
                <a:solidFill>
                  <a:srgbClr val="FFFFFF"/>
                </a:solidFill>
                <a:latin typeface="Verdana"/>
                <a:cs typeface="Verdana"/>
              </a:rPr>
              <a:t>the</a:t>
            </a:r>
            <a:r>
              <a:rPr sz="3200" spc="-30" dirty="0">
                <a:solidFill>
                  <a:srgbClr val="FFFFFF"/>
                </a:solidFill>
                <a:latin typeface="Verdana"/>
                <a:cs typeface="Verdana"/>
              </a:rPr>
              <a:t> </a:t>
            </a:r>
            <a:r>
              <a:rPr sz="3200" spc="-55" dirty="0">
                <a:solidFill>
                  <a:srgbClr val="FFFFFF"/>
                </a:solidFill>
                <a:latin typeface="Verdana"/>
                <a:cs typeface="Verdana"/>
              </a:rPr>
              <a:t>step</a:t>
            </a:r>
            <a:r>
              <a:rPr sz="3200" spc="-50" dirty="0">
                <a:solidFill>
                  <a:srgbClr val="FFFFFF"/>
                </a:solidFill>
                <a:latin typeface="Verdana"/>
                <a:cs typeface="Verdana"/>
              </a:rPr>
              <a:t> </a:t>
            </a:r>
            <a:r>
              <a:rPr sz="3200" spc="-35" dirty="0">
                <a:solidFill>
                  <a:srgbClr val="FFFFFF"/>
                </a:solidFill>
                <a:latin typeface="Verdana"/>
                <a:cs typeface="Verdana"/>
              </a:rPr>
              <a:t>the </a:t>
            </a:r>
            <a:r>
              <a:rPr sz="3200" spc="-30" dirty="0">
                <a:solidFill>
                  <a:srgbClr val="FFFFFF"/>
                </a:solidFill>
                <a:latin typeface="Verdana"/>
                <a:cs typeface="Verdana"/>
              </a:rPr>
              <a:t> </a:t>
            </a:r>
            <a:r>
              <a:rPr sz="3200" spc="-80" dirty="0">
                <a:solidFill>
                  <a:srgbClr val="FFFFFF"/>
                </a:solidFill>
                <a:latin typeface="Verdana"/>
                <a:cs typeface="Verdana"/>
              </a:rPr>
              <a:t>student </a:t>
            </a:r>
            <a:r>
              <a:rPr sz="3200" spc="-30" dirty="0">
                <a:solidFill>
                  <a:srgbClr val="FFFFFF"/>
                </a:solidFill>
                <a:latin typeface="Verdana"/>
                <a:cs typeface="Verdana"/>
              </a:rPr>
              <a:t>leaders </a:t>
            </a:r>
            <a:r>
              <a:rPr sz="3200" spc="-45" dirty="0">
                <a:solidFill>
                  <a:srgbClr val="FFFFFF"/>
                </a:solidFill>
                <a:latin typeface="Verdana"/>
                <a:cs typeface="Verdana"/>
              </a:rPr>
              <a:t>took </a:t>
            </a:r>
            <a:r>
              <a:rPr sz="3200" spc="-70" dirty="0">
                <a:solidFill>
                  <a:srgbClr val="FFFFFF"/>
                </a:solidFill>
                <a:latin typeface="Verdana"/>
                <a:cs typeface="Verdana"/>
              </a:rPr>
              <a:t>through </a:t>
            </a:r>
            <a:r>
              <a:rPr sz="3200" spc="-35" dirty="0">
                <a:solidFill>
                  <a:srgbClr val="FFFFFF"/>
                </a:solidFill>
                <a:latin typeface="Verdana"/>
                <a:cs typeface="Verdana"/>
              </a:rPr>
              <a:t>the </a:t>
            </a:r>
            <a:r>
              <a:rPr sz="3200" spc="-285" dirty="0">
                <a:solidFill>
                  <a:srgbClr val="FFFFFF"/>
                </a:solidFill>
                <a:latin typeface="Verdana"/>
                <a:cs typeface="Verdana"/>
              </a:rPr>
              <a:t>11- </a:t>
            </a:r>
            <a:r>
              <a:rPr sz="3200" spc="-280" dirty="0">
                <a:solidFill>
                  <a:srgbClr val="FFFFFF"/>
                </a:solidFill>
                <a:latin typeface="Verdana"/>
                <a:cs typeface="Verdana"/>
              </a:rPr>
              <a:t> </a:t>
            </a:r>
            <a:r>
              <a:rPr sz="3200" spc="-70" dirty="0">
                <a:solidFill>
                  <a:srgbClr val="FFFFFF"/>
                </a:solidFill>
                <a:latin typeface="Verdana"/>
                <a:cs typeface="Verdana"/>
              </a:rPr>
              <a:t>Point</a:t>
            </a:r>
            <a:r>
              <a:rPr sz="3200" spc="-65" dirty="0">
                <a:solidFill>
                  <a:srgbClr val="FFFFFF"/>
                </a:solidFill>
                <a:latin typeface="Verdana"/>
                <a:cs typeface="Verdana"/>
              </a:rPr>
              <a:t> </a:t>
            </a:r>
            <a:r>
              <a:rPr sz="3200" spc="-5" dirty="0">
                <a:solidFill>
                  <a:srgbClr val="FFFFFF"/>
                </a:solidFill>
                <a:latin typeface="Verdana"/>
                <a:cs typeface="Verdana"/>
              </a:rPr>
              <a:t>programme</a:t>
            </a:r>
            <a:r>
              <a:rPr sz="3200" dirty="0">
                <a:solidFill>
                  <a:srgbClr val="FFFFFF"/>
                </a:solidFill>
                <a:latin typeface="Verdana"/>
                <a:cs typeface="Verdana"/>
              </a:rPr>
              <a:t> </a:t>
            </a:r>
            <a:r>
              <a:rPr sz="3200" spc="-30" dirty="0">
                <a:solidFill>
                  <a:srgbClr val="FFFFFF"/>
                </a:solidFill>
                <a:latin typeface="Verdana"/>
                <a:cs typeface="Verdana"/>
              </a:rPr>
              <a:t>was</a:t>
            </a:r>
            <a:r>
              <a:rPr sz="3200" spc="1070" dirty="0">
                <a:solidFill>
                  <a:srgbClr val="FFFFFF"/>
                </a:solidFill>
                <a:latin typeface="Verdana"/>
                <a:cs typeface="Verdana"/>
              </a:rPr>
              <a:t> </a:t>
            </a:r>
            <a:r>
              <a:rPr sz="3200" spc="-130" dirty="0">
                <a:solidFill>
                  <a:srgbClr val="FFFFFF"/>
                </a:solidFill>
                <a:latin typeface="Verdana"/>
                <a:cs typeface="Verdana"/>
              </a:rPr>
              <a:t>timely</a:t>
            </a:r>
            <a:r>
              <a:rPr sz="3200" spc="-125" dirty="0">
                <a:solidFill>
                  <a:srgbClr val="FFFFFF"/>
                </a:solidFill>
                <a:latin typeface="Verdana"/>
                <a:cs typeface="Verdana"/>
              </a:rPr>
              <a:t> </a:t>
            </a:r>
            <a:r>
              <a:rPr sz="3200" spc="130" dirty="0">
                <a:solidFill>
                  <a:srgbClr val="FFFFFF"/>
                </a:solidFill>
                <a:latin typeface="Verdana"/>
                <a:cs typeface="Verdana"/>
              </a:rPr>
              <a:t>and </a:t>
            </a:r>
            <a:r>
              <a:rPr sz="3200" spc="135" dirty="0">
                <a:solidFill>
                  <a:srgbClr val="FFFFFF"/>
                </a:solidFill>
                <a:latin typeface="Verdana"/>
                <a:cs typeface="Verdana"/>
              </a:rPr>
              <a:t> </a:t>
            </a:r>
            <a:r>
              <a:rPr sz="3200" spc="-10" dirty="0">
                <a:solidFill>
                  <a:srgbClr val="FFFFFF"/>
                </a:solidFill>
                <a:latin typeface="Verdana"/>
                <a:cs typeface="Verdana"/>
              </a:rPr>
              <a:t>appropriate.</a:t>
            </a:r>
            <a:r>
              <a:rPr sz="3200" spc="-5" dirty="0">
                <a:solidFill>
                  <a:srgbClr val="FFFFFF"/>
                </a:solidFill>
                <a:latin typeface="Verdana"/>
                <a:cs typeface="Verdana"/>
              </a:rPr>
              <a:t> </a:t>
            </a:r>
            <a:r>
              <a:rPr sz="3200" spc="100" dirty="0">
                <a:solidFill>
                  <a:srgbClr val="FFFFFF"/>
                </a:solidFill>
                <a:latin typeface="Verdana"/>
                <a:cs typeface="Verdana"/>
              </a:rPr>
              <a:t>On</a:t>
            </a:r>
            <a:r>
              <a:rPr sz="3200" spc="105" dirty="0">
                <a:solidFill>
                  <a:srgbClr val="FFFFFF"/>
                </a:solidFill>
                <a:latin typeface="Verdana"/>
                <a:cs typeface="Verdana"/>
              </a:rPr>
              <a:t> </a:t>
            </a:r>
            <a:r>
              <a:rPr sz="3200" spc="-35" dirty="0">
                <a:solidFill>
                  <a:srgbClr val="FFFFFF"/>
                </a:solidFill>
                <a:latin typeface="Verdana"/>
                <a:cs typeface="Verdana"/>
              </a:rPr>
              <a:t>the</a:t>
            </a:r>
            <a:r>
              <a:rPr sz="3200" spc="-30" dirty="0">
                <a:solidFill>
                  <a:srgbClr val="FFFFFF"/>
                </a:solidFill>
                <a:latin typeface="Verdana"/>
                <a:cs typeface="Verdana"/>
              </a:rPr>
              <a:t> </a:t>
            </a:r>
            <a:r>
              <a:rPr sz="3200" spc="-120" dirty="0">
                <a:solidFill>
                  <a:srgbClr val="FFFFFF"/>
                </a:solidFill>
                <a:latin typeface="Verdana"/>
                <a:cs typeface="Verdana"/>
              </a:rPr>
              <a:t>basis</a:t>
            </a:r>
            <a:r>
              <a:rPr sz="3200" spc="-114" dirty="0">
                <a:solidFill>
                  <a:srgbClr val="FFFFFF"/>
                </a:solidFill>
                <a:latin typeface="Verdana"/>
                <a:cs typeface="Verdana"/>
              </a:rPr>
              <a:t> </a:t>
            </a:r>
            <a:r>
              <a:rPr sz="3200" spc="20" dirty="0">
                <a:solidFill>
                  <a:srgbClr val="FFFFFF"/>
                </a:solidFill>
                <a:latin typeface="Verdana"/>
                <a:cs typeface="Verdana"/>
              </a:rPr>
              <a:t>of</a:t>
            </a:r>
            <a:r>
              <a:rPr sz="3200" spc="25" dirty="0">
                <a:solidFill>
                  <a:srgbClr val="FFFFFF"/>
                </a:solidFill>
                <a:latin typeface="Verdana"/>
                <a:cs typeface="Verdana"/>
              </a:rPr>
              <a:t> </a:t>
            </a:r>
            <a:r>
              <a:rPr sz="3200" spc="-60" dirty="0">
                <a:solidFill>
                  <a:srgbClr val="FFFFFF"/>
                </a:solidFill>
                <a:latin typeface="Verdana"/>
                <a:cs typeface="Verdana"/>
              </a:rPr>
              <a:t>these </a:t>
            </a:r>
            <a:r>
              <a:rPr sz="3200" spc="-55" dirty="0">
                <a:solidFill>
                  <a:srgbClr val="FFFFFF"/>
                </a:solidFill>
                <a:latin typeface="Verdana"/>
                <a:cs typeface="Verdana"/>
              </a:rPr>
              <a:t> </a:t>
            </a:r>
            <a:r>
              <a:rPr sz="3200" spc="-100" dirty="0">
                <a:solidFill>
                  <a:srgbClr val="FFFFFF"/>
                </a:solidFill>
                <a:latin typeface="Verdana"/>
                <a:cs typeface="Verdana"/>
              </a:rPr>
              <a:t>points </a:t>
            </a:r>
            <a:r>
              <a:rPr sz="3200" spc="-35" dirty="0">
                <a:solidFill>
                  <a:srgbClr val="FFFFFF"/>
                </a:solidFill>
                <a:latin typeface="Verdana"/>
                <a:cs typeface="Verdana"/>
              </a:rPr>
              <a:t>the </a:t>
            </a:r>
            <a:r>
              <a:rPr sz="3200" spc="-60" dirty="0">
                <a:solidFill>
                  <a:srgbClr val="FFFFFF"/>
                </a:solidFill>
                <a:latin typeface="Verdana"/>
                <a:cs typeface="Verdana"/>
              </a:rPr>
              <a:t>important </a:t>
            </a:r>
            <a:r>
              <a:rPr sz="3200" spc="-25" dirty="0">
                <a:solidFill>
                  <a:srgbClr val="FFFFFF"/>
                </a:solidFill>
                <a:latin typeface="Verdana"/>
                <a:cs typeface="Verdana"/>
              </a:rPr>
              <a:t>opposition </a:t>
            </a:r>
            <a:r>
              <a:rPr sz="3200" spc="-85" dirty="0">
                <a:solidFill>
                  <a:srgbClr val="FFFFFF"/>
                </a:solidFill>
                <a:latin typeface="Verdana"/>
                <a:cs typeface="Verdana"/>
              </a:rPr>
              <a:t>parties </a:t>
            </a:r>
            <a:r>
              <a:rPr sz="3200" spc="-1110" dirty="0">
                <a:solidFill>
                  <a:srgbClr val="FFFFFF"/>
                </a:solidFill>
                <a:latin typeface="Verdana"/>
                <a:cs typeface="Verdana"/>
              </a:rPr>
              <a:t> </a:t>
            </a:r>
            <a:r>
              <a:rPr sz="3200" spc="425" dirty="0">
                <a:solidFill>
                  <a:srgbClr val="FFFFFF"/>
                </a:solidFill>
                <a:latin typeface="Verdana"/>
                <a:cs typeface="Verdana"/>
              </a:rPr>
              <a:t>c</a:t>
            </a:r>
            <a:r>
              <a:rPr sz="3200" spc="155" dirty="0">
                <a:solidFill>
                  <a:srgbClr val="FFFFFF"/>
                </a:solidFill>
                <a:latin typeface="Verdana"/>
                <a:cs typeface="Verdana"/>
              </a:rPr>
              <a:t>o</a:t>
            </a:r>
            <a:r>
              <a:rPr sz="3200" spc="-75" dirty="0">
                <a:solidFill>
                  <a:srgbClr val="FFFFFF"/>
                </a:solidFill>
                <a:latin typeface="Verdana"/>
                <a:cs typeface="Verdana"/>
              </a:rPr>
              <a:t>u</a:t>
            </a:r>
            <a:r>
              <a:rPr sz="3200" spc="-210" dirty="0">
                <a:solidFill>
                  <a:srgbClr val="FFFFFF"/>
                </a:solidFill>
                <a:latin typeface="Verdana"/>
                <a:cs typeface="Verdana"/>
              </a:rPr>
              <a:t>l</a:t>
            </a:r>
            <a:r>
              <a:rPr sz="3200" spc="215" dirty="0">
                <a:solidFill>
                  <a:srgbClr val="FFFFFF"/>
                </a:solidFill>
                <a:latin typeface="Verdana"/>
                <a:cs typeface="Verdana"/>
              </a:rPr>
              <a:t>d</a:t>
            </a:r>
            <a:r>
              <a:rPr sz="3200" spc="70" dirty="0">
                <a:solidFill>
                  <a:srgbClr val="FFFFFF"/>
                </a:solidFill>
                <a:latin typeface="Times New Roman"/>
                <a:cs typeface="Times New Roman"/>
              </a:rPr>
              <a:t> </a:t>
            </a:r>
            <a:r>
              <a:rPr sz="3200" spc="175" dirty="0">
                <a:solidFill>
                  <a:srgbClr val="FFFFFF"/>
                </a:solidFill>
                <a:latin typeface="Verdana"/>
                <a:cs typeface="Verdana"/>
              </a:rPr>
              <a:t>b</a:t>
            </a:r>
            <a:r>
              <a:rPr sz="3200" spc="195" dirty="0">
                <a:solidFill>
                  <a:srgbClr val="FFFFFF"/>
                </a:solidFill>
                <a:latin typeface="Verdana"/>
                <a:cs typeface="Verdana"/>
              </a:rPr>
              <a:t>e</a:t>
            </a:r>
            <a:r>
              <a:rPr sz="3200" spc="105" dirty="0">
                <a:solidFill>
                  <a:srgbClr val="FFFFFF"/>
                </a:solidFill>
                <a:latin typeface="Times New Roman"/>
                <a:cs typeface="Times New Roman"/>
              </a:rPr>
              <a:t> </a:t>
            </a:r>
            <a:r>
              <a:rPr sz="3200" spc="-75" dirty="0">
                <a:solidFill>
                  <a:srgbClr val="FFFFFF"/>
                </a:solidFill>
                <a:latin typeface="Verdana"/>
                <a:cs typeface="Verdana"/>
              </a:rPr>
              <a:t>u</a:t>
            </a:r>
            <a:r>
              <a:rPr sz="3200" spc="-80" dirty="0">
                <a:solidFill>
                  <a:srgbClr val="FFFFFF"/>
                </a:solidFill>
                <a:latin typeface="Verdana"/>
                <a:cs typeface="Verdana"/>
              </a:rPr>
              <a:t>n</a:t>
            </a:r>
            <a:r>
              <a:rPr sz="3200" spc="-210" dirty="0">
                <a:solidFill>
                  <a:srgbClr val="FFFFFF"/>
                </a:solidFill>
                <a:latin typeface="Verdana"/>
                <a:cs typeface="Verdana"/>
              </a:rPr>
              <a:t>i</a:t>
            </a:r>
            <a:r>
              <a:rPr sz="3200" spc="-215" dirty="0">
                <a:solidFill>
                  <a:srgbClr val="FFFFFF"/>
                </a:solidFill>
                <a:latin typeface="Verdana"/>
                <a:cs typeface="Verdana"/>
              </a:rPr>
              <a:t>t</a:t>
            </a:r>
            <a:r>
              <a:rPr sz="3200" spc="200" dirty="0">
                <a:solidFill>
                  <a:srgbClr val="FFFFFF"/>
                </a:solidFill>
                <a:latin typeface="Verdana"/>
                <a:cs typeface="Verdana"/>
              </a:rPr>
              <a:t>ed</a:t>
            </a:r>
            <a:r>
              <a:rPr sz="3200" spc="70" dirty="0">
                <a:solidFill>
                  <a:srgbClr val="FFFFFF"/>
                </a:solidFill>
                <a:latin typeface="Times New Roman"/>
                <a:cs typeface="Times New Roman"/>
              </a:rPr>
              <a:t> </a:t>
            </a:r>
            <a:r>
              <a:rPr sz="3200" spc="40" dirty="0">
                <a:solidFill>
                  <a:srgbClr val="FFFFFF"/>
                </a:solidFill>
                <a:latin typeface="Verdana"/>
                <a:cs typeface="Verdana"/>
              </a:rPr>
              <a:t>o</a:t>
            </a:r>
            <a:r>
              <a:rPr sz="3200" spc="55" dirty="0">
                <a:solidFill>
                  <a:srgbClr val="FFFFFF"/>
                </a:solidFill>
                <a:latin typeface="Verdana"/>
                <a:cs typeface="Verdana"/>
              </a:rPr>
              <a:t>n</a:t>
            </a:r>
            <a:r>
              <a:rPr sz="3200" spc="80" dirty="0">
                <a:solidFill>
                  <a:srgbClr val="FFFFFF"/>
                </a:solidFill>
                <a:latin typeface="Times New Roman"/>
                <a:cs typeface="Times New Roman"/>
              </a:rPr>
              <a:t> </a:t>
            </a:r>
            <a:r>
              <a:rPr sz="3200" spc="280" dirty="0">
                <a:solidFill>
                  <a:srgbClr val="FFFFFF"/>
                </a:solidFill>
                <a:latin typeface="Verdana"/>
                <a:cs typeface="Verdana"/>
              </a:rPr>
              <a:t>a</a:t>
            </a:r>
            <a:r>
              <a:rPr sz="3200" spc="70" dirty="0">
                <a:solidFill>
                  <a:srgbClr val="FFFFFF"/>
                </a:solidFill>
                <a:latin typeface="Times New Roman"/>
                <a:cs typeface="Times New Roman"/>
              </a:rPr>
              <a:t> </a:t>
            </a:r>
            <a:r>
              <a:rPr sz="3200" spc="-45" dirty="0">
                <a:solidFill>
                  <a:srgbClr val="FFFFFF"/>
                </a:solidFill>
                <a:latin typeface="Verdana"/>
                <a:cs typeface="Verdana"/>
              </a:rPr>
              <a:t>m</a:t>
            </a:r>
            <a:r>
              <a:rPr sz="3200" spc="-210" dirty="0">
                <a:solidFill>
                  <a:srgbClr val="FFFFFF"/>
                </a:solidFill>
                <a:latin typeface="Verdana"/>
                <a:cs typeface="Verdana"/>
              </a:rPr>
              <a:t>i</a:t>
            </a:r>
            <a:r>
              <a:rPr sz="3200" spc="-150" dirty="0">
                <a:solidFill>
                  <a:srgbClr val="FFFFFF"/>
                </a:solidFill>
                <a:latin typeface="Verdana"/>
                <a:cs typeface="Verdana"/>
              </a:rPr>
              <a:t>n</a:t>
            </a:r>
            <a:r>
              <a:rPr sz="3200" spc="-280" dirty="0">
                <a:solidFill>
                  <a:srgbClr val="FFFFFF"/>
                </a:solidFill>
                <a:latin typeface="Verdana"/>
                <a:cs typeface="Verdana"/>
              </a:rPr>
              <a:t>i</a:t>
            </a:r>
            <a:r>
              <a:rPr sz="3200" spc="-45" dirty="0">
                <a:solidFill>
                  <a:srgbClr val="FFFFFF"/>
                </a:solidFill>
                <a:latin typeface="Verdana"/>
                <a:cs typeface="Verdana"/>
              </a:rPr>
              <a:t>m</a:t>
            </a:r>
            <a:r>
              <a:rPr sz="3200" spc="-150" dirty="0">
                <a:solidFill>
                  <a:srgbClr val="FFFFFF"/>
                </a:solidFill>
                <a:latin typeface="Verdana"/>
                <a:cs typeface="Verdana"/>
              </a:rPr>
              <a:t>u</a:t>
            </a:r>
            <a:r>
              <a:rPr sz="3200" spc="-90" dirty="0">
                <a:solidFill>
                  <a:srgbClr val="FFFFFF"/>
                </a:solidFill>
                <a:latin typeface="Verdana"/>
                <a:cs typeface="Verdana"/>
              </a:rPr>
              <a:t>m</a:t>
            </a:r>
            <a:r>
              <a:rPr sz="3200" spc="150" dirty="0">
                <a:solidFill>
                  <a:srgbClr val="FFFFFF"/>
                </a:solidFill>
                <a:latin typeface="Times New Roman"/>
                <a:cs typeface="Times New Roman"/>
              </a:rPr>
              <a:t> </a:t>
            </a:r>
            <a:r>
              <a:rPr sz="3200" spc="180" dirty="0">
                <a:solidFill>
                  <a:srgbClr val="FFFFFF"/>
                </a:solidFill>
                <a:latin typeface="Verdana"/>
                <a:cs typeface="Verdana"/>
              </a:rPr>
              <a:t>p</a:t>
            </a:r>
            <a:r>
              <a:rPr sz="3200" spc="155" dirty="0">
                <a:solidFill>
                  <a:srgbClr val="FFFFFF"/>
                </a:solidFill>
                <a:latin typeface="Verdana"/>
                <a:cs typeface="Verdana"/>
              </a:rPr>
              <a:t>o</a:t>
            </a:r>
            <a:r>
              <a:rPr sz="3200" spc="-210" dirty="0">
                <a:solidFill>
                  <a:srgbClr val="FFFFFF"/>
                </a:solidFill>
                <a:latin typeface="Verdana"/>
                <a:cs typeface="Verdana"/>
              </a:rPr>
              <a:t>i</a:t>
            </a:r>
            <a:r>
              <a:rPr sz="3200" spc="-80" dirty="0">
                <a:solidFill>
                  <a:srgbClr val="FFFFFF"/>
                </a:solidFill>
                <a:latin typeface="Verdana"/>
                <a:cs typeface="Verdana"/>
              </a:rPr>
              <a:t>n</a:t>
            </a:r>
            <a:r>
              <a:rPr sz="3200" spc="-170" dirty="0">
                <a:solidFill>
                  <a:srgbClr val="FFFFFF"/>
                </a:solidFill>
                <a:latin typeface="Verdana"/>
                <a:cs typeface="Verdana"/>
              </a:rPr>
              <a:t>t</a:t>
            </a:r>
            <a:r>
              <a:rPr sz="3200" spc="55" dirty="0">
                <a:solidFill>
                  <a:srgbClr val="FFFFFF"/>
                </a:solidFill>
                <a:latin typeface="Times New Roman"/>
                <a:cs typeface="Times New Roman"/>
              </a:rPr>
              <a:t> </a:t>
            </a:r>
            <a:r>
              <a:rPr sz="3200" spc="10" dirty="0">
                <a:solidFill>
                  <a:srgbClr val="FFFFFF"/>
                </a:solidFill>
                <a:latin typeface="Verdana"/>
                <a:cs typeface="Verdana"/>
              </a:rPr>
              <a:t>of </a:t>
            </a:r>
            <a:r>
              <a:rPr sz="3200" dirty="0">
                <a:solidFill>
                  <a:srgbClr val="FFFFFF"/>
                </a:solidFill>
                <a:latin typeface="Times New Roman"/>
                <a:cs typeface="Times New Roman"/>
              </a:rPr>
              <a:t> </a:t>
            </a:r>
            <a:r>
              <a:rPr sz="3200" spc="30" dirty="0">
                <a:solidFill>
                  <a:srgbClr val="FFFFFF"/>
                </a:solidFill>
                <a:latin typeface="Verdana"/>
                <a:cs typeface="Verdana"/>
              </a:rPr>
              <a:t>agreement</a:t>
            </a:r>
            <a:r>
              <a:rPr sz="3200" spc="35" dirty="0">
                <a:solidFill>
                  <a:srgbClr val="FFFFFF"/>
                </a:solidFill>
                <a:latin typeface="Verdana"/>
                <a:cs typeface="Verdana"/>
              </a:rPr>
              <a:t> </a:t>
            </a:r>
            <a:r>
              <a:rPr sz="3200" spc="-20" dirty="0">
                <a:solidFill>
                  <a:srgbClr val="FFFFFF"/>
                </a:solidFill>
                <a:latin typeface="Verdana"/>
                <a:cs typeface="Verdana"/>
              </a:rPr>
              <a:t>to</a:t>
            </a:r>
            <a:r>
              <a:rPr sz="3200" spc="-15" dirty="0">
                <a:solidFill>
                  <a:srgbClr val="FFFFFF"/>
                </a:solidFill>
                <a:latin typeface="Verdana"/>
                <a:cs typeface="Verdana"/>
              </a:rPr>
              <a:t> </a:t>
            </a:r>
            <a:r>
              <a:rPr sz="3200" spc="15" dirty="0">
                <a:solidFill>
                  <a:srgbClr val="FFFFFF"/>
                </a:solidFill>
                <a:latin typeface="Verdana"/>
                <a:cs typeface="Verdana"/>
              </a:rPr>
              <a:t>continue</a:t>
            </a:r>
            <a:r>
              <a:rPr sz="3200" spc="20" dirty="0">
                <a:solidFill>
                  <a:srgbClr val="FFFFFF"/>
                </a:solidFill>
                <a:latin typeface="Verdana"/>
                <a:cs typeface="Verdana"/>
              </a:rPr>
              <a:t> </a:t>
            </a:r>
            <a:r>
              <a:rPr sz="3200" spc="-80" dirty="0">
                <a:solidFill>
                  <a:srgbClr val="FFFFFF"/>
                </a:solidFill>
                <a:latin typeface="Verdana"/>
                <a:cs typeface="Verdana"/>
              </a:rPr>
              <a:t>with</a:t>
            </a:r>
            <a:r>
              <a:rPr sz="3200" spc="-75" dirty="0">
                <a:solidFill>
                  <a:srgbClr val="FFFFFF"/>
                </a:solidFill>
                <a:latin typeface="Verdana"/>
                <a:cs typeface="Verdana"/>
              </a:rPr>
              <a:t> </a:t>
            </a:r>
            <a:r>
              <a:rPr sz="3200" spc="-35" dirty="0">
                <a:solidFill>
                  <a:srgbClr val="FFFFFF"/>
                </a:solidFill>
                <a:latin typeface="Verdana"/>
                <a:cs typeface="Verdana"/>
              </a:rPr>
              <a:t>the </a:t>
            </a:r>
            <a:r>
              <a:rPr sz="3200" spc="-30" dirty="0">
                <a:solidFill>
                  <a:srgbClr val="FFFFFF"/>
                </a:solidFill>
                <a:latin typeface="Verdana"/>
                <a:cs typeface="Verdana"/>
              </a:rPr>
              <a:t> </a:t>
            </a:r>
            <a:r>
              <a:rPr sz="3200" spc="-40" dirty="0">
                <a:solidFill>
                  <a:srgbClr val="FFFFFF"/>
                </a:solidFill>
                <a:latin typeface="Verdana"/>
                <a:cs typeface="Verdana"/>
              </a:rPr>
              <a:t>m</a:t>
            </a:r>
            <a:r>
              <a:rPr sz="3200" spc="155" dirty="0">
                <a:solidFill>
                  <a:srgbClr val="FFFFFF"/>
                </a:solidFill>
                <a:latin typeface="Verdana"/>
                <a:cs typeface="Verdana"/>
              </a:rPr>
              <a:t>o</a:t>
            </a:r>
            <a:r>
              <a:rPr sz="3200" spc="50" dirty="0">
                <a:solidFill>
                  <a:srgbClr val="FFFFFF"/>
                </a:solidFill>
                <a:latin typeface="Verdana"/>
                <a:cs typeface="Verdana"/>
              </a:rPr>
              <a:t>v</a:t>
            </a:r>
            <a:r>
              <a:rPr sz="3200" spc="114" dirty="0">
                <a:solidFill>
                  <a:srgbClr val="FFFFFF"/>
                </a:solidFill>
                <a:latin typeface="Verdana"/>
                <a:cs typeface="Verdana"/>
              </a:rPr>
              <a:t>e</a:t>
            </a:r>
            <a:r>
              <a:rPr sz="3200" spc="-114" dirty="0">
                <a:solidFill>
                  <a:srgbClr val="FFFFFF"/>
                </a:solidFill>
                <a:latin typeface="Verdana"/>
                <a:cs typeface="Verdana"/>
              </a:rPr>
              <a:t>m</a:t>
            </a:r>
            <a:r>
              <a:rPr sz="3200" spc="65" dirty="0">
                <a:solidFill>
                  <a:srgbClr val="FFFFFF"/>
                </a:solidFill>
                <a:latin typeface="Verdana"/>
                <a:cs typeface="Verdana"/>
              </a:rPr>
              <a:t>e</a:t>
            </a:r>
            <a:r>
              <a:rPr sz="3200" spc="50" dirty="0">
                <a:solidFill>
                  <a:srgbClr val="FFFFFF"/>
                </a:solidFill>
                <a:latin typeface="Verdana"/>
                <a:cs typeface="Verdana"/>
              </a:rPr>
              <a:t>n</a:t>
            </a:r>
            <a:r>
              <a:rPr sz="3200" spc="-170" dirty="0">
                <a:solidFill>
                  <a:srgbClr val="FFFFFF"/>
                </a:solidFill>
                <a:latin typeface="Verdana"/>
                <a:cs typeface="Verdana"/>
              </a:rPr>
              <a:t>t</a:t>
            </a:r>
            <a:r>
              <a:rPr sz="3200" spc="-170" dirty="0">
                <a:solidFill>
                  <a:srgbClr val="FFFFFF"/>
                </a:solidFill>
                <a:latin typeface="Times New Roman"/>
                <a:cs typeface="Times New Roman"/>
              </a:rPr>
              <a:t> </a:t>
            </a:r>
            <a:r>
              <a:rPr sz="3200" spc="250" dirty="0">
                <a:solidFill>
                  <a:srgbClr val="FFFFFF"/>
                </a:solidFill>
                <a:latin typeface="Verdana"/>
                <a:cs typeface="Verdana"/>
              </a:rPr>
              <a:t>a</a:t>
            </a:r>
            <a:r>
              <a:rPr sz="3200" spc="235" dirty="0">
                <a:solidFill>
                  <a:srgbClr val="FFFFFF"/>
                </a:solidFill>
                <a:latin typeface="Verdana"/>
                <a:cs typeface="Verdana"/>
              </a:rPr>
              <a:t>g</a:t>
            </a:r>
            <a:r>
              <a:rPr sz="3200" spc="195" dirty="0">
                <a:solidFill>
                  <a:srgbClr val="FFFFFF"/>
                </a:solidFill>
                <a:latin typeface="Verdana"/>
                <a:cs typeface="Verdana"/>
              </a:rPr>
              <a:t>a</a:t>
            </a:r>
            <a:r>
              <a:rPr sz="3200" spc="-210" dirty="0">
                <a:solidFill>
                  <a:srgbClr val="FFFFFF"/>
                </a:solidFill>
                <a:latin typeface="Verdana"/>
                <a:cs typeface="Verdana"/>
              </a:rPr>
              <a:t>i</a:t>
            </a:r>
            <a:r>
              <a:rPr sz="3200" spc="-80" dirty="0">
                <a:solidFill>
                  <a:srgbClr val="FFFFFF"/>
                </a:solidFill>
                <a:latin typeface="Verdana"/>
                <a:cs typeface="Verdana"/>
              </a:rPr>
              <a:t>n</a:t>
            </a:r>
            <a:r>
              <a:rPr sz="3200" spc="-395" dirty="0">
                <a:solidFill>
                  <a:srgbClr val="FFFFFF"/>
                </a:solidFill>
                <a:latin typeface="Verdana"/>
                <a:cs typeface="Verdana"/>
              </a:rPr>
              <a:t>s</a:t>
            </a:r>
            <a:r>
              <a:rPr sz="3200" spc="-170" dirty="0">
                <a:solidFill>
                  <a:srgbClr val="FFFFFF"/>
                </a:solidFill>
                <a:latin typeface="Verdana"/>
                <a:cs typeface="Verdana"/>
              </a:rPr>
              <a:t>t</a:t>
            </a:r>
            <a:r>
              <a:rPr sz="3200" spc="60" dirty="0">
                <a:solidFill>
                  <a:srgbClr val="FFFFFF"/>
                </a:solidFill>
                <a:latin typeface="Times New Roman"/>
                <a:cs typeface="Times New Roman"/>
              </a:rPr>
              <a:t> </a:t>
            </a:r>
            <a:r>
              <a:rPr sz="3200" spc="-15" dirty="0">
                <a:solidFill>
                  <a:srgbClr val="FFFFFF"/>
                </a:solidFill>
                <a:latin typeface="Verdana"/>
                <a:cs typeface="Verdana"/>
              </a:rPr>
              <a:t>A</a:t>
            </a:r>
            <a:r>
              <a:rPr sz="3200" spc="-114" dirty="0">
                <a:solidFill>
                  <a:srgbClr val="FFFFFF"/>
                </a:solidFill>
                <a:latin typeface="Verdana"/>
                <a:cs typeface="Verdana"/>
              </a:rPr>
              <a:t>y</a:t>
            </a:r>
            <a:r>
              <a:rPr sz="3200" spc="-140" dirty="0">
                <a:solidFill>
                  <a:srgbClr val="FFFFFF"/>
                </a:solidFill>
                <a:latin typeface="Verdana"/>
                <a:cs typeface="Verdana"/>
              </a:rPr>
              <a:t>u</a:t>
            </a:r>
            <a:r>
              <a:rPr sz="3200" spc="204" dirty="0">
                <a:solidFill>
                  <a:srgbClr val="FFFFFF"/>
                </a:solidFill>
                <a:latin typeface="Verdana"/>
                <a:cs typeface="Verdana"/>
              </a:rPr>
              <a:t>b</a:t>
            </a:r>
            <a:r>
              <a:rPr sz="3200" spc="220" dirty="0">
                <a:solidFill>
                  <a:srgbClr val="FFFFFF"/>
                </a:solidFill>
                <a:latin typeface="Times New Roman"/>
                <a:cs typeface="Times New Roman"/>
              </a:rPr>
              <a:t> </a:t>
            </a:r>
            <a:r>
              <a:rPr sz="3200" spc="-10" dirty="0">
                <a:solidFill>
                  <a:srgbClr val="FFFFFF"/>
                </a:solidFill>
                <a:latin typeface="Verdana"/>
                <a:cs typeface="Verdana"/>
              </a:rPr>
              <a:t>re</a:t>
            </a:r>
            <a:r>
              <a:rPr sz="3200" dirty="0">
                <a:solidFill>
                  <a:srgbClr val="FFFFFF"/>
                </a:solidFill>
                <a:latin typeface="Verdana"/>
                <a:cs typeface="Verdana"/>
              </a:rPr>
              <a:t>g</a:t>
            </a:r>
            <a:r>
              <a:rPr sz="3200" spc="-210" dirty="0">
                <a:solidFill>
                  <a:srgbClr val="FFFFFF"/>
                </a:solidFill>
                <a:latin typeface="Verdana"/>
                <a:cs typeface="Verdana"/>
              </a:rPr>
              <a:t>i</a:t>
            </a:r>
            <a:r>
              <a:rPr sz="3200" spc="-40" dirty="0">
                <a:solidFill>
                  <a:srgbClr val="FFFFFF"/>
                </a:solidFill>
                <a:latin typeface="Verdana"/>
                <a:cs typeface="Verdana"/>
              </a:rPr>
              <a:t>m</a:t>
            </a:r>
            <a:r>
              <a:rPr sz="3200" spc="195" dirty="0">
                <a:solidFill>
                  <a:srgbClr val="FFFFFF"/>
                </a:solidFill>
                <a:latin typeface="Verdana"/>
                <a:cs typeface="Verdana"/>
              </a:rPr>
              <a:t>e</a:t>
            </a:r>
            <a:r>
              <a:rPr sz="3200" spc="-270" dirty="0">
                <a:solidFill>
                  <a:srgbClr val="FFFFFF"/>
                </a:solidFill>
                <a:latin typeface="Verdana"/>
                <a:cs typeface="Verdana"/>
              </a:rPr>
              <a:t>.</a:t>
            </a:r>
            <a:endParaRPr sz="3200">
              <a:latin typeface="Verdana"/>
              <a:cs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4196" y="1169982"/>
            <a:ext cx="8003540" cy="4580890"/>
          </a:xfrm>
          <a:prstGeom prst="rect">
            <a:avLst/>
          </a:prstGeom>
        </p:spPr>
        <p:txBody>
          <a:bodyPr vert="horz" wrap="square" lIns="0" tIns="71120" rIns="0" bIns="0" rtlCol="0">
            <a:spAutoFit/>
          </a:bodyPr>
          <a:lstStyle/>
          <a:p>
            <a:pPr marL="222250" marR="8890" indent="-210185" algn="just">
              <a:lnSpc>
                <a:spcPts val="3460"/>
              </a:lnSpc>
              <a:spcBef>
                <a:spcPts val="560"/>
              </a:spcBef>
              <a:buFont typeface="Arial MT"/>
              <a:buChar char="•"/>
              <a:tabLst>
                <a:tab pos="222885" algn="l"/>
              </a:tabLst>
            </a:pPr>
            <a:r>
              <a:rPr sz="3200" spc="5" dirty="0">
                <a:solidFill>
                  <a:srgbClr val="FFFFFF"/>
                </a:solidFill>
                <a:latin typeface="Verdana"/>
                <a:cs typeface="Verdana"/>
              </a:rPr>
              <a:t>Moreover</a:t>
            </a:r>
            <a:r>
              <a:rPr sz="3200" spc="10" dirty="0">
                <a:solidFill>
                  <a:srgbClr val="FFFFFF"/>
                </a:solidFill>
                <a:latin typeface="Verdana"/>
                <a:cs typeface="Verdana"/>
              </a:rPr>
              <a:t> </a:t>
            </a:r>
            <a:r>
              <a:rPr sz="3200" spc="-35" dirty="0">
                <a:solidFill>
                  <a:srgbClr val="FFFFFF"/>
                </a:solidFill>
                <a:latin typeface="Verdana"/>
                <a:cs typeface="Verdana"/>
              </a:rPr>
              <a:t>the</a:t>
            </a:r>
            <a:r>
              <a:rPr sz="3200" spc="-30" dirty="0">
                <a:solidFill>
                  <a:srgbClr val="FFFFFF"/>
                </a:solidFill>
                <a:latin typeface="Verdana"/>
                <a:cs typeface="Verdana"/>
              </a:rPr>
              <a:t> </a:t>
            </a:r>
            <a:r>
              <a:rPr sz="3200" spc="105" dirty="0">
                <a:solidFill>
                  <a:srgbClr val="FFFFFF"/>
                </a:solidFill>
                <a:latin typeface="Verdana"/>
                <a:cs typeface="Verdana"/>
              </a:rPr>
              <a:t>demand</a:t>
            </a:r>
            <a:r>
              <a:rPr sz="3200" spc="110" dirty="0">
                <a:solidFill>
                  <a:srgbClr val="FFFFFF"/>
                </a:solidFill>
                <a:latin typeface="Verdana"/>
                <a:cs typeface="Verdana"/>
              </a:rPr>
              <a:t> </a:t>
            </a:r>
            <a:r>
              <a:rPr sz="3200" spc="-135" dirty="0">
                <a:solidFill>
                  <a:srgbClr val="FFFFFF"/>
                </a:solidFill>
                <a:latin typeface="Verdana"/>
                <a:cs typeface="Verdana"/>
              </a:rPr>
              <a:t>for</a:t>
            </a:r>
            <a:r>
              <a:rPr sz="3200" spc="-130" dirty="0">
                <a:solidFill>
                  <a:srgbClr val="FFFFFF"/>
                </a:solidFill>
                <a:latin typeface="Verdana"/>
                <a:cs typeface="Verdana"/>
              </a:rPr>
              <a:t> </a:t>
            </a:r>
            <a:r>
              <a:rPr sz="3200" spc="-180" dirty="0">
                <a:solidFill>
                  <a:srgbClr val="FFFFFF"/>
                </a:solidFill>
                <a:latin typeface="Verdana"/>
                <a:cs typeface="Verdana"/>
              </a:rPr>
              <a:t>Sheikh </a:t>
            </a:r>
            <a:r>
              <a:rPr sz="3200" spc="-175" dirty="0">
                <a:solidFill>
                  <a:srgbClr val="FFFFFF"/>
                </a:solidFill>
                <a:latin typeface="Verdana"/>
                <a:cs typeface="Verdana"/>
              </a:rPr>
              <a:t> </a:t>
            </a:r>
            <a:r>
              <a:rPr sz="3200" spc="-140" dirty="0">
                <a:solidFill>
                  <a:srgbClr val="FFFFFF"/>
                </a:solidFill>
                <a:latin typeface="Verdana"/>
                <a:cs typeface="Verdana"/>
              </a:rPr>
              <a:t>Mujib's </a:t>
            </a:r>
            <a:r>
              <a:rPr sz="3200" spc="-45" dirty="0">
                <a:solidFill>
                  <a:srgbClr val="FFFFFF"/>
                </a:solidFill>
                <a:latin typeface="Verdana"/>
                <a:cs typeface="Verdana"/>
              </a:rPr>
              <a:t>release </a:t>
            </a:r>
            <a:r>
              <a:rPr sz="3200" spc="130" dirty="0">
                <a:solidFill>
                  <a:srgbClr val="FFFFFF"/>
                </a:solidFill>
                <a:latin typeface="Verdana"/>
                <a:cs typeface="Verdana"/>
              </a:rPr>
              <a:t>and </a:t>
            </a:r>
            <a:r>
              <a:rPr sz="3200" spc="-30" dirty="0">
                <a:solidFill>
                  <a:srgbClr val="FFFFFF"/>
                </a:solidFill>
                <a:latin typeface="Verdana"/>
                <a:cs typeface="Verdana"/>
              </a:rPr>
              <a:t>withdrawal </a:t>
            </a:r>
            <a:r>
              <a:rPr sz="3200" spc="-20" dirty="0">
                <a:solidFill>
                  <a:srgbClr val="FFFFFF"/>
                </a:solidFill>
                <a:latin typeface="Verdana"/>
                <a:cs typeface="Verdana"/>
              </a:rPr>
              <a:t>of </a:t>
            </a:r>
            <a:r>
              <a:rPr sz="3200" spc="-35" dirty="0">
                <a:solidFill>
                  <a:srgbClr val="FFFFFF"/>
                </a:solidFill>
                <a:latin typeface="Verdana"/>
                <a:cs typeface="Verdana"/>
              </a:rPr>
              <a:t>the </a:t>
            </a:r>
            <a:r>
              <a:rPr sz="3200" spc="-30" dirty="0">
                <a:solidFill>
                  <a:srgbClr val="FFFFFF"/>
                </a:solidFill>
                <a:latin typeface="Verdana"/>
                <a:cs typeface="Verdana"/>
              </a:rPr>
              <a:t> </a:t>
            </a:r>
            <a:r>
              <a:rPr sz="3200" spc="50" dirty="0">
                <a:solidFill>
                  <a:srgbClr val="FFFFFF"/>
                </a:solidFill>
                <a:latin typeface="Verdana"/>
                <a:cs typeface="Verdana"/>
              </a:rPr>
              <a:t>agartala </a:t>
            </a:r>
            <a:r>
              <a:rPr sz="3200" spc="15" dirty="0">
                <a:solidFill>
                  <a:srgbClr val="FFFFFF"/>
                </a:solidFill>
                <a:latin typeface="Verdana"/>
                <a:cs typeface="Verdana"/>
              </a:rPr>
              <a:t>conspiracy</a:t>
            </a:r>
            <a:r>
              <a:rPr sz="3200" spc="20" dirty="0">
                <a:solidFill>
                  <a:srgbClr val="FFFFFF"/>
                </a:solidFill>
                <a:latin typeface="Verdana"/>
                <a:cs typeface="Verdana"/>
              </a:rPr>
              <a:t> </a:t>
            </a:r>
            <a:r>
              <a:rPr sz="3200" spc="100" dirty="0">
                <a:solidFill>
                  <a:srgbClr val="FFFFFF"/>
                </a:solidFill>
                <a:latin typeface="Verdana"/>
                <a:cs typeface="Verdana"/>
              </a:rPr>
              <a:t>case </a:t>
            </a:r>
            <a:r>
              <a:rPr sz="3200" spc="150" dirty="0">
                <a:solidFill>
                  <a:srgbClr val="FFFFFF"/>
                </a:solidFill>
                <a:latin typeface="Verdana"/>
                <a:cs typeface="Verdana"/>
              </a:rPr>
              <a:t>began </a:t>
            </a:r>
            <a:r>
              <a:rPr sz="3200" spc="-45" dirty="0">
                <a:solidFill>
                  <a:srgbClr val="FFFFFF"/>
                </a:solidFill>
                <a:latin typeface="Verdana"/>
                <a:cs typeface="Verdana"/>
              </a:rPr>
              <a:t>to </a:t>
            </a:r>
            <a:r>
              <a:rPr sz="3200" spc="-40" dirty="0">
                <a:solidFill>
                  <a:srgbClr val="FFFFFF"/>
                </a:solidFill>
                <a:latin typeface="Verdana"/>
                <a:cs typeface="Verdana"/>
              </a:rPr>
              <a:t> </a:t>
            </a:r>
            <a:r>
              <a:rPr sz="3200" spc="65" dirty="0">
                <a:solidFill>
                  <a:srgbClr val="FFFFFF"/>
                </a:solidFill>
                <a:latin typeface="Verdana"/>
                <a:cs typeface="Verdana"/>
              </a:rPr>
              <a:t>get</a:t>
            </a:r>
            <a:r>
              <a:rPr sz="3200" spc="55" dirty="0">
                <a:solidFill>
                  <a:srgbClr val="FFFFFF"/>
                </a:solidFill>
                <a:latin typeface="Times New Roman"/>
                <a:cs typeface="Times New Roman"/>
              </a:rPr>
              <a:t> </a:t>
            </a:r>
            <a:r>
              <a:rPr sz="3200" spc="-215" dirty="0">
                <a:solidFill>
                  <a:srgbClr val="FFFFFF"/>
                </a:solidFill>
                <a:latin typeface="Verdana"/>
                <a:cs typeface="Verdana"/>
              </a:rPr>
              <a:t>t</a:t>
            </a:r>
            <a:r>
              <a:rPr sz="3200" spc="-80" dirty="0">
                <a:solidFill>
                  <a:srgbClr val="FFFFFF"/>
                </a:solidFill>
                <a:latin typeface="Verdana"/>
                <a:cs typeface="Verdana"/>
              </a:rPr>
              <a:t>h</a:t>
            </a:r>
            <a:r>
              <a:rPr sz="3200" spc="190" dirty="0">
                <a:solidFill>
                  <a:srgbClr val="FFFFFF"/>
                </a:solidFill>
                <a:latin typeface="Verdana"/>
                <a:cs typeface="Verdana"/>
              </a:rPr>
              <a:t>e</a:t>
            </a:r>
            <a:r>
              <a:rPr sz="3200" spc="100" dirty="0">
                <a:solidFill>
                  <a:srgbClr val="FFFFFF"/>
                </a:solidFill>
                <a:latin typeface="Times New Roman"/>
                <a:cs typeface="Times New Roman"/>
              </a:rPr>
              <a:t> </a:t>
            </a:r>
            <a:r>
              <a:rPr sz="3200" spc="-80" dirty="0">
                <a:solidFill>
                  <a:srgbClr val="FFFFFF"/>
                </a:solidFill>
                <a:latin typeface="Verdana"/>
                <a:cs typeface="Verdana"/>
              </a:rPr>
              <a:t>u</a:t>
            </a:r>
            <a:r>
              <a:rPr sz="3200" spc="-215" dirty="0">
                <a:solidFill>
                  <a:srgbClr val="FFFFFF"/>
                </a:solidFill>
                <a:latin typeface="Verdana"/>
                <a:cs typeface="Verdana"/>
              </a:rPr>
              <a:t>t</a:t>
            </a:r>
            <a:r>
              <a:rPr sz="3200" spc="-40" dirty="0">
                <a:solidFill>
                  <a:srgbClr val="FFFFFF"/>
                </a:solidFill>
                <a:latin typeface="Verdana"/>
                <a:cs typeface="Verdana"/>
              </a:rPr>
              <a:t>m</a:t>
            </a:r>
            <a:r>
              <a:rPr sz="3200" spc="155" dirty="0">
                <a:solidFill>
                  <a:srgbClr val="FFFFFF"/>
                </a:solidFill>
                <a:latin typeface="Verdana"/>
                <a:cs typeface="Verdana"/>
              </a:rPr>
              <a:t>o</a:t>
            </a:r>
            <a:r>
              <a:rPr sz="3200" spc="-395" dirty="0">
                <a:solidFill>
                  <a:srgbClr val="FFFFFF"/>
                </a:solidFill>
                <a:latin typeface="Verdana"/>
                <a:cs typeface="Verdana"/>
              </a:rPr>
              <a:t>s</a:t>
            </a:r>
            <a:r>
              <a:rPr sz="3200" spc="-170" dirty="0">
                <a:solidFill>
                  <a:srgbClr val="FFFFFF"/>
                </a:solidFill>
                <a:latin typeface="Verdana"/>
                <a:cs typeface="Verdana"/>
              </a:rPr>
              <a:t>t</a:t>
            </a:r>
            <a:r>
              <a:rPr sz="3200" spc="-20" dirty="0">
                <a:solidFill>
                  <a:srgbClr val="FFFFFF"/>
                </a:solidFill>
                <a:latin typeface="Times New Roman"/>
                <a:cs typeface="Times New Roman"/>
              </a:rPr>
              <a:t> </a:t>
            </a:r>
            <a:r>
              <a:rPr sz="3200" spc="175" dirty="0">
                <a:solidFill>
                  <a:srgbClr val="FFFFFF"/>
                </a:solidFill>
                <a:latin typeface="Verdana"/>
                <a:cs typeface="Verdana"/>
              </a:rPr>
              <a:t>p</a:t>
            </a:r>
            <a:r>
              <a:rPr sz="3200" spc="-385" dirty="0">
                <a:solidFill>
                  <a:srgbClr val="FFFFFF"/>
                </a:solidFill>
                <a:latin typeface="Verdana"/>
                <a:cs typeface="Verdana"/>
              </a:rPr>
              <a:t>r</a:t>
            </a:r>
            <a:r>
              <a:rPr sz="3200" spc="-215" dirty="0">
                <a:solidFill>
                  <a:srgbClr val="FFFFFF"/>
                </a:solidFill>
                <a:latin typeface="Verdana"/>
                <a:cs typeface="Verdana"/>
              </a:rPr>
              <a:t>i</a:t>
            </a:r>
            <a:r>
              <a:rPr sz="3200" spc="155" dirty="0">
                <a:solidFill>
                  <a:srgbClr val="FFFFFF"/>
                </a:solidFill>
                <a:latin typeface="Verdana"/>
                <a:cs typeface="Verdana"/>
              </a:rPr>
              <a:t>o</a:t>
            </a:r>
            <a:r>
              <a:rPr sz="3200" spc="-385" dirty="0">
                <a:solidFill>
                  <a:srgbClr val="FFFFFF"/>
                </a:solidFill>
                <a:latin typeface="Verdana"/>
                <a:cs typeface="Verdana"/>
              </a:rPr>
              <a:t>r</a:t>
            </a:r>
            <a:r>
              <a:rPr sz="3200" spc="-215" dirty="0">
                <a:solidFill>
                  <a:srgbClr val="FFFFFF"/>
                </a:solidFill>
                <a:latin typeface="Verdana"/>
                <a:cs typeface="Verdana"/>
              </a:rPr>
              <a:t>it</a:t>
            </a:r>
            <a:r>
              <a:rPr sz="3200" spc="-170" dirty="0">
                <a:solidFill>
                  <a:srgbClr val="FFFFFF"/>
                </a:solidFill>
                <a:latin typeface="Verdana"/>
                <a:cs typeface="Verdana"/>
              </a:rPr>
              <a:t>y</a:t>
            </a:r>
            <a:r>
              <a:rPr sz="3200" spc="-270" dirty="0">
                <a:solidFill>
                  <a:srgbClr val="FFFFFF"/>
                </a:solidFill>
                <a:latin typeface="Verdana"/>
                <a:cs typeface="Verdana"/>
              </a:rPr>
              <a:t>.</a:t>
            </a:r>
            <a:endParaRPr sz="3200">
              <a:latin typeface="Verdana"/>
              <a:cs typeface="Verdana"/>
            </a:endParaRPr>
          </a:p>
          <a:p>
            <a:pPr marL="222250" marR="5080" indent="-210185" algn="just">
              <a:lnSpc>
                <a:spcPts val="3460"/>
              </a:lnSpc>
              <a:spcBef>
                <a:spcPts val="880"/>
              </a:spcBef>
              <a:buFont typeface="Arial MT"/>
              <a:buChar char="•"/>
              <a:tabLst>
                <a:tab pos="222885" algn="l"/>
              </a:tabLst>
            </a:pPr>
            <a:r>
              <a:rPr sz="3200" spc="-75" dirty="0">
                <a:solidFill>
                  <a:srgbClr val="FFFFFF"/>
                </a:solidFill>
                <a:latin typeface="Verdana"/>
                <a:cs typeface="Verdana"/>
              </a:rPr>
              <a:t>Together</a:t>
            </a:r>
            <a:r>
              <a:rPr sz="3200" spc="-70" dirty="0">
                <a:solidFill>
                  <a:srgbClr val="FFFFFF"/>
                </a:solidFill>
                <a:latin typeface="Verdana"/>
                <a:cs typeface="Verdana"/>
              </a:rPr>
              <a:t> </a:t>
            </a:r>
            <a:r>
              <a:rPr sz="3200" spc="-80" dirty="0">
                <a:solidFill>
                  <a:srgbClr val="FFFFFF"/>
                </a:solidFill>
                <a:latin typeface="Verdana"/>
                <a:cs typeface="Verdana"/>
              </a:rPr>
              <a:t>with</a:t>
            </a:r>
            <a:r>
              <a:rPr sz="3200" spc="-75" dirty="0">
                <a:solidFill>
                  <a:srgbClr val="FFFFFF"/>
                </a:solidFill>
                <a:latin typeface="Verdana"/>
                <a:cs typeface="Verdana"/>
              </a:rPr>
              <a:t> </a:t>
            </a:r>
            <a:r>
              <a:rPr sz="3200" spc="-35" dirty="0">
                <a:solidFill>
                  <a:srgbClr val="FFFFFF"/>
                </a:solidFill>
                <a:latin typeface="Verdana"/>
                <a:cs typeface="Verdana"/>
              </a:rPr>
              <a:t>the</a:t>
            </a:r>
            <a:r>
              <a:rPr sz="3200" spc="-30" dirty="0">
                <a:solidFill>
                  <a:srgbClr val="FFFFFF"/>
                </a:solidFill>
                <a:latin typeface="Verdana"/>
                <a:cs typeface="Verdana"/>
              </a:rPr>
              <a:t> </a:t>
            </a:r>
            <a:r>
              <a:rPr sz="3200" spc="10" dirty="0">
                <a:solidFill>
                  <a:srgbClr val="FFFFFF"/>
                </a:solidFill>
                <a:latin typeface="Verdana"/>
                <a:cs typeface="Verdana"/>
              </a:rPr>
              <a:t>Dhaka</a:t>
            </a:r>
            <a:r>
              <a:rPr sz="3200" spc="15" dirty="0">
                <a:solidFill>
                  <a:srgbClr val="FFFFFF"/>
                </a:solidFill>
                <a:latin typeface="Verdana"/>
                <a:cs typeface="Verdana"/>
              </a:rPr>
              <a:t> </a:t>
            </a:r>
            <a:r>
              <a:rPr sz="3200" spc="-195" dirty="0">
                <a:solidFill>
                  <a:srgbClr val="FFFFFF"/>
                </a:solidFill>
                <a:latin typeface="Verdana"/>
                <a:cs typeface="Verdana"/>
              </a:rPr>
              <a:t>University </a:t>
            </a:r>
            <a:r>
              <a:rPr sz="3200" spc="-190" dirty="0">
                <a:solidFill>
                  <a:srgbClr val="FFFFFF"/>
                </a:solidFill>
                <a:latin typeface="Verdana"/>
                <a:cs typeface="Verdana"/>
              </a:rPr>
              <a:t> </a:t>
            </a:r>
            <a:r>
              <a:rPr sz="3200" spc="-10" dirty="0">
                <a:solidFill>
                  <a:srgbClr val="FFFFFF"/>
                </a:solidFill>
                <a:latin typeface="Verdana"/>
                <a:cs typeface="Verdana"/>
              </a:rPr>
              <a:t>Central</a:t>
            </a:r>
            <a:r>
              <a:rPr sz="3200" spc="-5" dirty="0">
                <a:solidFill>
                  <a:srgbClr val="FFFFFF"/>
                </a:solidFill>
                <a:latin typeface="Verdana"/>
                <a:cs typeface="Verdana"/>
              </a:rPr>
              <a:t> </a:t>
            </a:r>
            <a:r>
              <a:rPr sz="3200" spc="-160" dirty="0">
                <a:solidFill>
                  <a:srgbClr val="FFFFFF"/>
                </a:solidFill>
                <a:latin typeface="Verdana"/>
                <a:cs typeface="Verdana"/>
              </a:rPr>
              <a:t>Students'</a:t>
            </a:r>
            <a:r>
              <a:rPr sz="3200" spc="-155" dirty="0">
                <a:solidFill>
                  <a:srgbClr val="FFFFFF"/>
                </a:solidFill>
                <a:latin typeface="Verdana"/>
                <a:cs typeface="Verdana"/>
              </a:rPr>
              <a:t> </a:t>
            </a:r>
            <a:r>
              <a:rPr sz="3200" spc="-90" dirty="0">
                <a:solidFill>
                  <a:srgbClr val="FFFFFF"/>
                </a:solidFill>
                <a:latin typeface="Verdana"/>
                <a:cs typeface="Verdana"/>
              </a:rPr>
              <a:t>Union</a:t>
            </a:r>
            <a:r>
              <a:rPr sz="3200" spc="-85" dirty="0">
                <a:solidFill>
                  <a:srgbClr val="FFFFFF"/>
                </a:solidFill>
                <a:latin typeface="Verdana"/>
                <a:cs typeface="Verdana"/>
              </a:rPr>
              <a:t> </a:t>
            </a:r>
            <a:r>
              <a:rPr sz="3200" spc="-200" dirty="0">
                <a:solidFill>
                  <a:srgbClr val="FFFFFF"/>
                </a:solidFill>
                <a:latin typeface="Verdana"/>
                <a:cs typeface="Verdana"/>
              </a:rPr>
              <a:t>(DUCSU)</a:t>
            </a:r>
            <a:r>
              <a:rPr sz="3200" spc="-195" dirty="0">
                <a:solidFill>
                  <a:srgbClr val="FFFFFF"/>
                </a:solidFill>
                <a:latin typeface="Verdana"/>
                <a:cs typeface="Verdana"/>
              </a:rPr>
              <a:t> </a:t>
            </a:r>
            <a:r>
              <a:rPr sz="3200" spc="-35" dirty="0">
                <a:solidFill>
                  <a:srgbClr val="FFFFFF"/>
                </a:solidFill>
                <a:latin typeface="Verdana"/>
                <a:cs typeface="Verdana"/>
              </a:rPr>
              <a:t>the </a:t>
            </a:r>
            <a:r>
              <a:rPr sz="3200" spc="-1110" dirty="0">
                <a:solidFill>
                  <a:srgbClr val="FFFFFF"/>
                </a:solidFill>
                <a:latin typeface="Verdana"/>
                <a:cs typeface="Verdana"/>
              </a:rPr>
              <a:t> </a:t>
            </a:r>
            <a:r>
              <a:rPr sz="3200" spc="-80" dirty="0">
                <a:solidFill>
                  <a:srgbClr val="FFFFFF"/>
                </a:solidFill>
                <a:latin typeface="Verdana"/>
                <a:cs typeface="Verdana"/>
              </a:rPr>
              <a:t>student</a:t>
            </a:r>
            <a:r>
              <a:rPr sz="3200" spc="-75" dirty="0">
                <a:solidFill>
                  <a:srgbClr val="FFFFFF"/>
                </a:solidFill>
                <a:latin typeface="Verdana"/>
                <a:cs typeface="Verdana"/>
              </a:rPr>
              <a:t> </a:t>
            </a:r>
            <a:r>
              <a:rPr sz="3200" spc="-30" dirty="0">
                <a:solidFill>
                  <a:srgbClr val="FFFFFF"/>
                </a:solidFill>
                <a:latin typeface="Verdana"/>
                <a:cs typeface="Verdana"/>
              </a:rPr>
              <a:t>leaders</a:t>
            </a:r>
            <a:r>
              <a:rPr sz="3200" spc="1070" dirty="0">
                <a:solidFill>
                  <a:srgbClr val="FFFFFF"/>
                </a:solidFill>
                <a:latin typeface="Verdana"/>
                <a:cs typeface="Verdana"/>
              </a:rPr>
              <a:t> </a:t>
            </a:r>
            <a:r>
              <a:rPr sz="3200" spc="-20" dirty="0">
                <a:solidFill>
                  <a:srgbClr val="FFFFFF"/>
                </a:solidFill>
                <a:latin typeface="Verdana"/>
                <a:cs typeface="Verdana"/>
              </a:rPr>
              <a:t>of</a:t>
            </a:r>
            <a:r>
              <a:rPr sz="3200" spc="-15" dirty="0">
                <a:solidFill>
                  <a:srgbClr val="FFFFFF"/>
                </a:solidFill>
                <a:latin typeface="Verdana"/>
                <a:cs typeface="Verdana"/>
              </a:rPr>
              <a:t> </a:t>
            </a:r>
            <a:r>
              <a:rPr sz="3200" spc="-55" dirty="0">
                <a:solidFill>
                  <a:srgbClr val="FFFFFF"/>
                </a:solidFill>
                <a:latin typeface="Verdana"/>
                <a:cs typeface="Verdana"/>
              </a:rPr>
              <a:t>SAC</a:t>
            </a:r>
            <a:r>
              <a:rPr sz="3200" spc="1019" dirty="0">
                <a:solidFill>
                  <a:srgbClr val="FFFFFF"/>
                </a:solidFill>
                <a:latin typeface="Verdana"/>
                <a:cs typeface="Verdana"/>
              </a:rPr>
              <a:t> </a:t>
            </a:r>
            <a:r>
              <a:rPr sz="3200" spc="-10" dirty="0">
                <a:solidFill>
                  <a:srgbClr val="FFFFFF"/>
                </a:solidFill>
                <a:latin typeface="Verdana"/>
                <a:cs typeface="Verdana"/>
              </a:rPr>
              <a:t>holding </a:t>
            </a:r>
            <a:r>
              <a:rPr sz="3200" spc="-5" dirty="0">
                <a:solidFill>
                  <a:srgbClr val="FFFFFF"/>
                </a:solidFill>
                <a:latin typeface="Verdana"/>
                <a:cs typeface="Verdana"/>
              </a:rPr>
              <a:t> </a:t>
            </a:r>
            <a:r>
              <a:rPr sz="3200" spc="-65" dirty="0">
                <a:solidFill>
                  <a:srgbClr val="FFFFFF"/>
                </a:solidFill>
                <a:latin typeface="Verdana"/>
                <a:cs typeface="Verdana"/>
              </a:rPr>
              <a:t>different</a:t>
            </a:r>
            <a:r>
              <a:rPr sz="3200" spc="-60" dirty="0">
                <a:solidFill>
                  <a:srgbClr val="FFFFFF"/>
                </a:solidFill>
                <a:latin typeface="Verdana"/>
                <a:cs typeface="Verdana"/>
              </a:rPr>
              <a:t> </a:t>
            </a:r>
            <a:r>
              <a:rPr sz="3200" spc="-114" dirty="0">
                <a:solidFill>
                  <a:srgbClr val="FFFFFF"/>
                </a:solidFill>
                <a:latin typeface="Verdana"/>
                <a:cs typeface="Verdana"/>
              </a:rPr>
              <a:t>positions</a:t>
            </a:r>
            <a:r>
              <a:rPr sz="3200" spc="-110" dirty="0">
                <a:solidFill>
                  <a:srgbClr val="FFFFFF"/>
                </a:solidFill>
                <a:latin typeface="Verdana"/>
                <a:cs typeface="Verdana"/>
              </a:rPr>
              <a:t> </a:t>
            </a:r>
            <a:r>
              <a:rPr sz="3200" spc="-60" dirty="0">
                <a:solidFill>
                  <a:srgbClr val="FFFFFF"/>
                </a:solidFill>
                <a:latin typeface="Verdana"/>
                <a:cs typeface="Verdana"/>
              </a:rPr>
              <a:t>throughout</a:t>
            </a:r>
            <a:r>
              <a:rPr sz="3200" spc="-55" dirty="0">
                <a:solidFill>
                  <a:srgbClr val="FFFFFF"/>
                </a:solidFill>
                <a:latin typeface="Verdana"/>
                <a:cs typeface="Verdana"/>
              </a:rPr>
              <a:t> </a:t>
            </a:r>
            <a:r>
              <a:rPr sz="3200" spc="-155" dirty="0">
                <a:solidFill>
                  <a:srgbClr val="FFFFFF"/>
                </a:solidFill>
                <a:latin typeface="Verdana"/>
                <a:cs typeface="Verdana"/>
              </a:rPr>
              <a:t>East </a:t>
            </a:r>
            <a:r>
              <a:rPr sz="3200" spc="-150" dirty="0">
                <a:solidFill>
                  <a:srgbClr val="FFFFFF"/>
                </a:solidFill>
                <a:latin typeface="Verdana"/>
                <a:cs typeface="Verdana"/>
              </a:rPr>
              <a:t> </a:t>
            </a:r>
            <a:r>
              <a:rPr sz="3200" spc="-15" dirty="0">
                <a:solidFill>
                  <a:srgbClr val="FFFFFF"/>
                </a:solidFill>
                <a:latin typeface="Verdana"/>
                <a:cs typeface="Verdana"/>
              </a:rPr>
              <a:t>Bengal</a:t>
            </a:r>
            <a:r>
              <a:rPr sz="3200" spc="25" dirty="0">
                <a:solidFill>
                  <a:srgbClr val="FFFFFF"/>
                </a:solidFill>
                <a:latin typeface="Verdana"/>
                <a:cs typeface="Verdana"/>
              </a:rPr>
              <a:t> </a:t>
            </a:r>
            <a:r>
              <a:rPr sz="3200" spc="75" dirty="0">
                <a:solidFill>
                  <a:srgbClr val="FFFFFF"/>
                </a:solidFill>
                <a:latin typeface="Verdana"/>
                <a:cs typeface="Verdana"/>
              </a:rPr>
              <a:t>played</a:t>
            </a:r>
            <a:r>
              <a:rPr sz="3200" spc="-45" dirty="0">
                <a:solidFill>
                  <a:srgbClr val="FFFFFF"/>
                </a:solidFill>
                <a:latin typeface="Verdana"/>
                <a:cs typeface="Verdana"/>
              </a:rPr>
              <a:t> </a:t>
            </a:r>
            <a:r>
              <a:rPr sz="3200" spc="280" dirty="0">
                <a:solidFill>
                  <a:srgbClr val="FFFFFF"/>
                </a:solidFill>
                <a:latin typeface="Verdana"/>
                <a:cs typeface="Verdana"/>
              </a:rPr>
              <a:t>a</a:t>
            </a:r>
            <a:r>
              <a:rPr sz="3200" spc="-110" dirty="0">
                <a:solidFill>
                  <a:srgbClr val="FFFFFF"/>
                </a:solidFill>
                <a:latin typeface="Verdana"/>
                <a:cs typeface="Verdana"/>
              </a:rPr>
              <a:t> </a:t>
            </a:r>
            <a:r>
              <a:rPr sz="3200" spc="-100" dirty="0">
                <a:solidFill>
                  <a:srgbClr val="FFFFFF"/>
                </a:solidFill>
                <a:latin typeface="Verdana"/>
                <a:cs typeface="Verdana"/>
              </a:rPr>
              <a:t>very</a:t>
            </a:r>
            <a:r>
              <a:rPr sz="3200" dirty="0">
                <a:solidFill>
                  <a:srgbClr val="FFFFFF"/>
                </a:solidFill>
                <a:latin typeface="Verdana"/>
                <a:cs typeface="Verdana"/>
              </a:rPr>
              <a:t> </a:t>
            </a:r>
            <a:r>
              <a:rPr sz="3200" spc="-65" dirty="0">
                <a:solidFill>
                  <a:srgbClr val="FFFFFF"/>
                </a:solidFill>
                <a:latin typeface="Verdana"/>
                <a:cs typeface="Verdana"/>
              </a:rPr>
              <a:t>important</a:t>
            </a:r>
            <a:r>
              <a:rPr sz="3200" spc="-50" dirty="0">
                <a:solidFill>
                  <a:srgbClr val="FFFFFF"/>
                </a:solidFill>
                <a:latin typeface="Verdana"/>
                <a:cs typeface="Verdana"/>
              </a:rPr>
              <a:t> </a:t>
            </a:r>
            <a:r>
              <a:rPr sz="3200" spc="-60" dirty="0">
                <a:solidFill>
                  <a:srgbClr val="FFFFFF"/>
                </a:solidFill>
                <a:latin typeface="Verdana"/>
                <a:cs typeface="Verdana"/>
              </a:rPr>
              <a:t>role</a:t>
            </a:r>
            <a:r>
              <a:rPr sz="3200" spc="-5" dirty="0">
                <a:solidFill>
                  <a:srgbClr val="FFFFFF"/>
                </a:solidFill>
                <a:latin typeface="Verdana"/>
                <a:cs typeface="Verdana"/>
              </a:rPr>
              <a:t> </a:t>
            </a:r>
            <a:r>
              <a:rPr sz="3200" spc="-114" dirty="0">
                <a:solidFill>
                  <a:srgbClr val="FFFFFF"/>
                </a:solidFill>
                <a:latin typeface="Verdana"/>
                <a:cs typeface="Verdana"/>
              </a:rPr>
              <a:t>in </a:t>
            </a:r>
            <a:r>
              <a:rPr sz="3200" spc="-1115" dirty="0">
                <a:solidFill>
                  <a:srgbClr val="FFFFFF"/>
                </a:solidFill>
                <a:latin typeface="Verdana"/>
                <a:cs typeface="Verdana"/>
              </a:rPr>
              <a:t> </a:t>
            </a:r>
            <a:r>
              <a:rPr sz="3200" spc="-215" dirty="0">
                <a:solidFill>
                  <a:srgbClr val="FFFFFF"/>
                </a:solidFill>
                <a:latin typeface="Verdana"/>
                <a:cs typeface="Verdana"/>
              </a:rPr>
              <a:t>t</a:t>
            </a:r>
            <a:r>
              <a:rPr sz="3200" spc="-80" dirty="0">
                <a:solidFill>
                  <a:srgbClr val="FFFFFF"/>
                </a:solidFill>
                <a:latin typeface="Verdana"/>
                <a:cs typeface="Verdana"/>
              </a:rPr>
              <a:t>h</a:t>
            </a:r>
            <a:r>
              <a:rPr sz="3200" spc="190" dirty="0">
                <a:solidFill>
                  <a:srgbClr val="FFFFFF"/>
                </a:solidFill>
                <a:latin typeface="Verdana"/>
                <a:cs typeface="Verdana"/>
              </a:rPr>
              <a:t>e</a:t>
            </a:r>
            <a:r>
              <a:rPr sz="3200" spc="100" dirty="0">
                <a:solidFill>
                  <a:srgbClr val="FFFFFF"/>
                </a:solidFill>
                <a:latin typeface="Times New Roman"/>
                <a:cs typeface="Times New Roman"/>
              </a:rPr>
              <a:t> </a:t>
            </a:r>
            <a:r>
              <a:rPr sz="3200" spc="-235" dirty="0">
                <a:solidFill>
                  <a:srgbClr val="FFFFFF"/>
                </a:solidFill>
                <a:latin typeface="Verdana"/>
                <a:cs typeface="Verdana"/>
              </a:rPr>
              <a:t>196</a:t>
            </a:r>
            <a:r>
              <a:rPr sz="3200" spc="-245" dirty="0">
                <a:solidFill>
                  <a:srgbClr val="FFFFFF"/>
                </a:solidFill>
                <a:latin typeface="Verdana"/>
                <a:cs typeface="Verdana"/>
              </a:rPr>
              <a:t>9</a:t>
            </a:r>
            <a:r>
              <a:rPr sz="3200" spc="-40" dirty="0">
                <a:solidFill>
                  <a:srgbClr val="FFFFFF"/>
                </a:solidFill>
                <a:latin typeface="Times New Roman"/>
                <a:cs typeface="Times New Roman"/>
              </a:rPr>
              <a:t> </a:t>
            </a:r>
            <a:r>
              <a:rPr sz="3200" spc="-40" dirty="0">
                <a:solidFill>
                  <a:srgbClr val="FFFFFF"/>
                </a:solidFill>
                <a:latin typeface="Verdana"/>
                <a:cs typeface="Verdana"/>
              </a:rPr>
              <a:t>m</a:t>
            </a:r>
            <a:r>
              <a:rPr sz="3200" spc="250" dirty="0">
                <a:solidFill>
                  <a:srgbClr val="FFFFFF"/>
                </a:solidFill>
                <a:latin typeface="Verdana"/>
                <a:cs typeface="Verdana"/>
              </a:rPr>
              <a:t>a</a:t>
            </a:r>
            <a:r>
              <a:rPr sz="3200" spc="-395" dirty="0">
                <a:solidFill>
                  <a:srgbClr val="FFFFFF"/>
                </a:solidFill>
                <a:latin typeface="Verdana"/>
                <a:cs typeface="Verdana"/>
              </a:rPr>
              <a:t>s</a:t>
            </a:r>
            <a:r>
              <a:rPr sz="3200" spc="-415" dirty="0">
                <a:solidFill>
                  <a:srgbClr val="FFFFFF"/>
                </a:solidFill>
                <a:latin typeface="Verdana"/>
                <a:cs typeface="Verdana"/>
              </a:rPr>
              <a:t>s</a:t>
            </a:r>
            <a:r>
              <a:rPr sz="3200" spc="-30" dirty="0">
                <a:solidFill>
                  <a:srgbClr val="FFFFFF"/>
                </a:solidFill>
                <a:latin typeface="Times New Roman"/>
                <a:cs typeface="Times New Roman"/>
              </a:rPr>
              <a:t> </a:t>
            </a:r>
            <a:r>
              <a:rPr sz="3200" spc="-80" dirty="0">
                <a:solidFill>
                  <a:srgbClr val="FFFFFF"/>
                </a:solidFill>
                <a:latin typeface="Verdana"/>
                <a:cs typeface="Verdana"/>
              </a:rPr>
              <a:t>u</a:t>
            </a:r>
            <a:r>
              <a:rPr sz="3200" spc="175" dirty="0">
                <a:solidFill>
                  <a:srgbClr val="FFFFFF"/>
                </a:solidFill>
                <a:latin typeface="Verdana"/>
                <a:cs typeface="Verdana"/>
              </a:rPr>
              <a:t>p</a:t>
            </a:r>
            <a:r>
              <a:rPr sz="3200" spc="-395" dirty="0">
                <a:solidFill>
                  <a:srgbClr val="FFFFFF"/>
                </a:solidFill>
                <a:latin typeface="Verdana"/>
                <a:cs typeface="Verdana"/>
              </a:rPr>
              <a:t>s</a:t>
            </a:r>
            <a:r>
              <a:rPr sz="3200" spc="-80" dirty="0">
                <a:solidFill>
                  <a:srgbClr val="FFFFFF"/>
                </a:solidFill>
                <a:latin typeface="Verdana"/>
                <a:cs typeface="Verdana"/>
              </a:rPr>
              <a:t>u</a:t>
            </a:r>
            <a:r>
              <a:rPr sz="3200" spc="-10" dirty="0">
                <a:solidFill>
                  <a:srgbClr val="FFFFFF"/>
                </a:solidFill>
                <a:latin typeface="Verdana"/>
                <a:cs typeface="Verdana"/>
              </a:rPr>
              <a:t>rg</a:t>
            </a:r>
            <a:r>
              <a:rPr sz="3200" spc="5" dirty="0">
                <a:solidFill>
                  <a:srgbClr val="FFFFFF"/>
                </a:solidFill>
                <a:latin typeface="Verdana"/>
                <a:cs typeface="Verdana"/>
              </a:rPr>
              <a:t>e</a:t>
            </a:r>
            <a:r>
              <a:rPr sz="3200" spc="-270" dirty="0">
                <a:solidFill>
                  <a:srgbClr val="FFFFFF"/>
                </a:solidFill>
                <a:latin typeface="Verdana"/>
                <a:cs typeface="Verdana"/>
              </a:rPr>
              <a:t>.</a:t>
            </a:r>
            <a:endParaRPr sz="3200">
              <a:latin typeface="Verdana"/>
              <a:cs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4196" y="1386137"/>
            <a:ext cx="7996555" cy="2711450"/>
          </a:xfrm>
          <a:prstGeom prst="rect">
            <a:avLst/>
          </a:prstGeom>
        </p:spPr>
        <p:txBody>
          <a:bodyPr vert="horz" wrap="square" lIns="0" tIns="64769" rIns="0" bIns="0" rtlCol="0">
            <a:spAutoFit/>
          </a:bodyPr>
          <a:lstStyle/>
          <a:p>
            <a:pPr marL="222250" marR="5080" indent="-210185" algn="just">
              <a:lnSpc>
                <a:spcPct val="90000"/>
              </a:lnSpc>
              <a:spcBef>
                <a:spcPts val="509"/>
              </a:spcBef>
              <a:buFont typeface="Arial MT"/>
              <a:buChar char="•"/>
              <a:tabLst>
                <a:tab pos="222885" algn="l"/>
              </a:tabLst>
            </a:pPr>
            <a:r>
              <a:rPr sz="3200" spc="-75" dirty="0">
                <a:solidFill>
                  <a:srgbClr val="FFFFFF"/>
                </a:solidFill>
                <a:latin typeface="Verdana"/>
                <a:cs typeface="Verdana"/>
              </a:rPr>
              <a:t>Immediately</a:t>
            </a:r>
            <a:r>
              <a:rPr sz="3200" spc="-70" dirty="0">
                <a:solidFill>
                  <a:srgbClr val="FFFFFF"/>
                </a:solidFill>
                <a:latin typeface="Verdana"/>
                <a:cs typeface="Verdana"/>
              </a:rPr>
              <a:t> </a:t>
            </a:r>
            <a:r>
              <a:rPr sz="3200" spc="-65" dirty="0">
                <a:solidFill>
                  <a:srgbClr val="FFFFFF"/>
                </a:solidFill>
                <a:latin typeface="Verdana"/>
                <a:cs typeface="Verdana"/>
              </a:rPr>
              <a:t>after</a:t>
            </a:r>
            <a:r>
              <a:rPr sz="3200" spc="-60" dirty="0">
                <a:solidFill>
                  <a:srgbClr val="FFFFFF"/>
                </a:solidFill>
                <a:latin typeface="Verdana"/>
                <a:cs typeface="Verdana"/>
              </a:rPr>
              <a:t> </a:t>
            </a:r>
            <a:r>
              <a:rPr sz="3200" spc="-35" dirty="0">
                <a:solidFill>
                  <a:srgbClr val="FFFFFF"/>
                </a:solidFill>
                <a:latin typeface="Verdana"/>
                <a:cs typeface="Verdana"/>
              </a:rPr>
              <a:t>the</a:t>
            </a:r>
            <a:r>
              <a:rPr sz="3200" spc="-30" dirty="0">
                <a:solidFill>
                  <a:srgbClr val="FFFFFF"/>
                </a:solidFill>
                <a:latin typeface="Verdana"/>
                <a:cs typeface="Verdana"/>
              </a:rPr>
              <a:t> </a:t>
            </a:r>
            <a:r>
              <a:rPr sz="3200" spc="-155" dirty="0">
                <a:solidFill>
                  <a:srgbClr val="FFFFFF"/>
                </a:solidFill>
                <a:latin typeface="Verdana"/>
                <a:cs typeface="Verdana"/>
              </a:rPr>
              <a:t>11-Point </a:t>
            </a:r>
            <a:r>
              <a:rPr sz="3200" spc="-150" dirty="0">
                <a:solidFill>
                  <a:srgbClr val="FFFFFF"/>
                </a:solidFill>
                <a:latin typeface="Verdana"/>
                <a:cs typeface="Verdana"/>
              </a:rPr>
              <a:t> </a:t>
            </a:r>
            <a:r>
              <a:rPr sz="3200" spc="-5" dirty="0">
                <a:solidFill>
                  <a:srgbClr val="FFFFFF"/>
                </a:solidFill>
                <a:latin typeface="Verdana"/>
                <a:cs typeface="Verdana"/>
              </a:rPr>
              <a:t>programme </a:t>
            </a:r>
            <a:r>
              <a:rPr sz="3200" spc="130" dirty="0">
                <a:solidFill>
                  <a:srgbClr val="FFFFFF"/>
                </a:solidFill>
                <a:latin typeface="Verdana"/>
                <a:cs typeface="Verdana"/>
              </a:rPr>
              <a:t>had </a:t>
            </a:r>
            <a:r>
              <a:rPr sz="3200" spc="105" dirty="0">
                <a:solidFill>
                  <a:srgbClr val="FFFFFF"/>
                </a:solidFill>
                <a:latin typeface="Verdana"/>
                <a:cs typeface="Verdana"/>
              </a:rPr>
              <a:t>been </a:t>
            </a:r>
            <a:r>
              <a:rPr sz="3200" spc="70" dirty="0">
                <a:solidFill>
                  <a:srgbClr val="FFFFFF"/>
                </a:solidFill>
                <a:latin typeface="Verdana"/>
                <a:cs typeface="Verdana"/>
              </a:rPr>
              <a:t>launched </a:t>
            </a:r>
            <a:r>
              <a:rPr sz="3200" spc="50" dirty="0">
                <a:solidFill>
                  <a:srgbClr val="FFFFFF"/>
                </a:solidFill>
                <a:latin typeface="Verdana"/>
                <a:cs typeface="Verdana"/>
              </a:rPr>
              <a:t>on </a:t>
            </a:r>
            <a:r>
              <a:rPr sz="3200" spc="-245" dirty="0">
                <a:solidFill>
                  <a:srgbClr val="FFFFFF"/>
                </a:solidFill>
                <a:latin typeface="Verdana"/>
                <a:cs typeface="Verdana"/>
              </a:rPr>
              <a:t>8 </a:t>
            </a:r>
            <a:r>
              <a:rPr sz="3200" spc="-240" dirty="0">
                <a:solidFill>
                  <a:srgbClr val="FFFFFF"/>
                </a:solidFill>
                <a:latin typeface="Verdana"/>
                <a:cs typeface="Verdana"/>
              </a:rPr>
              <a:t> </a:t>
            </a:r>
            <a:r>
              <a:rPr sz="3200" spc="-15" dirty="0">
                <a:solidFill>
                  <a:srgbClr val="FFFFFF"/>
                </a:solidFill>
                <a:latin typeface="Verdana"/>
                <a:cs typeface="Verdana"/>
              </a:rPr>
              <a:t>January</a:t>
            </a:r>
            <a:r>
              <a:rPr sz="3200" spc="-10" dirty="0">
                <a:solidFill>
                  <a:srgbClr val="FFFFFF"/>
                </a:solidFill>
                <a:latin typeface="Verdana"/>
                <a:cs typeface="Verdana"/>
              </a:rPr>
              <a:t> </a:t>
            </a:r>
            <a:r>
              <a:rPr sz="3200" spc="-260" dirty="0">
                <a:solidFill>
                  <a:srgbClr val="FFFFFF"/>
                </a:solidFill>
                <a:latin typeface="Verdana"/>
                <a:cs typeface="Verdana"/>
              </a:rPr>
              <a:t>1969</a:t>
            </a:r>
            <a:r>
              <a:rPr sz="3200" spc="-254" dirty="0">
                <a:solidFill>
                  <a:srgbClr val="FFFFFF"/>
                </a:solidFill>
                <a:latin typeface="Verdana"/>
                <a:cs typeface="Verdana"/>
              </a:rPr>
              <a:t> </a:t>
            </a:r>
            <a:r>
              <a:rPr sz="3200" spc="-30" dirty="0">
                <a:solidFill>
                  <a:srgbClr val="FFFFFF"/>
                </a:solidFill>
                <a:latin typeface="Verdana"/>
                <a:cs typeface="Verdana"/>
              </a:rPr>
              <a:t>eight</a:t>
            </a:r>
            <a:r>
              <a:rPr sz="3200" spc="-25" dirty="0">
                <a:solidFill>
                  <a:srgbClr val="FFFFFF"/>
                </a:solidFill>
                <a:latin typeface="Verdana"/>
                <a:cs typeface="Verdana"/>
              </a:rPr>
              <a:t> political</a:t>
            </a:r>
            <a:r>
              <a:rPr sz="3200" spc="-20" dirty="0">
                <a:solidFill>
                  <a:srgbClr val="FFFFFF"/>
                </a:solidFill>
                <a:latin typeface="Verdana"/>
                <a:cs typeface="Verdana"/>
              </a:rPr>
              <a:t> </a:t>
            </a:r>
            <a:r>
              <a:rPr sz="3200" spc="-114" dirty="0">
                <a:solidFill>
                  <a:srgbClr val="FFFFFF"/>
                </a:solidFill>
                <a:latin typeface="Verdana"/>
                <a:cs typeface="Verdana"/>
              </a:rPr>
              <a:t>parties, </a:t>
            </a:r>
            <a:r>
              <a:rPr sz="3200" spc="-110" dirty="0">
                <a:solidFill>
                  <a:srgbClr val="FFFFFF"/>
                </a:solidFill>
                <a:latin typeface="Verdana"/>
                <a:cs typeface="Verdana"/>
              </a:rPr>
              <a:t> </a:t>
            </a:r>
            <a:r>
              <a:rPr sz="3200" spc="-15" dirty="0">
                <a:solidFill>
                  <a:srgbClr val="FFFFFF"/>
                </a:solidFill>
                <a:latin typeface="Verdana"/>
                <a:cs typeface="Verdana"/>
              </a:rPr>
              <a:t>including</a:t>
            </a:r>
            <a:r>
              <a:rPr sz="3200" spc="-10" dirty="0">
                <a:solidFill>
                  <a:srgbClr val="FFFFFF"/>
                </a:solidFill>
                <a:latin typeface="Verdana"/>
                <a:cs typeface="Verdana"/>
              </a:rPr>
              <a:t> </a:t>
            </a:r>
            <a:r>
              <a:rPr sz="3200" spc="25" dirty="0">
                <a:solidFill>
                  <a:srgbClr val="FFFFFF"/>
                </a:solidFill>
                <a:latin typeface="Verdana"/>
                <a:cs typeface="Verdana"/>
              </a:rPr>
              <a:t>Awami</a:t>
            </a:r>
            <a:r>
              <a:rPr sz="3200" spc="30" dirty="0">
                <a:solidFill>
                  <a:srgbClr val="FFFFFF"/>
                </a:solidFill>
                <a:latin typeface="Verdana"/>
                <a:cs typeface="Verdana"/>
              </a:rPr>
              <a:t> </a:t>
            </a:r>
            <a:r>
              <a:rPr sz="3200" spc="60" dirty="0">
                <a:solidFill>
                  <a:srgbClr val="FFFFFF"/>
                </a:solidFill>
                <a:latin typeface="Verdana"/>
                <a:cs typeface="Verdana"/>
              </a:rPr>
              <a:t>League</a:t>
            </a:r>
            <a:r>
              <a:rPr sz="3200" spc="65" dirty="0">
                <a:solidFill>
                  <a:srgbClr val="FFFFFF"/>
                </a:solidFill>
                <a:latin typeface="Verdana"/>
                <a:cs typeface="Verdana"/>
              </a:rPr>
              <a:t> </a:t>
            </a:r>
            <a:r>
              <a:rPr sz="3200" spc="130" dirty="0">
                <a:solidFill>
                  <a:srgbClr val="FFFFFF"/>
                </a:solidFill>
                <a:latin typeface="Verdana"/>
                <a:cs typeface="Verdana"/>
              </a:rPr>
              <a:t>and</a:t>
            </a:r>
            <a:r>
              <a:rPr sz="3200" spc="135" dirty="0">
                <a:solidFill>
                  <a:srgbClr val="FFFFFF"/>
                </a:solidFill>
                <a:latin typeface="Verdana"/>
                <a:cs typeface="Verdana"/>
              </a:rPr>
              <a:t> </a:t>
            </a:r>
            <a:r>
              <a:rPr sz="3200" spc="10" dirty="0">
                <a:solidFill>
                  <a:srgbClr val="FFFFFF"/>
                </a:solidFill>
                <a:latin typeface="Verdana"/>
                <a:cs typeface="Verdana"/>
              </a:rPr>
              <a:t>NAP </a:t>
            </a:r>
            <a:r>
              <a:rPr sz="3200" spc="15" dirty="0">
                <a:solidFill>
                  <a:srgbClr val="FFFFFF"/>
                </a:solidFill>
                <a:latin typeface="Verdana"/>
                <a:cs typeface="Verdana"/>
              </a:rPr>
              <a:t> </a:t>
            </a:r>
            <a:r>
              <a:rPr sz="3200" spc="-75" dirty="0">
                <a:solidFill>
                  <a:srgbClr val="FFFFFF"/>
                </a:solidFill>
                <a:latin typeface="Verdana"/>
                <a:cs typeface="Verdana"/>
              </a:rPr>
              <a:t>(Muzaffar)</a:t>
            </a:r>
            <a:r>
              <a:rPr sz="3200" spc="-70" dirty="0">
                <a:solidFill>
                  <a:srgbClr val="FFFFFF"/>
                </a:solidFill>
                <a:latin typeface="Verdana"/>
                <a:cs typeface="Verdana"/>
              </a:rPr>
              <a:t> </a:t>
            </a:r>
            <a:r>
              <a:rPr sz="3200" spc="-15" dirty="0">
                <a:solidFill>
                  <a:srgbClr val="FFFFFF"/>
                </a:solidFill>
                <a:latin typeface="Verdana"/>
                <a:cs typeface="Verdana"/>
              </a:rPr>
              <a:t>formed</a:t>
            </a:r>
            <a:r>
              <a:rPr sz="3200" spc="-10" dirty="0">
                <a:solidFill>
                  <a:srgbClr val="FFFFFF"/>
                </a:solidFill>
                <a:latin typeface="Verdana"/>
                <a:cs typeface="Verdana"/>
              </a:rPr>
              <a:t> </a:t>
            </a:r>
            <a:r>
              <a:rPr sz="3200" spc="-35" dirty="0">
                <a:solidFill>
                  <a:srgbClr val="FFFFFF"/>
                </a:solidFill>
                <a:latin typeface="Verdana"/>
                <a:cs typeface="Verdana"/>
              </a:rPr>
              <a:t>the</a:t>
            </a:r>
            <a:r>
              <a:rPr sz="3200" spc="-30" dirty="0">
                <a:solidFill>
                  <a:srgbClr val="FFFFFF"/>
                </a:solidFill>
                <a:latin typeface="Verdana"/>
                <a:cs typeface="Verdana"/>
              </a:rPr>
              <a:t> </a:t>
            </a:r>
            <a:r>
              <a:rPr sz="3200" spc="35" dirty="0">
                <a:solidFill>
                  <a:srgbClr val="FFFFFF"/>
                </a:solidFill>
                <a:latin typeface="Verdana"/>
                <a:cs typeface="Verdana"/>
              </a:rPr>
              <a:t>Democratic </a:t>
            </a:r>
            <a:r>
              <a:rPr sz="3200" spc="-1110" dirty="0">
                <a:solidFill>
                  <a:srgbClr val="FFFFFF"/>
                </a:solidFill>
                <a:latin typeface="Verdana"/>
                <a:cs typeface="Verdana"/>
              </a:rPr>
              <a:t> </a:t>
            </a:r>
            <a:r>
              <a:rPr sz="3200" spc="-15" dirty="0">
                <a:solidFill>
                  <a:srgbClr val="FFFFFF"/>
                </a:solidFill>
                <a:latin typeface="Verdana"/>
                <a:cs typeface="Verdana"/>
              </a:rPr>
              <a:t>A</a:t>
            </a:r>
            <a:r>
              <a:rPr sz="3200" spc="425" dirty="0">
                <a:solidFill>
                  <a:srgbClr val="FFFFFF"/>
                </a:solidFill>
                <a:latin typeface="Verdana"/>
                <a:cs typeface="Verdana"/>
              </a:rPr>
              <a:t>c</a:t>
            </a:r>
            <a:r>
              <a:rPr sz="3200" spc="-215" dirty="0">
                <a:solidFill>
                  <a:srgbClr val="FFFFFF"/>
                </a:solidFill>
                <a:latin typeface="Verdana"/>
                <a:cs typeface="Verdana"/>
              </a:rPr>
              <a:t>t</a:t>
            </a:r>
            <a:r>
              <a:rPr sz="3200" spc="-210" dirty="0">
                <a:solidFill>
                  <a:srgbClr val="FFFFFF"/>
                </a:solidFill>
                <a:latin typeface="Verdana"/>
                <a:cs typeface="Verdana"/>
              </a:rPr>
              <a:t>i</a:t>
            </a:r>
            <a:r>
              <a:rPr sz="3200" spc="155" dirty="0">
                <a:solidFill>
                  <a:srgbClr val="FFFFFF"/>
                </a:solidFill>
                <a:latin typeface="Verdana"/>
                <a:cs typeface="Verdana"/>
              </a:rPr>
              <a:t>o</a:t>
            </a:r>
            <a:r>
              <a:rPr sz="3200" spc="-60" dirty="0">
                <a:solidFill>
                  <a:srgbClr val="FFFFFF"/>
                </a:solidFill>
                <a:latin typeface="Verdana"/>
                <a:cs typeface="Verdana"/>
              </a:rPr>
              <a:t>n</a:t>
            </a:r>
            <a:r>
              <a:rPr sz="3200" spc="235" dirty="0">
                <a:solidFill>
                  <a:srgbClr val="FFFFFF"/>
                </a:solidFill>
                <a:latin typeface="Times New Roman"/>
                <a:cs typeface="Times New Roman"/>
              </a:rPr>
              <a:t> </a:t>
            </a:r>
            <a:r>
              <a:rPr sz="3200" spc="300" dirty="0">
                <a:solidFill>
                  <a:srgbClr val="FFFFFF"/>
                </a:solidFill>
                <a:latin typeface="Verdana"/>
                <a:cs typeface="Verdana"/>
              </a:rPr>
              <a:t>C</a:t>
            </a:r>
            <a:r>
              <a:rPr sz="3200" spc="245" dirty="0">
                <a:solidFill>
                  <a:srgbClr val="FFFFFF"/>
                </a:solidFill>
                <a:latin typeface="Verdana"/>
                <a:cs typeface="Verdana"/>
              </a:rPr>
              <a:t>o</a:t>
            </a:r>
            <a:r>
              <a:rPr sz="3200" spc="-40" dirty="0">
                <a:solidFill>
                  <a:srgbClr val="FFFFFF"/>
                </a:solidFill>
                <a:latin typeface="Verdana"/>
                <a:cs typeface="Verdana"/>
              </a:rPr>
              <a:t>mm</a:t>
            </a:r>
            <a:r>
              <a:rPr sz="3200" spc="-210" dirty="0">
                <a:solidFill>
                  <a:srgbClr val="FFFFFF"/>
                </a:solidFill>
                <a:latin typeface="Verdana"/>
                <a:cs typeface="Verdana"/>
              </a:rPr>
              <a:t>i</a:t>
            </a:r>
            <a:r>
              <a:rPr sz="3200" spc="-215" dirty="0">
                <a:solidFill>
                  <a:srgbClr val="FFFFFF"/>
                </a:solidFill>
                <a:latin typeface="Verdana"/>
                <a:cs typeface="Verdana"/>
              </a:rPr>
              <a:t>tt</a:t>
            </a:r>
            <a:r>
              <a:rPr sz="3200" spc="190" dirty="0">
                <a:solidFill>
                  <a:srgbClr val="FFFFFF"/>
                </a:solidFill>
                <a:latin typeface="Verdana"/>
                <a:cs typeface="Verdana"/>
              </a:rPr>
              <a:t>ee</a:t>
            </a:r>
            <a:r>
              <a:rPr sz="3200" spc="-125" dirty="0">
                <a:solidFill>
                  <a:srgbClr val="FFFFFF"/>
                </a:solidFill>
                <a:latin typeface="Times New Roman"/>
                <a:cs typeface="Times New Roman"/>
              </a:rPr>
              <a:t> </a:t>
            </a:r>
            <a:r>
              <a:rPr sz="3200" spc="-335" dirty="0">
                <a:solidFill>
                  <a:srgbClr val="FFFFFF"/>
                </a:solidFill>
                <a:latin typeface="Verdana"/>
                <a:cs typeface="Verdana"/>
              </a:rPr>
              <a:t>(</a:t>
            </a:r>
            <a:r>
              <a:rPr sz="3200" spc="-70" dirty="0">
                <a:solidFill>
                  <a:srgbClr val="FFFFFF"/>
                </a:solidFill>
                <a:latin typeface="Verdana"/>
                <a:cs typeface="Verdana"/>
              </a:rPr>
              <a:t>D</a:t>
            </a:r>
            <a:r>
              <a:rPr sz="3200" spc="-15" dirty="0">
                <a:solidFill>
                  <a:srgbClr val="FFFFFF"/>
                </a:solidFill>
                <a:latin typeface="Verdana"/>
                <a:cs typeface="Verdana"/>
              </a:rPr>
              <a:t>A</a:t>
            </a:r>
            <a:r>
              <a:rPr sz="3200" spc="75" dirty="0">
                <a:solidFill>
                  <a:srgbClr val="FFFFFF"/>
                </a:solidFill>
                <a:latin typeface="Verdana"/>
                <a:cs typeface="Verdana"/>
              </a:rPr>
              <a:t>C</a:t>
            </a:r>
            <a:r>
              <a:rPr sz="3200" spc="55" dirty="0">
                <a:solidFill>
                  <a:srgbClr val="FFFFFF"/>
                </a:solidFill>
                <a:latin typeface="Verdana"/>
                <a:cs typeface="Verdana"/>
              </a:rPr>
              <a:t>)</a:t>
            </a:r>
            <a:r>
              <a:rPr sz="3200" spc="-270" dirty="0">
                <a:solidFill>
                  <a:srgbClr val="FFFFFF"/>
                </a:solidFill>
                <a:latin typeface="Verdana"/>
                <a:cs typeface="Verdana"/>
              </a:rPr>
              <a:t>.</a:t>
            </a:r>
            <a:endParaRPr sz="3200">
              <a:latin typeface="Verdana"/>
              <a:cs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4196" y="1457320"/>
            <a:ext cx="7997190" cy="3150870"/>
          </a:xfrm>
          <a:prstGeom prst="rect">
            <a:avLst/>
          </a:prstGeom>
        </p:spPr>
        <p:txBody>
          <a:bodyPr vert="horz" wrap="square" lIns="0" tIns="71120" rIns="0" bIns="0" rtlCol="0">
            <a:spAutoFit/>
          </a:bodyPr>
          <a:lstStyle/>
          <a:p>
            <a:pPr marL="222250" marR="5080" indent="-210185" algn="just">
              <a:lnSpc>
                <a:spcPts val="3460"/>
              </a:lnSpc>
              <a:spcBef>
                <a:spcPts val="560"/>
              </a:spcBef>
              <a:buFont typeface="Arial MT"/>
              <a:buChar char="•"/>
              <a:tabLst>
                <a:tab pos="222885" algn="l"/>
              </a:tabLst>
            </a:pPr>
            <a:r>
              <a:rPr sz="3200" spc="-170" dirty="0">
                <a:solidFill>
                  <a:srgbClr val="FFFFFF"/>
                </a:solidFill>
                <a:latin typeface="Verdana"/>
                <a:cs typeface="Verdana"/>
              </a:rPr>
              <a:t>They</a:t>
            </a:r>
            <a:r>
              <a:rPr sz="3200" spc="-165" dirty="0">
                <a:solidFill>
                  <a:srgbClr val="FFFFFF"/>
                </a:solidFill>
                <a:latin typeface="Verdana"/>
                <a:cs typeface="Verdana"/>
              </a:rPr>
              <a:t> </a:t>
            </a:r>
            <a:r>
              <a:rPr sz="3200" spc="135" dirty="0">
                <a:solidFill>
                  <a:srgbClr val="FFFFFF"/>
                </a:solidFill>
                <a:latin typeface="Verdana"/>
                <a:cs typeface="Verdana"/>
              </a:rPr>
              <a:t>demanded</a:t>
            </a:r>
            <a:r>
              <a:rPr sz="3200" spc="140" dirty="0">
                <a:solidFill>
                  <a:srgbClr val="FFFFFF"/>
                </a:solidFill>
                <a:latin typeface="Verdana"/>
                <a:cs typeface="Verdana"/>
              </a:rPr>
              <a:t> </a:t>
            </a:r>
            <a:r>
              <a:rPr sz="3200" spc="-20" dirty="0">
                <a:solidFill>
                  <a:srgbClr val="FFFFFF"/>
                </a:solidFill>
                <a:latin typeface="Verdana"/>
                <a:cs typeface="Verdana"/>
              </a:rPr>
              <a:t>Federal</a:t>
            </a:r>
            <a:r>
              <a:rPr sz="3200" spc="-15" dirty="0">
                <a:solidFill>
                  <a:srgbClr val="FFFFFF"/>
                </a:solidFill>
                <a:latin typeface="Verdana"/>
                <a:cs typeface="Verdana"/>
              </a:rPr>
              <a:t> </a:t>
            </a:r>
            <a:r>
              <a:rPr sz="3200" spc="-140" dirty="0">
                <a:solidFill>
                  <a:srgbClr val="FFFFFF"/>
                </a:solidFill>
                <a:latin typeface="Verdana"/>
                <a:cs typeface="Verdana"/>
              </a:rPr>
              <a:t>form</a:t>
            </a:r>
            <a:r>
              <a:rPr sz="3200" spc="-135" dirty="0">
                <a:solidFill>
                  <a:srgbClr val="FFFFFF"/>
                </a:solidFill>
                <a:latin typeface="Verdana"/>
                <a:cs typeface="Verdana"/>
              </a:rPr>
              <a:t> </a:t>
            </a:r>
            <a:r>
              <a:rPr sz="3200" spc="15" dirty="0">
                <a:solidFill>
                  <a:srgbClr val="FFFFFF"/>
                </a:solidFill>
                <a:latin typeface="Verdana"/>
                <a:cs typeface="Verdana"/>
              </a:rPr>
              <a:t>of </a:t>
            </a:r>
            <a:r>
              <a:rPr sz="3200" spc="20" dirty="0">
                <a:solidFill>
                  <a:srgbClr val="FFFFFF"/>
                </a:solidFill>
                <a:latin typeface="Verdana"/>
                <a:cs typeface="Verdana"/>
              </a:rPr>
              <a:t> </a:t>
            </a:r>
            <a:r>
              <a:rPr sz="3200" spc="-55" dirty="0">
                <a:solidFill>
                  <a:srgbClr val="FFFFFF"/>
                </a:solidFill>
                <a:latin typeface="Verdana"/>
                <a:cs typeface="Verdana"/>
              </a:rPr>
              <a:t>government, </a:t>
            </a:r>
            <a:r>
              <a:rPr sz="3200" spc="35" dirty="0">
                <a:solidFill>
                  <a:srgbClr val="FFFFFF"/>
                </a:solidFill>
                <a:latin typeface="Verdana"/>
                <a:cs typeface="Verdana"/>
              </a:rPr>
              <a:t>election </a:t>
            </a:r>
            <a:r>
              <a:rPr sz="3200" spc="50" dirty="0">
                <a:solidFill>
                  <a:srgbClr val="FFFFFF"/>
                </a:solidFill>
                <a:latin typeface="Verdana"/>
                <a:cs typeface="Verdana"/>
              </a:rPr>
              <a:t>on </a:t>
            </a:r>
            <a:r>
              <a:rPr sz="3200" spc="-35" dirty="0">
                <a:solidFill>
                  <a:srgbClr val="FFFFFF"/>
                </a:solidFill>
                <a:latin typeface="Verdana"/>
                <a:cs typeface="Verdana"/>
              </a:rPr>
              <a:t>the </a:t>
            </a:r>
            <a:r>
              <a:rPr sz="3200" spc="-135" dirty="0">
                <a:solidFill>
                  <a:srgbClr val="FFFFFF"/>
                </a:solidFill>
                <a:latin typeface="Verdana"/>
                <a:cs typeface="Verdana"/>
              </a:rPr>
              <a:t>basis </a:t>
            </a:r>
            <a:r>
              <a:rPr sz="3200" spc="-60" dirty="0">
                <a:solidFill>
                  <a:srgbClr val="FFFFFF"/>
                </a:solidFill>
                <a:latin typeface="Verdana"/>
                <a:cs typeface="Verdana"/>
              </a:rPr>
              <a:t>of </a:t>
            </a:r>
            <a:r>
              <a:rPr sz="3200" spc="-55" dirty="0">
                <a:solidFill>
                  <a:srgbClr val="FFFFFF"/>
                </a:solidFill>
                <a:latin typeface="Verdana"/>
                <a:cs typeface="Verdana"/>
              </a:rPr>
              <a:t> </a:t>
            </a:r>
            <a:r>
              <a:rPr sz="3200" spc="-125" dirty="0">
                <a:solidFill>
                  <a:srgbClr val="FFFFFF"/>
                </a:solidFill>
                <a:latin typeface="Verdana"/>
                <a:cs typeface="Verdana"/>
              </a:rPr>
              <a:t>universal</a:t>
            </a:r>
            <a:r>
              <a:rPr sz="3200" spc="-120" dirty="0">
                <a:solidFill>
                  <a:srgbClr val="FFFFFF"/>
                </a:solidFill>
                <a:latin typeface="Verdana"/>
                <a:cs typeface="Verdana"/>
              </a:rPr>
              <a:t> </a:t>
            </a:r>
            <a:r>
              <a:rPr sz="3200" spc="-5" dirty="0">
                <a:solidFill>
                  <a:srgbClr val="FFFFFF"/>
                </a:solidFill>
                <a:latin typeface="Verdana"/>
                <a:cs typeface="Verdana"/>
              </a:rPr>
              <a:t>adult</a:t>
            </a:r>
            <a:r>
              <a:rPr sz="3200" dirty="0">
                <a:solidFill>
                  <a:srgbClr val="FFFFFF"/>
                </a:solidFill>
                <a:latin typeface="Verdana"/>
                <a:cs typeface="Verdana"/>
              </a:rPr>
              <a:t> </a:t>
            </a:r>
            <a:r>
              <a:rPr sz="3200" spc="-80" dirty="0">
                <a:solidFill>
                  <a:srgbClr val="FFFFFF"/>
                </a:solidFill>
                <a:latin typeface="Verdana"/>
                <a:cs typeface="Verdana"/>
              </a:rPr>
              <a:t>franchise,</a:t>
            </a:r>
            <a:r>
              <a:rPr sz="3200" spc="-75" dirty="0">
                <a:solidFill>
                  <a:srgbClr val="FFFFFF"/>
                </a:solidFill>
                <a:latin typeface="Verdana"/>
                <a:cs typeface="Verdana"/>
              </a:rPr>
              <a:t> </a:t>
            </a:r>
            <a:r>
              <a:rPr sz="3200" spc="-5" dirty="0">
                <a:solidFill>
                  <a:srgbClr val="FFFFFF"/>
                </a:solidFill>
                <a:latin typeface="Verdana"/>
                <a:cs typeface="Verdana"/>
              </a:rPr>
              <a:t>immediate </a:t>
            </a:r>
            <a:r>
              <a:rPr sz="3200" dirty="0">
                <a:solidFill>
                  <a:srgbClr val="FFFFFF"/>
                </a:solidFill>
                <a:latin typeface="Verdana"/>
                <a:cs typeface="Verdana"/>
              </a:rPr>
              <a:t> </a:t>
            </a:r>
            <a:r>
              <a:rPr sz="3200" spc="-30" dirty="0">
                <a:solidFill>
                  <a:srgbClr val="FFFFFF"/>
                </a:solidFill>
                <a:latin typeface="Verdana"/>
                <a:cs typeface="Verdana"/>
              </a:rPr>
              <a:t>withdrawal </a:t>
            </a:r>
            <a:r>
              <a:rPr sz="3200" spc="-20" dirty="0">
                <a:solidFill>
                  <a:srgbClr val="FFFFFF"/>
                </a:solidFill>
                <a:latin typeface="Verdana"/>
                <a:cs typeface="Verdana"/>
              </a:rPr>
              <a:t>of </a:t>
            </a:r>
            <a:r>
              <a:rPr sz="3200" spc="30" dirty="0">
                <a:solidFill>
                  <a:srgbClr val="FFFFFF"/>
                </a:solidFill>
                <a:latin typeface="Verdana"/>
                <a:cs typeface="Verdana"/>
              </a:rPr>
              <a:t>emergency </a:t>
            </a:r>
            <a:r>
              <a:rPr sz="3200" spc="130" dirty="0">
                <a:solidFill>
                  <a:srgbClr val="FFFFFF"/>
                </a:solidFill>
                <a:latin typeface="Verdana"/>
                <a:cs typeface="Verdana"/>
              </a:rPr>
              <a:t>and </a:t>
            </a:r>
            <a:r>
              <a:rPr sz="3200" spc="-45" dirty="0">
                <a:solidFill>
                  <a:srgbClr val="FFFFFF"/>
                </a:solidFill>
                <a:latin typeface="Verdana"/>
                <a:cs typeface="Verdana"/>
              </a:rPr>
              <a:t>release </a:t>
            </a:r>
            <a:r>
              <a:rPr sz="3200" spc="-1110" dirty="0">
                <a:solidFill>
                  <a:srgbClr val="FFFFFF"/>
                </a:solidFill>
                <a:latin typeface="Verdana"/>
                <a:cs typeface="Verdana"/>
              </a:rPr>
              <a:t> </a:t>
            </a:r>
            <a:r>
              <a:rPr sz="3200" spc="20" dirty="0">
                <a:solidFill>
                  <a:srgbClr val="FFFFFF"/>
                </a:solidFill>
                <a:latin typeface="Verdana"/>
                <a:cs typeface="Verdana"/>
              </a:rPr>
              <a:t>of</a:t>
            </a:r>
            <a:r>
              <a:rPr sz="3200" spc="25" dirty="0">
                <a:solidFill>
                  <a:srgbClr val="FFFFFF"/>
                </a:solidFill>
                <a:latin typeface="Verdana"/>
                <a:cs typeface="Verdana"/>
              </a:rPr>
              <a:t> </a:t>
            </a:r>
            <a:r>
              <a:rPr sz="3200" spc="-85" dirty="0">
                <a:solidFill>
                  <a:srgbClr val="FFFFFF"/>
                </a:solidFill>
                <a:latin typeface="Verdana"/>
                <a:cs typeface="Verdana"/>
              </a:rPr>
              <a:t>all</a:t>
            </a:r>
            <a:r>
              <a:rPr sz="3200" spc="-80" dirty="0">
                <a:solidFill>
                  <a:srgbClr val="FFFFFF"/>
                </a:solidFill>
                <a:latin typeface="Verdana"/>
                <a:cs typeface="Verdana"/>
              </a:rPr>
              <a:t> </a:t>
            </a:r>
            <a:r>
              <a:rPr sz="3200" spc="-15" dirty="0">
                <a:solidFill>
                  <a:srgbClr val="FFFFFF"/>
                </a:solidFill>
                <a:latin typeface="Verdana"/>
                <a:cs typeface="Verdana"/>
              </a:rPr>
              <a:t>political</a:t>
            </a:r>
            <a:r>
              <a:rPr sz="3200" spc="-10" dirty="0">
                <a:solidFill>
                  <a:srgbClr val="FFFFFF"/>
                </a:solidFill>
                <a:latin typeface="Verdana"/>
                <a:cs typeface="Verdana"/>
              </a:rPr>
              <a:t> </a:t>
            </a:r>
            <a:r>
              <a:rPr sz="3200" dirty="0">
                <a:solidFill>
                  <a:srgbClr val="FFFFFF"/>
                </a:solidFill>
                <a:latin typeface="Verdana"/>
                <a:cs typeface="Verdana"/>
              </a:rPr>
              <a:t>detainees</a:t>
            </a:r>
            <a:r>
              <a:rPr sz="3200" spc="5" dirty="0">
                <a:solidFill>
                  <a:srgbClr val="FFFFFF"/>
                </a:solidFill>
                <a:latin typeface="Verdana"/>
                <a:cs typeface="Verdana"/>
              </a:rPr>
              <a:t> </a:t>
            </a:r>
            <a:r>
              <a:rPr sz="3200" spc="-25" dirty="0">
                <a:solidFill>
                  <a:srgbClr val="FFFFFF"/>
                </a:solidFill>
                <a:latin typeface="Verdana"/>
                <a:cs typeface="Verdana"/>
              </a:rPr>
              <a:t>including </a:t>
            </a:r>
            <a:r>
              <a:rPr sz="3200" spc="-20" dirty="0">
                <a:solidFill>
                  <a:srgbClr val="FFFFFF"/>
                </a:solidFill>
                <a:latin typeface="Verdana"/>
                <a:cs typeface="Verdana"/>
              </a:rPr>
              <a:t> </a:t>
            </a:r>
            <a:r>
              <a:rPr sz="3200" spc="-170" dirty="0">
                <a:solidFill>
                  <a:srgbClr val="FFFFFF"/>
                </a:solidFill>
                <a:latin typeface="Verdana"/>
                <a:cs typeface="Verdana"/>
              </a:rPr>
              <a:t>Sheikh</a:t>
            </a:r>
            <a:r>
              <a:rPr sz="3200" spc="-165" dirty="0">
                <a:solidFill>
                  <a:srgbClr val="FFFFFF"/>
                </a:solidFill>
                <a:latin typeface="Verdana"/>
                <a:cs typeface="Verdana"/>
              </a:rPr>
              <a:t> </a:t>
            </a:r>
            <a:r>
              <a:rPr sz="3200" spc="-105" dirty="0">
                <a:solidFill>
                  <a:srgbClr val="FFFFFF"/>
                </a:solidFill>
                <a:latin typeface="Verdana"/>
                <a:cs typeface="Verdana"/>
              </a:rPr>
              <a:t>Mujibur</a:t>
            </a:r>
            <a:r>
              <a:rPr sz="3200" spc="-100" dirty="0">
                <a:solidFill>
                  <a:srgbClr val="FFFFFF"/>
                </a:solidFill>
                <a:latin typeface="Verdana"/>
                <a:cs typeface="Verdana"/>
              </a:rPr>
              <a:t> </a:t>
            </a:r>
            <a:r>
              <a:rPr sz="3200" spc="-45" dirty="0">
                <a:solidFill>
                  <a:srgbClr val="FFFFFF"/>
                </a:solidFill>
                <a:latin typeface="Verdana"/>
                <a:cs typeface="Verdana"/>
              </a:rPr>
              <a:t>Rahman, </a:t>
            </a:r>
            <a:r>
              <a:rPr sz="3200" spc="-55" dirty="0">
                <a:solidFill>
                  <a:srgbClr val="FFFFFF"/>
                </a:solidFill>
                <a:latin typeface="Verdana"/>
                <a:cs typeface="Verdana"/>
              </a:rPr>
              <a:t>Khan</a:t>
            </a:r>
            <a:r>
              <a:rPr sz="3200" spc="-50" dirty="0">
                <a:solidFill>
                  <a:srgbClr val="FFFFFF"/>
                </a:solidFill>
                <a:latin typeface="Verdana"/>
                <a:cs typeface="Verdana"/>
              </a:rPr>
              <a:t> </a:t>
            </a:r>
            <a:r>
              <a:rPr sz="3200" spc="35" dirty="0">
                <a:solidFill>
                  <a:srgbClr val="FFFFFF"/>
                </a:solidFill>
                <a:latin typeface="Verdana"/>
                <a:cs typeface="Verdana"/>
              </a:rPr>
              <a:t>Abdul </a:t>
            </a:r>
            <a:r>
              <a:rPr sz="3200" spc="40" dirty="0">
                <a:solidFill>
                  <a:srgbClr val="FFFFFF"/>
                </a:solidFill>
                <a:latin typeface="Verdana"/>
                <a:cs typeface="Verdana"/>
              </a:rPr>
              <a:t> </a:t>
            </a:r>
            <a:r>
              <a:rPr sz="3200" spc="-85" dirty="0">
                <a:solidFill>
                  <a:srgbClr val="FFFFFF"/>
                </a:solidFill>
                <a:latin typeface="Verdana"/>
                <a:cs typeface="Verdana"/>
              </a:rPr>
              <a:t>W</a:t>
            </a:r>
            <a:r>
              <a:rPr sz="3200" spc="250" dirty="0">
                <a:solidFill>
                  <a:srgbClr val="FFFFFF"/>
                </a:solidFill>
                <a:latin typeface="Verdana"/>
                <a:cs typeface="Verdana"/>
              </a:rPr>
              <a:t>a</a:t>
            </a:r>
            <a:r>
              <a:rPr sz="3200" spc="-210" dirty="0">
                <a:solidFill>
                  <a:srgbClr val="FFFFFF"/>
                </a:solidFill>
                <a:latin typeface="Verdana"/>
                <a:cs typeface="Verdana"/>
              </a:rPr>
              <a:t>l</a:t>
            </a:r>
            <a:r>
              <a:rPr sz="3200" spc="-235" dirty="0">
                <a:solidFill>
                  <a:srgbClr val="FFFFFF"/>
                </a:solidFill>
                <a:latin typeface="Verdana"/>
                <a:cs typeface="Verdana"/>
              </a:rPr>
              <a:t>i</a:t>
            </a:r>
            <a:r>
              <a:rPr sz="3200" spc="50" dirty="0">
                <a:solidFill>
                  <a:srgbClr val="FFFFFF"/>
                </a:solidFill>
                <a:latin typeface="Times New Roman"/>
                <a:cs typeface="Times New Roman"/>
              </a:rPr>
              <a:t> </a:t>
            </a:r>
            <a:r>
              <a:rPr sz="3200" spc="-345" dirty="0">
                <a:solidFill>
                  <a:srgbClr val="FFFFFF"/>
                </a:solidFill>
                <a:latin typeface="Verdana"/>
                <a:cs typeface="Verdana"/>
              </a:rPr>
              <a:t>K</a:t>
            </a:r>
            <a:r>
              <a:rPr sz="3200" spc="-80" dirty="0">
                <a:solidFill>
                  <a:srgbClr val="FFFFFF"/>
                </a:solidFill>
                <a:latin typeface="Verdana"/>
                <a:cs typeface="Verdana"/>
              </a:rPr>
              <a:t>h</a:t>
            </a:r>
            <a:r>
              <a:rPr sz="3200" spc="250" dirty="0">
                <a:solidFill>
                  <a:srgbClr val="FFFFFF"/>
                </a:solidFill>
                <a:latin typeface="Verdana"/>
                <a:cs typeface="Verdana"/>
              </a:rPr>
              <a:t>a</a:t>
            </a:r>
            <a:r>
              <a:rPr sz="3200" spc="-60" dirty="0">
                <a:solidFill>
                  <a:srgbClr val="FFFFFF"/>
                </a:solidFill>
                <a:latin typeface="Verdana"/>
                <a:cs typeface="Verdana"/>
              </a:rPr>
              <a:t>n</a:t>
            </a:r>
            <a:r>
              <a:rPr sz="3200" spc="85" dirty="0">
                <a:solidFill>
                  <a:srgbClr val="FFFFFF"/>
                </a:solidFill>
                <a:latin typeface="Times New Roman"/>
                <a:cs typeface="Times New Roman"/>
              </a:rPr>
              <a:t> </a:t>
            </a:r>
            <a:r>
              <a:rPr sz="3200" spc="250" dirty="0">
                <a:solidFill>
                  <a:srgbClr val="FFFFFF"/>
                </a:solidFill>
                <a:latin typeface="Verdana"/>
                <a:cs typeface="Verdana"/>
              </a:rPr>
              <a:t>a</a:t>
            </a:r>
            <a:r>
              <a:rPr sz="3200" spc="-80" dirty="0">
                <a:solidFill>
                  <a:srgbClr val="FFFFFF"/>
                </a:solidFill>
                <a:latin typeface="Verdana"/>
                <a:cs typeface="Verdana"/>
              </a:rPr>
              <a:t>n</a:t>
            </a:r>
            <a:r>
              <a:rPr sz="3200" spc="215" dirty="0">
                <a:solidFill>
                  <a:srgbClr val="FFFFFF"/>
                </a:solidFill>
                <a:latin typeface="Verdana"/>
                <a:cs typeface="Verdana"/>
              </a:rPr>
              <a:t>d</a:t>
            </a:r>
            <a:r>
              <a:rPr sz="3200" spc="65" dirty="0">
                <a:solidFill>
                  <a:srgbClr val="FFFFFF"/>
                </a:solidFill>
                <a:latin typeface="Times New Roman"/>
                <a:cs typeface="Times New Roman"/>
              </a:rPr>
              <a:t> </a:t>
            </a:r>
            <a:r>
              <a:rPr sz="3200" spc="-625" dirty="0">
                <a:solidFill>
                  <a:srgbClr val="FFFFFF"/>
                </a:solidFill>
                <a:latin typeface="Verdana"/>
                <a:cs typeface="Verdana"/>
              </a:rPr>
              <a:t>Z</a:t>
            </a:r>
            <a:r>
              <a:rPr sz="3200" spc="-80" dirty="0">
                <a:solidFill>
                  <a:srgbClr val="FFFFFF"/>
                </a:solidFill>
                <a:latin typeface="Verdana"/>
                <a:cs typeface="Verdana"/>
              </a:rPr>
              <a:t>u</a:t>
            </a:r>
            <a:r>
              <a:rPr sz="3200" spc="-210" dirty="0">
                <a:solidFill>
                  <a:srgbClr val="FFFFFF"/>
                </a:solidFill>
                <a:latin typeface="Verdana"/>
                <a:cs typeface="Verdana"/>
              </a:rPr>
              <a:t>l</a:t>
            </a:r>
            <a:r>
              <a:rPr sz="3200" spc="-80" dirty="0">
                <a:solidFill>
                  <a:srgbClr val="FFFFFF"/>
                </a:solidFill>
                <a:latin typeface="Verdana"/>
                <a:cs typeface="Verdana"/>
              </a:rPr>
              <a:t>f</a:t>
            </a:r>
            <a:r>
              <a:rPr sz="3200" spc="-210" dirty="0">
                <a:solidFill>
                  <a:srgbClr val="FFFFFF"/>
                </a:solidFill>
                <a:latin typeface="Verdana"/>
                <a:cs typeface="Verdana"/>
              </a:rPr>
              <a:t>i</a:t>
            </a:r>
            <a:r>
              <a:rPr sz="3200" spc="175" dirty="0">
                <a:solidFill>
                  <a:srgbClr val="FFFFFF"/>
                </a:solidFill>
                <a:latin typeface="Verdana"/>
                <a:cs typeface="Verdana"/>
              </a:rPr>
              <a:t>q</a:t>
            </a:r>
            <a:r>
              <a:rPr sz="3200" spc="250" dirty="0">
                <a:solidFill>
                  <a:srgbClr val="FFFFFF"/>
                </a:solidFill>
                <a:latin typeface="Verdana"/>
                <a:cs typeface="Verdana"/>
              </a:rPr>
              <a:t>a</a:t>
            </a:r>
            <a:r>
              <a:rPr sz="3200" spc="-395" dirty="0">
                <a:solidFill>
                  <a:srgbClr val="FFFFFF"/>
                </a:solidFill>
                <a:latin typeface="Verdana"/>
                <a:cs typeface="Verdana"/>
              </a:rPr>
              <a:t>r</a:t>
            </a:r>
            <a:r>
              <a:rPr sz="3200" spc="-40" dirty="0">
                <a:solidFill>
                  <a:srgbClr val="FFFFFF"/>
                </a:solidFill>
                <a:latin typeface="Times New Roman"/>
                <a:cs typeface="Times New Roman"/>
              </a:rPr>
              <a:t> </a:t>
            </a:r>
            <a:r>
              <a:rPr sz="3200" spc="-15" dirty="0">
                <a:solidFill>
                  <a:srgbClr val="FFFFFF"/>
                </a:solidFill>
                <a:latin typeface="Verdana"/>
                <a:cs typeface="Verdana"/>
              </a:rPr>
              <a:t>A</a:t>
            </a:r>
            <a:r>
              <a:rPr sz="3200" spc="-210" dirty="0">
                <a:solidFill>
                  <a:srgbClr val="FFFFFF"/>
                </a:solidFill>
                <a:latin typeface="Verdana"/>
                <a:cs typeface="Verdana"/>
              </a:rPr>
              <a:t>l</a:t>
            </a:r>
            <a:r>
              <a:rPr sz="3200" spc="-235" dirty="0">
                <a:solidFill>
                  <a:srgbClr val="FFFFFF"/>
                </a:solidFill>
                <a:latin typeface="Verdana"/>
                <a:cs typeface="Verdana"/>
              </a:rPr>
              <a:t>i</a:t>
            </a:r>
            <a:r>
              <a:rPr sz="3200" spc="204" dirty="0">
                <a:solidFill>
                  <a:srgbClr val="FFFFFF"/>
                </a:solidFill>
                <a:latin typeface="Times New Roman"/>
                <a:cs typeface="Times New Roman"/>
              </a:rPr>
              <a:t> </a:t>
            </a:r>
            <a:r>
              <a:rPr sz="3200" spc="-325" dirty="0">
                <a:solidFill>
                  <a:srgbClr val="FFFFFF"/>
                </a:solidFill>
                <a:latin typeface="Verdana"/>
                <a:cs typeface="Verdana"/>
              </a:rPr>
              <a:t>B</a:t>
            </a:r>
            <a:r>
              <a:rPr sz="3200" spc="-80" dirty="0">
                <a:solidFill>
                  <a:srgbClr val="FFFFFF"/>
                </a:solidFill>
                <a:latin typeface="Verdana"/>
                <a:cs typeface="Verdana"/>
              </a:rPr>
              <a:t>hu</a:t>
            </a:r>
            <a:r>
              <a:rPr sz="3200" spc="-215" dirty="0">
                <a:solidFill>
                  <a:srgbClr val="FFFFFF"/>
                </a:solidFill>
                <a:latin typeface="Verdana"/>
                <a:cs typeface="Verdana"/>
              </a:rPr>
              <a:t>tt</a:t>
            </a:r>
            <a:r>
              <a:rPr sz="3200" spc="155" dirty="0">
                <a:solidFill>
                  <a:srgbClr val="FFFFFF"/>
                </a:solidFill>
                <a:latin typeface="Verdana"/>
                <a:cs typeface="Verdana"/>
              </a:rPr>
              <a:t>o</a:t>
            </a:r>
            <a:r>
              <a:rPr sz="3200" spc="-270" dirty="0">
                <a:solidFill>
                  <a:srgbClr val="FFFFFF"/>
                </a:solidFill>
                <a:latin typeface="Verdana"/>
                <a:cs typeface="Verdana"/>
              </a:rPr>
              <a:t>.</a:t>
            </a:r>
            <a:endParaRPr sz="3200">
              <a:latin typeface="Verdana"/>
              <a:cs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4196" y="1457320"/>
            <a:ext cx="7997190" cy="2273300"/>
          </a:xfrm>
          <a:prstGeom prst="rect">
            <a:avLst/>
          </a:prstGeom>
        </p:spPr>
        <p:txBody>
          <a:bodyPr vert="horz" wrap="square" lIns="0" tIns="72390" rIns="0" bIns="0" rtlCol="0">
            <a:spAutoFit/>
          </a:bodyPr>
          <a:lstStyle/>
          <a:p>
            <a:pPr marL="222250" marR="5080" indent="-210185" algn="just">
              <a:lnSpc>
                <a:spcPts val="3450"/>
              </a:lnSpc>
              <a:spcBef>
                <a:spcPts val="570"/>
              </a:spcBef>
              <a:buFont typeface="Arial MT"/>
              <a:buChar char="•"/>
              <a:tabLst>
                <a:tab pos="222885" algn="l"/>
              </a:tabLst>
            </a:pPr>
            <a:r>
              <a:rPr sz="3200" spc="-170" dirty="0">
                <a:solidFill>
                  <a:srgbClr val="FFFFFF"/>
                </a:solidFill>
                <a:latin typeface="Verdana"/>
                <a:cs typeface="Verdana"/>
              </a:rPr>
              <a:t>They</a:t>
            </a:r>
            <a:r>
              <a:rPr sz="3200" spc="-165" dirty="0">
                <a:solidFill>
                  <a:srgbClr val="FFFFFF"/>
                </a:solidFill>
                <a:latin typeface="Verdana"/>
                <a:cs typeface="Verdana"/>
              </a:rPr>
              <a:t> </a:t>
            </a:r>
            <a:r>
              <a:rPr sz="3200" spc="-45" dirty="0">
                <a:solidFill>
                  <a:srgbClr val="FFFFFF"/>
                </a:solidFill>
                <a:latin typeface="Verdana"/>
                <a:cs typeface="Verdana"/>
              </a:rPr>
              <a:t>took </a:t>
            </a:r>
            <a:r>
              <a:rPr sz="3200" spc="-35" dirty="0">
                <a:solidFill>
                  <a:srgbClr val="FFFFFF"/>
                </a:solidFill>
                <a:latin typeface="Verdana"/>
                <a:cs typeface="Verdana"/>
              </a:rPr>
              <a:t>the </a:t>
            </a:r>
            <a:r>
              <a:rPr sz="3200" spc="10" dirty="0">
                <a:solidFill>
                  <a:srgbClr val="FFFFFF"/>
                </a:solidFill>
                <a:latin typeface="Verdana"/>
                <a:cs typeface="Verdana"/>
              </a:rPr>
              <a:t>decision </a:t>
            </a:r>
            <a:r>
              <a:rPr sz="3200" spc="-20" dirty="0">
                <a:solidFill>
                  <a:srgbClr val="FFFFFF"/>
                </a:solidFill>
                <a:latin typeface="Verdana"/>
                <a:cs typeface="Verdana"/>
              </a:rPr>
              <a:t>to </a:t>
            </a:r>
            <a:r>
              <a:rPr sz="3200" spc="-50" dirty="0">
                <a:solidFill>
                  <a:srgbClr val="FFFFFF"/>
                </a:solidFill>
                <a:latin typeface="Verdana"/>
                <a:cs typeface="Verdana"/>
              </a:rPr>
              <a:t>invigorate </a:t>
            </a:r>
            <a:r>
              <a:rPr sz="3200" spc="-45" dirty="0">
                <a:solidFill>
                  <a:srgbClr val="FFFFFF"/>
                </a:solidFill>
                <a:latin typeface="Verdana"/>
                <a:cs typeface="Verdana"/>
              </a:rPr>
              <a:t> </a:t>
            </a:r>
            <a:r>
              <a:rPr sz="3200" spc="-35" dirty="0">
                <a:solidFill>
                  <a:srgbClr val="FFFFFF"/>
                </a:solidFill>
                <a:latin typeface="Verdana"/>
                <a:cs typeface="Verdana"/>
              </a:rPr>
              <a:t>the </a:t>
            </a:r>
            <a:r>
              <a:rPr sz="3200" spc="-5" dirty="0">
                <a:solidFill>
                  <a:srgbClr val="FFFFFF"/>
                </a:solidFill>
                <a:latin typeface="Verdana"/>
                <a:cs typeface="Verdana"/>
              </a:rPr>
              <a:t>movement </a:t>
            </a:r>
            <a:r>
              <a:rPr sz="3200" spc="-20" dirty="0">
                <a:solidFill>
                  <a:srgbClr val="FFFFFF"/>
                </a:solidFill>
                <a:latin typeface="Verdana"/>
                <a:cs typeface="Verdana"/>
              </a:rPr>
              <a:t>to </a:t>
            </a:r>
            <a:r>
              <a:rPr sz="3200" spc="85" dirty="0">
                <a:solidFill>
                  <a:srgbClr val="FFFFFF"/>
                </a:solidFill>
                <a:latin typeface="Verdana"/>
                <a:cs typeface="Verdana"/>
              </a:rPr>
              <a:t>achieve </a:t>
            </a:r>
            <a:r>
              <a:rPr sz="3200" spc="-155" dirty="0">
                <a:solidFill>
                  <a:srgbClr val="FFFFFF"/>
                </a:solidFill>
                <a:latin typeface="Verdana"/>
                <a:cs typeface="Verdana"/>
              </a:rPr>
              <a:t>their </a:t>
            </a:r>
            <a:r>
              <a:rPr sz="3200" spc="5" dirty="0">
                <a:solidFill>
                  <a:srgbClr val="FFFFFF"/>
                </a:solidFill>
                <a:latin typeface="Verdana"/>
                <a:cs typeface="Verdana"/>
              </a:rPr>
              <a:t>goal. </a:t>
            </a:r>
            <a:r>
              <a:rPr sz="3200" spc="10" dirty="0">
                <a:solidFill>
                  <a:srgbClr val="FFFFFF"/>
                </a:solidFill>
                <a:latin typeface="Verdana"/>
                <a:cs typeface="Verdana"/>
              </a:rPr>
              <a:t> </a:t>
            </a:r>
            <a:r>
              <a:rPr sz="3200" spc="-190" dirty="0">
                <a:solidFill>
                  <a:srgbClr val="FFFFFF"/>
                </a:solidFill>
                <a:latin typeface="Verdana"/>
                <a:cs typeface="Verdana"/>
              </a:rPr>
              <a:t>But</a:t>
            </a:r>
            <a:r>
              <a:rPr sz="3200" spc="-185" dirty="0">
                <a:solidFill>
                  <a:srgbClr val="FFFFFF"/>
                </a:solidFill>
                <a:latin typeface="Verdana"/>
                <a:cs typeface="Verdana"/>
              </a:rPr>
              <a:t> </a:t>
            </a:r>
            <a:r>
              <a:rPr sz="3200" spc="-45" dirty="0">
                <a:solidFill>
                  <a:srgbClr val="FFFFFF"/>
                </a:solidFill>
                <a:latin typeface="Verdana"/>
                <a:cs typeface="Verdana"/>
              </a:rPr>
              <a:t>some</a:t>
            </a:r>
            <a:r>
              <a:rPr sz="3200" spc="-40" dirty="0">
                <a:solidFill>
                  <a:srgbClr val="FFFFFF"/>
                </a:solidFill>
                <a:latin typeface="Verdana"/>
                <a:cs typeface="Verdana"/>
              </a:rPr>
              <a:t> </a:t>
            </a:r>
            <a:r>
              <a:rPr sz="3200" spc="-204" dirty="0">
                <a:solidFill>
                  <a:srgbClr val="FFFFFF"/>
                </a:solidFill>
                <a:latin typeface="Verdana"/>
                <a:cs typeface="Verdana"/>
              </a:rPr>
              <a:t>rightist</a:t>
            </a:r>
            <a:r>
              <a:rPr sz="3200" spc="-200" dirty="0">
                <a:solidFill>
                  <a:srgbClr val="FFFFFF"/>
                </a:solidFill>
                <a:latin typeface="Verdana"/>
                <a:cs typeface="Verdana"/>
              </a:rPr>
              <a:t> </a:t>
            </a:r>
            <a:r>
              <a:rPr sz="3200" spc="-85" dirty="0">
                <a:solidFill>
                  <a:srgbClr val="FFFFFF"/>
                </a:solidFill>
                <a:latin typeface="Verdana"/>
                <a:cs typeface="Verdana"/>
              </a:rPr>
              <a:t>parties</a:t>
            </a:r>
            <a:r>
              <a:rPr sz="3200" spc="-80" dirty="0">
                <a:solidFill>
                  <a:srgbClr val="FFFFFF"/>
                </a:solidFill>
                <a:latin typeface="Verdana"/>
                <a:cs typeface="Verdana"/>
              </a:rPr>
              <a:t> </a:t>
            </a:r>
            <a:r>
              <a:rPr sz="3200" spc="-130" dirty="0">
                <a:solidFill>
                  <a:srgbClr val="FFFFFF"/>
                </a:solidFill>
                <a:latin typeface="Verdana"/>
                <a:cs typeface="Verdana"/>
              </a:rPr>
              <a:t>in</a:t>
            </a:r>
            <a:r>
              <a:rPr sz="3200" spc="-125" dirty="0">
                <a:solidFill>
                  <a:srgbClr val="FFFFFF"/>
                </a:solidFill>
                <a:latin typeface="Verdana"/>
                <a:cs typeface="Verdana"/>
              </a:rPr>
              <a:t> </a:t>
            </a:r>
            <a:r>
              <a:rPr sz="3200" spc="-35" dirty="0">
                <a:solidFill>
                  <a:srgbClr val="FFFFFF"/>
                </a:solidFill>
                <a:latin typeface="Verdana"/>
                <a:cs typeface="Verdana"/>
              </a:rPr>
              <a:t>the </a:t>
            </a:r>
            <a:r>
              <a:rPr sz="3200" spc="100" dirty="0">
                <a:solidFill>
                  <a:srgbClr val="FFFFFF"/>
                </a:solidFill>
                <a:latin typeface="Verdana"/>
                <a:cs typeface="Verdana"/>
              </a:rPr>
              <a:t>DAC </a:t>
            </a:r>
            <a:r>
              <a:rPr sz="3200" spc="105" dirty="0">
                <a:solidFill>
                  <a:srgbClr val="FFFFFF"/>
                </a:solidFill>
                <a:latin typeface="Verdana"/>
                <a:cs typeface="Verdana"/>
              </a:rPr>
              <a:t> </a:t>
            </a:r>
            <a:r>
              <a:rPr sz="3200" spc="-60" dirty="0">
                <a:solidFill>
                  <a:srgbClr val="FFFFFF"/>
                </a:solidFill>
                <a:latin typeface="Verdana"/>
                <a:cs typeface="Verdana"/>
              </a:rPr>
              <a:t>refused</a:t>
            </a:r>
            <a:r>
              <a:rPr sz="3200" spc="-55" dirty="0">
                <a:solidFill>
                  <a:srgbClr val="FFFFFF"/>
                </a:solidFill>
                <a:latin typeface="Verdana"/>
                <a:cs typeface="Verdana"/>
              </a:rPr>
              <a:t> </a:t>
            </a:r>
            <a:r>
              <a:rPr sz="3200" spc="-25" dirty="0">
                <a:solidFill>
                  <a:srgbClr val="FFFFFF"/>
                </a:solidFill>
                <a:latin typeface="Verdana"/>
                <a:cs typeface="Verdana"/>
              </a:rPr>
              <a:t>to</a:t>
            </a:r>
            <a:r>
              <a:rPr sz="3200" spc="-20" dirty="0">
                <a:solidFill>
                  <a:srgbClr val="FFFFFF"/>
                </a:solidFill>
                <a:latin typeface="Verdana"/>
                <a:cs typeface="Verdana"/>
              </a:rPr>
              <a:t> </a:t>
            </a:r>
            <a:r>
              <a:rPr sz="3200" spc="-75" dirty="0">
                <a:solidFill>
                  <a:srgbClr val="FFFFFF"/>
                </a:solidFill>
                <a:latin typeface="Verdana"/>
                <a:cs typeface="Verdana"/>
              </a:rPr>
              <a:t>support</a:t>
            </a:r>
            <a:r>
              <a:rPr sz="3200" spc="-70" dirty="0">
                <a:solidFill>
                  <a:srgbClr val="FFFFFF"/>
                </a:solidFill>
                <a:latin typeface="Verdana"/>
                <a:cs typeface="Verdana"/>
              </a:rPr>
              <a:t> </a:t>
            </a:r>
            <a:r>
              <a:rPr sz="3200" spc="-35" dirty="0">
                <a:solidFill>
                  <a:srgbClr val="FFFFFF"/>
                </a:solidFill>
                <a:latin typeface="Verdana"/>
                <a:cs typeface="Verdana"/>
              </a:rPr>
              <a:t>the</a:t>
            </a:r>
            <a:r>
              <a:rPr sz="3200" spc="-30" dirty="0">
                <a:solidFill>
                  <a:srgbClr val="FFFFFF"/>
                </a:solidFill>
                <a:latin typeface="Verdana"/>
                <a:cs typeface="Verdana"/>
              </a:rPr>
              <a:t> </a:t>
            </a:r>
            <a:r>
              <a:rPr sz="3200" spc="-155" dirty="0">
                <a:solidFill>
                  <a:srgbClr val="FFFFFF"/>
                </a:solidFill>
                <a:latin typeface="Verdana"/>
                <a:cs typeface="Verdana"/>
              </a:rPr>
              <a:t>11-Point </a:t>
            </a:r>
            <a:r>
              <a:rPr sz="3200" spc="-150" dirty="0">
                <a:solidFill>
                  <a:srgbClr val="FFFFFF"/>
                </a:solidFill>
                <a:latin typeface="Verdana"/>
                <a:cs typeface="Verdana"/>
              </a:rPr>
              <a:t> </a:t>
            </a:r>
            <a:r>
              <a:rPr sz="3200" spc="175" dirty="0">
                <a:solidFill>
                  <a:srgbClr val="FFFFFF"/>
                </a:solidFill>
                <a:latin typeface="Verdana"/>
                <a:cs typeface="Verdana"/>
              </a:rPr>
              <a:t>p</a:t>
            </a:r>
            <a:r>
              <a:rPr sz="3200" spc="-30" dirty="0">
                <a:solidFill>
                  <a:srgbClr val="FFFFFF"/>
                </a:solidFill>
                <a:latin typeface="Verdana"/>
                <a:cs typeface="Verdana"/>
              </a:rPr>
              <a:t>rogr</a:t>
            </a:r>
            <a:r>
              <a:rPr sz="3200" spc="-65" dirty="0">
                <a:solidFill>
                  <a:srgbClr val="FFFFFF"/>
                </a:solidFill>
                <a:latin typeface="Verdana"/>
                <a:cs typeface="Verdana"/>
              </a:rPr>
              <a:t>a</a:t>
            </a:r>
            <a:r>
              <a:rPr sz="3200" spc="-40" dirty="0">
                <a:solidFill>
                  <a:srgbClr val="FFFFFF"/>
                </a:solidFill>
                <a:latin typeface="Verdana"/>
                <a:cs typeface="Verdana"/>
              </a:rPr>
              <a:t>mm</a:t>
            </a:r>
            <a:r>
              <a:rPr sz="3200" spc="190" dirty="0">
                <a:solidFill>
                  <a:srgbClr val="FFFFFF"/>
                </a:solidFill>
                <a:latin typeface="Verdana"/>
                <a:cs typeface="Verdana"/>
              </a:rPr>
              <a:t>e</a:t>
            </a:r>
            <a:r>
              <a:rPr sz="3200" spc="-125" dirty="0">
                <a:solidFill>
                  <a:srgbClr val="FFFFFF"/>
                </a:solidFill>
                <a:latin typeface="Times New Roman"/>
                <a:cs typeface="Times New Roman"/>
              </a:rPr>
              <a:t> </a:t>
            </a:r>
            <a:r>
              <a:rPr sz="3200" spc="20" dirty="0">
                <a:solidFill>
                  <a:srgbClr val="FFFFFF"/>
                </a:solidFill>
                <a:latin typeface="Verdana"/>
                <a:cs typeface="Verdana"/>
              </a:rPr>
              <a:t>of</a:t>
            </a:r>
            <a:r>
              <a:rPr sz="3200" spc="60" dirty="0">
                <a:solidFill>
                  <a:srgbClr val="FFFFFF"/>
                </a:solidFill>
                <a:latin typeface="Times New Roman"/>
                <a:cs typeface="Times New Roman"/>
              </a:rPr>
              <a:t> </a:t>
            </a:r>
            <a:r>
              <a:rPr sz="3200" spc="-215" dirty="0">
                <a:solidFill>
                  <a:srgbClr val="FFFFFF"/>
                </a:solidFill>
                <a:latin typeface="Verdana"/>
                <a:cs typeface="Verdana"/>
              </a:rPr>
              <a:t>t</a:t>
            </a:r>
            <a:r>
              <a:rPr sz="3200" spc="-80" dirty="0">
                <a:solidFill>
                  <a:srgbClr val="FFFFFF"/>
                </a:solidFill>
                <a:latin typeface="Verdana"/>
                <a:cs typeface="Verdana"/>
              </a:rPr>
              <a:t>h</a:t>
            </a:r>
            <a:r>
              <a:rPr sz="3200" spc="190" dirty="0">
                <a:solidFill>
                  <a:srgbClr val="FFFFFF"/>
                </a:solidFill>
                <a:latin typeface="Verdana"/>
                <a:cs typeface="Verdana"/>
              </a:rPr>
              <a:t>e</a:t>
            </a:r>
            <a:r>
              <a:rPr sz="3200" spc="100" dirty="0">
                <a:solidFill>
                  <a:srgbClr val="FFFFFF"/>
                </a:solidFill>
                <a:latin typeface="Times New Roman"/>
                <a:cs typeface="Times New Roman"/>
              </a:rPr>
              <a:t> </a:t>
            </a:r>
            <a:r>
              <a:rPr sz="3200" spc="-615" dirty="0">
                <a:solidFill>
                  <a:srgbClr val="FFFFFF"/>
                </a:solidFill>
                <a:latin typeface="Verdana"/>
                <a:cs typeface="Verdana"/>
              </a:rPr>
              <a:t>S</a:t>
            </a:r>
            <a:r>
              <a:rPr sz="3200" spc="-15" dirty="0">
                <a:solidFill>
                  <a:srgbClr val="FFFFFF"/>
                </a:solidFill>
                <a:latin typeface="Verdana"/>
                <a:cs typeface="Verdana"/>
              </a:rPr>
              <a:t>A</a:t>
            </a:r>
            <a:r>
              <a:rPr sz="3200" spc="390" dirty="0">
                <a:solidFill>
                  <a:srgbClr val="FFFFFF"/>
                </a:solidFill>
                <a:latin typeface="Verdana"/>
                <a:cs typeface="Verdana"/>
              </a:rPr>
              <a:t>C</a:t>
            </a:r>
            <a:r>
              <a:rPr sz="3200" spc="-270" dirty="0">
                <a:solidFill>
                  <a:srgbClr val="FFFFFF"/>
                </a:solidFill>
                <a:latin typeface="Verdana"/>
                <a:cs typeface="Verdana"/>
              </a:rPr>
              <a:t>.</a:t>
            </a:r>
            <a:endParaRPr sz="3200">
              <a:latin typeface="Verdana"/>
              <a:cs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4196" y="2167886"/>
            <a:ext cx="8002905" cy="3589654"/>
          </a:xfrm>
          <a:prstGeom prst="rect">
            <a:avLst/>
          </a:prstGeom>
        </p:spPr>
        <p:txBody>
          <a:bodyPr vert="horz" wrap="square" lIns="0" tIns="72390" rIns="0" bIns="0" rtlCol="0">
            <a:spAutoFit/>
          </a:bodyPr>
          <a:lstStyle/>
          <a:p>
            <a:pPr marL="222250" marR="5080" indent="-210185" algn="just">
              <a:lnSpc>
                <a:spcPts val="3450"/>
              </a:lnSpc>
              <a:spcBef>
                <a:spcPts val="570"/>
              </a:spcBef>
              <a:buFont typeface="Arial MT"/>
              <a:buChar char="•"/>
              <a:tabLst>
                <a:tab pos="222885" algn="l"/>
              </a:tabLst>
            </a:pPr>
            <a:r>
              <a:rPr sz="3200" spc="-290" dirty="0">
                <a:solidFill>
                  <a:srgbClr val="FFFFFF"/>
                </a:solidFill>
                <a:latin typeface="Verdana"/>
                <a:cs typeface="Verdana"/>
              </a:rPr>
              <a:t>In</a:t>
            </a:r>
            <a:r>
              <a:rPr sz="3200" spc="-285" dirty="0">
                <a:solidFill>
                  <a:srgbClr val="FFFFFF"/>
                </a:solidFill>
                <a:latin typeface="Verdana"/>
                <a:cs typeface="Verdana"/>
              </a:rPr>
              <a:t> </a:t>
            </a:r>
            <a:r>
              <a:rPr sz="3200" spc="-90" dirty="0">
                <a:solidFill>
                  <a:srgbClr val="FFFFFF"/>
                </a:solidFill>
                <a:latin typeface="Verdana"/>
                <a:cs typeface="Verdana"/>
              </a:rPr>
              <a:t>spite</a:t>
            </a:r>
            <a:r>
              <a:rPr sz="3200" spc="-85" dirty="0">
                <a:solidFill>
                  <a:srgbClr val="FFFFFF"/>
                </a:solidFill>
                <a:latin typeface="Verdana"/>
                <a:cs typeface="Verdana"/>
              </a:rPr>
              <a:t> </a:t>
            </a:r>
            <a:r>
              <a:rPr sz="3200" spc="-15" dirty="0">
                <a:solidFill>
                  <a:srgbClr val="FFFFFF"/>
                </a:solidFill>
                <a:latin typeface="Verdana"/>
                <a:cs typeface="Verdana"/>
              </a:rPr>
              <a:t>of</a:t>
            </a:r>
            <a:r>
              <a:rPr sz="3200" spc="-10" dirty="0">
                <a:solidFill>
                  <a:srgbClr val="FFFFFF"/>
                </a:solidFill>
                <a:latin typeface="Verdana"/>
                <a:cs typeface="Verdana"/>
              </a:rPr>
              <a:t> </a:t>
            </a:r>
            <a:r>
              <a:rPr sz="3200" spc="-50" dirty="0">
                <a:solidFill>
                  <a:srgbClr val="FFFFFF"/>
                </a:solidFill>
                <a:latin typeface="Verdana"/>
                <a:cs typeface="Verdana"/>
              </a:rPr>
              <a:t>that</a:t>
            </a:r>
            <a:r>
              <a:rPr sz="3200" spc="-45" dirty="0">
                <a:solidFill>
                  <a:srgbClr val="FFFFFF"/>
                </a:solidFill>
                <a:latin typeface="Verdana"/>
                <a:cs typeface="Verdana"/>
              </a:rPr>
              <a:t> </a:t>
            </a:r>
            <a:r>
              <a:rPr sz="3200" spc="-35" dirty="0">
                <a:solidFill>
                  <a:srgbClr val="FFFFFF"/>
                </a:solidFill>
                <a:latin typeface="Verdana"/>
                <a:cs typeface="Verdana"/>
              </a:rPr>
              <a:t>the</a:t>
            </a:r>
            <a:r>
              <a:rPr sz="3200" spc="1060" dirty="0">
                <a:solidFill>
                  <a:srgbClr val="FFFFFF"/>
                </a:solidFill>
                <a:latin typeface="Verdana"/>
                <a:cs typeface="Verdana"/>
              </a:rPr>
              <a:t> </a:t>
            </a:r>
            <a:r>
              <a:rPr sz="3200" spc="5" dirty="0">
                <a:solidFill>
                  <a:srgbClr val="FFFFFF"/>
                </a:solidFill>
                <a:latin typeface="Verdana"/>
                <a:cs typeface="Verdana"/>
              </a:rPr>
              <a:t>movement </a:t>
            </a:r>
            <a:r>
              <a:rPr sz="3200" spc="10" dirty="0">
                <a:solidFill>
                  <a:srgbClr val="FFFFFF"/>
                </a:solidFill>
                <a:latin typeface="Verdana"/>
                <a:cs typeface="Verdana"/>
              </a:rPr>
              <a:t> </a:t>
            </a:r>
            <a:r>
              <a:rPr sz="3200" spc="20" dirty="0">
                <a:solidFill>
                  <a:srgbClr val="FFFFFF"/>
                </a:solidFill>
                <a:latin typeface="Verdana"/>
                <a:cs typeface="Verdana"/>
              </a:rPr>
              <a:t>gr</a:t>
            </a:r>
            <a:r>
              <a:rPr sz="3200" spc="5" dirty="0">
                <a:solidFill>
                  <a:srgbClr val="FFFFFF"/>
                </a:solidFill>
                <a:latin typeface="Verdana"/>
                <a:cs typeface="Verdana"/>
              </a:rPr>
              <a:t>a</a:t>
            </a:r>
            <a:r>
              <a:rPr sz="3200" spc="175" dirty="0">
                <a:solidFill>
                  <a:srgbClr val="FFFFFF"/>
                </a:solidFill>
                <a:latin typeface="Verdana"/>
                <a:cs typeface="Verdana"/>
              </a:rPr>
              <a:t>d</a:t>
            </a:r>
            <a:r>
              <a:rPr sz="3200" spc="-80" dirty="0">
                <a:solidFill>
                  <a:srgbClr val="FFFFFF"/>
                </a:solidFill>
                <a:latin typeface="Verdana"/>
                <a:cs typeface="Verdana"/>
              </a:rPr>
              <a:t>u</a:t>
            </a:r>
            <a:r>
              <a:rPr sz="3200" spc="250" dirty="0">
                <a:solidFill>
                  <a:srgbClr val="FFFFFF"/>
                </a:solidFill>
                <a:latin typeface="Verdana"/>
                <a:cs typeface="Verdana"/>
              </a:rPr>
              <a:t>a</a:t>
            </a:r>
            <a:r>
              <a:rPr sz="3200" spc="-210" dirty="0">
                <a:solidFill>
                  <a:srgbClr val="FFFFFF"/>
                </a:solidFill>
                <a:latin typeface="Verdana"/>
                <a:cs typeface="Verdana"/>
              </a:rPr>
              <a:t>ll</a:t>
            </a:r>
            <a:r>
              <a:rPr sz="3200" spc="-165" dirty="0">
                <a:solidFill>
                  <a:srgbClr val="FFFFFF"/>
                </a:solidFill>
                <a:latin typeface="Verdana"/>
                <a:cs typeface="Verdana"/>
              </a:rPr>
              <a:t>y</a:t>
            </a:r>
            <a:r>
              <a:rPr sz="3200" spc="95" dirty="0">
                <a:solidFill>
                  <a:srgbClr val="FFFFFF"/>
                </a:solidFill>
                <a:latin typeface="Times New Roman"/>
                <a:cs typeface="Times New Roman"/>
              </a:rPr>
              <a:t> </a:t>
            </a:r>
            <a:r>
              <a:rPr sz="3200" spc="60" dirty="0">
                <a:solidFill>
                  <a:srgbClr val="FFFFFF"/>
                </a:solidFill>
                <a:latin typeface="Verdana"/>
                <a:cs typeface="Verdana"/>
              </a:rPr>
              <a:t>got</a:t>
            </a:r>
            <a:r>
              <a:rPr sz="3200" spc="45" dirty="0">
                <a:solidFill>
                  <a:srgbClr val="FFFFFF"/>
                </a:solidFill>
                <a:latin typeface="Times New Roman"/>
                <a:cs typeface="Times New Roman"/>
              </a:rPr>
              <a:t> </a:t>
            </a:r>
            <a:r>
              <a:rPr sz="3200" spc="-40" dirty="0">
                <a:solidFill>
                  <a:srgbClr val="FFFFFF"/>
                </a:solidFill>
                <a:latin typeface="Verdana"/>
                <a:cs typeface="Verdana"/>
              </a:rPr>
              <a:t>m</a:t>
            </a:r>
            <a:r>
              <a:rPr sz="3200" spc="80" dirty="0">
                <a:solidFill>
                  <a:srgbClr val="FFFFFF"/>
                </a:solidFill>
                <a:latin typeface="Verdana"/>
                <a:cs typeface="Verdana"/>
              </a:rPr>
              <a:t>o</a:t>
            </a:r>
            <a:r>
              <a:rPr sz="3200" spc="-40" dirty="0">
                <a:solidFill>
                  <a:srgbClr val="FFFFFF"/>
                </a:solidFill>
                <a:latin typeface="Verdana"/>
                <a:cs typeface="Verdana"/>
              </a:rPr>
              <a:t>m</a:t>
            </a:r>
            <a:r>
              <a:rPr sz="3200" spc="65" dirty="0">
                <a:solidFill>
                  <a:srgbClr val="FFFFFF"/>
                </a:solidFill>
                <a:latin typeface="Verdana"/>
                <a:cs typeface="Verdana"/>
              </a:rPr>
              <a:t>e</a:t>
            </a:r>
            <a:r>
              <a:rPr sz="3200" spc="50" dirty="0">
                <a:solidFill>
                  <a:srgbClr val="FFFFFF"/>
                </a:solidFill>
                <a:latin typeface="Verdana"/>
                <a:cs typeface="Verdana"/>
              </a:rPr>
              <a:t>n</a:t>
            </a:r>
            <a:r>
              <a:rPr sz="3200" spc="-215" dirty="0">
                <a:solidFill>
                  <a:srgbClr val="FFFFFF"/>
                </a:solidFill>
                <a:latin typeface="Verdana"/>
                <a:cs typeface="Verdana"/>
              </a:rPr>
              <a:t>t</a:t>
            </a:r>
            <a:r>
              <a:rPr sz="3200" spc="-155" dirty="0">
                <a:solidFill>
                  <a:srgbClr val="FFFFFF"/>
                </a:solidFill>
                <a:latin typeface="Verdana"/>
                <a:cs typeface="Verdana"/>
              </a:rPr>
              <a:t>u</a:t>
            </a:r>
            <a:r>
              <a:rPr sz="3200" spc="-85" dirty="0">
                <a:solidFill>
                  <a:srgbClr val="FFFFFF"/>
                </a:solidFill>
                <a:latin typeface="Verdana"/>
                <a:cs typeface="Verdana"/>
              </a:rPr>
              <a:t>m</a:t>
            </a:r>
            <a:r>
              <a:rPr sz="3200" spc="220" dirty="0">
                <a:solidFill>
                  <a:srgbClr val="FFFFFF"/>
                </a:solidFill>
                <a:latin typeface="Times New Roman"/>
                <a:cs typeface="Times New Roman"/>
              </a:rPr>
              <a:t> </a:t>
            </a:r>
            <a:r>
              <a:rPr sz="3200" spc="250" dirty="0">
                <a:solidFill>
                  <a:srgbClr val="FFFFFF"/>
                </a:solidFill>
                <a:latin typeface="Verdana"/>
                <a:cs typeface="Verdana"/>
              </a:rPr>
              <a:t>a</a:t>
            </a:r>
            <a:r>
              <a:rPr sz="3200" spc="-80" dirty="0">
                <a:solidFill>
                  <a:srgbClr val="FFFFFF"/>
                </a:solidFill>
                <a:latin typeface="Verdana"/>
                <a:cs typeface="Verdana"/>
              </a:rPr>
              <a:t>n</a:t>
            </a:r>
            <a:r>
              <a:rPr sz="3200" spc="215" dirty="0">
                <a:solidFill>
                  <a:srgbClr val="FFFFFF"/>
                </a:solidFill>
                <a:latin typeface="Verdana"/>
                <a:cs typeface="Verdana"/>
              </a:rPr>
              <a:t>d</a:t>
            </a:r>
            <a:r>
              <a:rPr sz="3200" spc="65" dirty="0">
                <a:solidFill>
                  <a:srgbClr val="FFFFFF"/>
                </a:solidFill>
                <a:latin typeface="Times New Roman"/>
                <a:cs typeface="Times New Roman"/>
              </a:rPr>
              <a:t> </a:t>
            </a:r>
            <a:r>
              <a:rPr sz="3200" spc="-215" dirty="0">
                <a:solidFill>
                  <a:srgbClr val="FFFFFF"/>
                </a:solidFill>
                <a:latin typeface="Verdana"/>
                <a:cs typeface="Verdana"/>
              </a:rPr>
              <a:t>t</a:t>
            </a:r>
            <a:r>
              <a:rPr sz="3200" spc="-80" dirty="0">
                <a:solidFill>
                  <a:srgbClr val="FFFFFF"/>
                </a:solidFill>
                <a:latin typeface="Verdana"/>
                <a:cs typeface="Verdana"/>
              </a:rPr>
              <a:t>h</a:t>
            </a:r>
            <a:r>
              <a:rPr sz="3200" spc="190" dirty="0">
                <a:solidFill>
                  <a:srgbClr val="FFFFFF"/>
                </a:solidFill>
                <a:latin typeface="Verdana"/>
                <a:cs typeface="Verdana"/>
              </a:rPr>
              <a:t>e</a:t>
            </a:r>
            <a:r>
              <a:rPr sz="3200" spc="175" dirty="0">
                <a:solidFill>
                  <a:srgbClr val="FFFFFF"/>
                </a:solidFill>
                <a:latin typeface="Times New Roman"/>
                <a:cs typeface="Times New Roman"/>
              </a:rPr>
              <a:t> </a:t>
            </a:r>
            <a:r>
              <a:rPr sz="3200" spc="-395" dirty="0">
                <a:solidFill>
                  <a:srgbClr val="FFFFFF"/>
                </a:solidFill>
                <a:latin typeface="Verdana"/>
                <a:cs typeface="Verdana"/>
              </a:rPr>
              <a:t>s</a:t>
            </a:r>
            <a:r>
              <a:rPr sz="3200" spc="100" dirty="0">
                <a:solidFill>
                  <a:srgbClr val="FFFFFF"/>
                </a:solidFill>
                <a:latin typeface="Verdana"/>
                <a:cs typeface="Verdana"/>
              </a:rPr>
              <a:t>p</a:t>
            </a:r>
            <a:r>
              <a:rPr sz="3200" spc="-210" dirty="0">
                <a:solidFill>
                  <a:srgbClr val="FFFFFF"/>
                </a:solidFill>
                <a:latin typeface="Verdana"/>
                <a:cs typeface="Verdana"/>
              </a:rPr>
              <a:t>i</a:t>
            </a:r>
            <a:r>
              <a:rPr sz="3200" spc="-385" dirty="0">
                <a:solidFill>
                  <a:srgbClr val="FFFFFF"/>
                </a:solidFill>
                <a:latin typeface="Verdana"/>
                <a:cs typeface="Verdana"/>
              </a:rPr>
              <a:t>r</a:t>
            </a:r>
            <a:r>
              <a:rPr sz="3200" spc="-215" dirty="0">
                <a:solidFill>
                  <a:srgbClr val="FFFFFF"/>
                </a:solidFill>
                <a:latin typeface="Verdana"/>
                <a:cs typeface="Verdana"/>
              </a:rPr>
              <a:t>i</a:t>
            </a:r>
            <a:r>
              <a:rPr sz="3200" spc="-160" dirty="0">
                <a:solidFill>
                  <a:srgbClr val="FFFFFF"/>
                </a:solidFill>
                <a:latin typeface="Verdana"/>
                <a:cs typeface="Verdana"/>
              </a:rPr>
              <a:t>t </a:t>
            </a:r>
            <a:r>
              <a:rPr sz="3200" spc="-110" dirty="0">
                <a:solidFill>
                  <a:srgbClr val="FFFFFF"/>
                </a:solidFill>
                <a:latin typeface="Times New Roman"/>
                <a:cs typeface="Times New Roman"/>
              </a:rPr>
              <a:t> </a:t>
            </a:r>
            <a:r>
              <a:rPr sz="3200" spc="20" dirty="0">
                <a:solidFill>
                  <a:srgbClr val="FFFFFF"/>
                </a:solidFill>
                <a:latin typeface="Verdana"/>
                <a:cs typeface="Verdana"/>
              </a:rPr>
              <a:t>of </a:t>
            </a:r>
            <a:r>
              <a:rPr sz="3200" spc="-285" dirty="0">
                <a:solidFill>
                  <a:srgbClr val="FFFFFF"/>
                </a:solidFill>
                <a:latin typeface="Verdana"/>
                <a:cs typeface="Verdana"/>
              </a:rPr>
              <a:t>11- </a:t>
            </a:r>
            <a:r>
              <a:rPr sz="3200" spc="-110" dirty="0">
                <a:solidFill>
                  <a:srgbClr val="FFFFFF"/>
                </a:solidFill>
                <a:latin typeface="Verdana"/>
                <a:cs typeface="Verdana"/>
              </a:rPr>
              <a:t>points </a:t>
            </a:r>
            <a:r>
              <a:rPr sz="3200" spc="105" dirty="0">
                <a:solidFill>
                  <a:srgbClr val="FFFFFF"/>
                </a:solidFill>
                <a:latin typeface="Verdana"/>
                <a:cs typeface="Verdana"/>
              </a:rPr>
              <a:t>reached </a:t>
            </a:r>
            <a:r>
              <a:rPr sz="3200" spc="-70" dirty="0">
                <a:solidFill>
                  <a:srgbClr val="FFFFFF"/>
                </a:solidFill>
                <a:latin typeface="Verdana"/>
                <a:cs typeface="Verdana"/>
              </a:rPr>
              <a:t>every </a:t>
            </a:r>
            <a:r>
              <a:rPr sz="3200" spc="-30" dirty="0">
                <a:solidFill>
                  <a:srgbClr val="FFFFFF"/>
                </a:solidFill>
                <a:latin typeface="Verdana"/>
                <a:cs typeface="Verdana"/>
              </a:rPr>
              <a:t>nook </a:t>
            </a:r>
            <a:r>
              <a:rPr sz="3200" spc="130" dirty="0">
                <a:solidFill>
                  <a:srgbClr val="FFFFFF"/>
                </a:solidFill>
                <a:latin typeface="Verdana"/>
                <a:cs typeface="Verdana"/>
              </a:rPr>
              <a:t>and </a:t>
            </a:r>
            <a:r>
              <a:rPr sz="3200" spc="135" dirty="0">
                <a:solidFill>
                  <a:srgbClr val="FFFFFF"/>
                </a:solidFill>
                <a:latin typeface="Verdana"/>
                <a:cs typeface="Verdana"/>
              </a:rPr>
              <a:t> </a:t>
            </a:r>
            <a:r>
              <a:rPr sz="3200" spc="-15" dirty="0">
                <a:solidFill>
                  <a:srgbClr val="FFFFFF"/>
                </a:solidFill>
                <a:latin typeface="Verdana"/>
                <a:cs typeface="Verdana"/>
              </a:rPr>
              <a:t>corner </a:t>
            </a:r>
            <a:r>
              <a:rPr sz="3200" spc="-20" dirty="0">
                <a:solidFill>
                  <a:srgbClr val="FFFFFF"/>
                </a:solidFill>
                <a:latin typeface="Verdana"/>
                <a:cs typeface="Verdana"/>
              </a:rPr>
              <a:t>of </a:t>
            </a:r>
            <a:r>
              <a:rPr sz="3200" spc="-35" dirty="0">
                <a:solidFill>
                  <a:srgbClr val="FFFFFF"/>
                </a:solidFill>
                <a:latin typeface="Verdana"/>
                <a:cs typeface="Verdana"/>
              </a:rPr>
              <a:t>the </a:t>
            </a:r>
            <a:r>
              <a:rPr sz="3200" spc="-20" dirty="0">
                <a:solidFill>
                  <a:srgbClr val="FFFFFF"/>
                </a:solidFill>
                <a:latin typeface="Verdana"/>
                <a:cs typeface="Verdana"/>
              </a:rPr>
              <a:t>province. </a:t>
            </a:r>
            <a:r>
              <a:rPr sz="3200" spc="-50" dirty="0">
                <a:solidFill>
                  <a:srgbClr val="FFFFFF"/>
                </a:solidFill>
                <a:latin typeface="Verdana"/>
                <a:cs typeface="Verdana"/>
              </a:rPr>
              <a:t>Even </a:t>
            </a:r>
            <a:r>
              <a:rPr sz="3200" spc="280" dirty="0">
                <a:solidFill>
                  <a:srgbClr val="FFFFFF"/>
                </a:solidFill>
                <a:latin typeface="Verdana"/>
                <a:cs typeface="Verdana"/>
              </a:rPr>
              <a:t>a </a:t>
            </a:r>
            <a:r>
              <a:rPr sz="3200" spc="-55" dirty="0">
                <a:solidFill>
                  <a:srgbClr val="FFFFFF"/>
                </a:solidFill>
                <a:latin typeface="Verdana"/>
                <a:cs typeface="Verdana"/>
              </a:rPr>
              <a:t>portion </a:t>
            </a:r>
            <a:r>
              <a:rPr sz="3200" spc="-1110" dirty="0">
                <a:solidFill>
                  <a:srgbClr val="FFFFFF"/>
                </a:solidFill>
                <a:latin typeface="Verdana"/>
                <a:cs typeface="Verdana"/>
              </a:rPr>
              <a:t> </a:t>
            </a:r>
            <a:r>
              <a:rPr sz="3200" spc="20" dirty="0">
                <a:solidFill>
                  <a:srgbClr val="FFFFFF"/>
                </a:solidFill>
                <a:latin typeface="Verdana"/>
                <a:cs typeface="Verdana"/>
              </a:rPr>
              <a:t>of </a:t>
            </a:r>
            <a:r>
              <a:rPr sz="3200" spc="-35" dirty="0">
                <a:solidFill>
                  <a:srgbClr val="FFFFFF"/>
                </a:solidFill>
                <a:latin typeface="Verdana"/>
                <a:cs typeface="Verdana"/>
              </a:rPr>
              <a:t>the</a:t>
            </a:r>
            <a:r>
              <a:rPr sz="3200" spc="-30" dirty="0">
                <a:solidFill>
                  <a:srgbClr val="FFFFFF"/>
                </a:solidFill>
                <a:latin typeface="Verdana"/>
                <a:cs typeface="Verdana"/>
              </a:rPr>
              <a:t> </a:t>
            </a:r>
            <a:r>
              <a:rPr sz="3200" spc="-55" dirty="0">
                <a:solidFill>
                  <a:srgbClr val="FFFFFF"/>
                </a:solidFill>
                <a:latin typeface="Verdana"/>
                <a:cs typeface="Verdana"/>
              </a:rPr>
              <a:t>pro-government</a:t>
            </a:r>
            <a:r>
              <a:rPr sz="3200" spc="-50" dirty="0">
                <a:solidFill>
                  <a:srgbClr val="FFFFFF"/>
                </a:solidFill>
                <a:latin typeface="Verdana"/>
                <a:cs typeface="Verdana"/>
              </a:rPr>
              <a:t> </a:t>
            </a:r>
            <a:r>
              <a:rPr sz="3200" spc="-80" dirty="0">
                <a:solidFill>
                  <a:srgbClr val="FFFFFF"/>
                </a:solidFill>
                <a:latin typeface="Verdana"/>
                <a:cs typeface="Verdana"/>
              </a:rPr>
              <a:t>student</a:t>
            </a:r>
            <a:r>
              <a:rPr sz="3200" spc="-75" dirty="0">
                <a:solidFill>
                  <a:srgbClr val="FFFFFF"/>
                </a:solidFill>
                <a:latin typeface="Verdana"/>
                <a:cs typeface="Verdana"/>
              </a:rPr>
              <a:t> </a:t>
            </a:r>
            <a:r>
              <a:rPr sz="3200" spc="-110" dirty="0">
                <a:solidFill>
                  <a:srgbClr val="FFFFFF"/>
                </a:solidFill>
                <a:latin typeface="Verdana"/>
                <a:cs typeface="Verdana"/>
              </a:rPr>
              <a:t>front </a:t>
            </a:r>
            <a:r>
              <a:rPr sz="3200" spc="-105" dirty="0">
                <a:solidFill>
                  <a:srgbClr val="FFFFFF"/>
                </a:solidFill>
                <a:latin typeface="Verdana"/>
                <a:cs typeface="Verdana"/>
              </a:rPr>
              <a:t> </a:t>
            </a:r>
            <a:r>
              <a:rPr sz="3200" spc="-295" dirty="0">
                <a:solidFill>
                  <a:srgbClr val="FFFFFF"/>
                </a:solidFill>
                <a:latin typeface="Verdana"/>
                <a:cs typeface="Verdana"/>
              </a:rPr>
              <a:t>NSF</a:t>
            </a:r>
            <a:r>
              <a:rPr sz="3200" spc="-290" dirty="0">
                <a:solidFill>
                  <a:srgbClr val="FFFFFF"/>
                </a:solidFill>
                <a:latin typeface="Verdana"/>
                <a:cs typeface="Verdana"/>
              </a:rPr>
              <a:t> </a:t>
            </a:r>
            <a:r>
              <a:rPr sz="3200" spc="190" dirty="0">
                <a:solidFill>
                  <a:srgbClr val="FFFFFF"/>
                </a:solidFill>
                <a:latin typeface="Verdana"/>
                <a:cs typeface="Verdana"/>
              </a:rPr>
              <a:t>came </a:t>
            </a:r>
            <a:r>
              <a:rPr sz="3200" spc="-25" dirty="0">
                <a:solidFill>
                  <a:srgbClr val="FFFFFF"/>
                </a:solidFill>
                <a:latin typeface="Verdana"/>
                <a:cs typeface="Verdana"/>
              </a:rPr>
              <a:t>forward </a:t>
            </a:r>
            <a:r>
              <a:rPr sz="3200" spc="-80" dirty="0">
                <a:solidFill>
                  <a:srgbClr val="FFFFFF"/>
                </a:solidFill>
                <a:latin typeface="Verdana"/>
                <a:cs typeface="Verdana"/>
              </a:rPr>
              <a:t>with </a:t>
            </a:r>
            <a:r>
              <a:rPr sz="3200" spc="-140" dirty="0">
                <a:solidFill>
                  <a:srgbClr val="FFFFFF"/>
                </a:solidFill>
                <a:latin typeface="Verdana"/>
                <a:cs typeface="Verdana"/>
              </a:rPr>
              <a:t>their </a:t>
            </a:r>
            <a:r>
              <a:rPr sz="3200" spc="-125" dirty="0">
                <a:solidFill>
                  <a:srgbClr val="FFFFFF"/>
                </a:solidFill>
                <a:latin typeface="Verdana"/>
                <a:cs typeface="Verdana"/>
              </a:rPr>
              <a:t>22-point </a:t>
            </a:r>
            <a:r>
              <a:rPr sz="3200" spc="-120" dirty="0">
                <a:solidFill>
                  <a:srgbClr val="FFFFFF"/>
                </a:solidFill>
                <a:latin typeface="Verdana"/>
                <a:cs typeface="Verdana"/>
              </a:rPr>
              <a:t> </a:t>
            </a:r>
            <a:r>
              <a:rPr sz="3200" spc="-5" dirty="0">
                <a:solidFill>
                  <a:srgbClr val="FFFFFF"/>
                </a:solidFill>
                <a:latin typeface="Verdana"/>
                <a:cs typeface="Verdana"/>
              </a:rPr>
              <a:t>programme </a:t>
            </a:r>
            <a:r>
              <a:rPr sz="3200" spc="130" dirty="0">
                <a:solidFill>
                  <a:srgbClr val="FFFFFF"/>
                </a:solidFill>
                <a:latin typeface="Verdana"/>
                <a:cs typeface="Verdana"/>
              </a:rPr>
              <a:t>and </a:t>
            </a:r>
            <a:r>
              <a:rPr sz="3200" dirty="0">
                <a:solidFill>
                  <a:srgbClr val="FFFFFF"/>
                </a:solidFill>
                <a:latin typeface="Verdana"/>
                <a:cs typeface="Verdana"/>
              </a:rPr>
              <a:t>openly </a:t>
            </a:r>
            <a:r>
              <a:rPr sz="3200" spc="85" dirty="0">
                <a:solidFill>
                  <a:srgbClr val="FFFFFF"/>
                </a:solidFill>
                <a:latin typeface="Verdana"/>
                <a:cs typeface="Verdana"/>
              </a:rPr>
              <a:t>opposed </a:t>
            </a:r>
            <a:r>
              <a:rPr sz="3200" spc="-35" dirty="0">
                <a:solidFill>
                  <a:srgbClr val="FFFFFF"/>
                </a:solidFill>
                <a:latin typeface="Verdana"/>
                <a:cs typeface="Verdana"/>
              </a:rPr>
              <a:t>the </a:t>
            </a:r>
            <a:r>
              <a:rPr sz="3200" spc="-30" dirty="0">
                <a:solidFill>
                  <a:srgbClr val="FFFFFF"/>
                </a:solidFill>
                <a:latin typeface="Verdana"/>
                <a:cs typeface="Verdana"/>
              </a:rPr>
              <a:t> </a:t>
            </a:r>
            <a:r>
              <a:rPr sz="3200" spc="-40" dirty="0">
                <a:solidFill>
                  <a:srgbClr val="FFFFFF"/>
                </a:solidFill>
                <a:latin typeface="Verdana"/>
                <a:cs typeface="Verdana"/>
              </a:rPr>
              <a:t>government.</a:t>
            </a:r>
            <a:endParaRPr sz="3200">
              <a:latin typeface="Verdana"/>
              <a:cs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70555" y="547619"/>
            <a:ext cx="3393440" cy="575310"/>
          </a:xfrm>
          <a:prstGeom prst="rect">
            <a:avLst/>
          </a:prstGeom>
        </p:spPr>
        <p:txBody>
          <a:bodyPr vert="horz" wrap="square" lIns="0" tIns="13335" rIns="0" bIns="0" rtlCol="0">
            <a:spAutoFit/>
          </a:bodyPr>
          <a:lstStyle/>
          <a:p>
            <a:pPr marL="12700">
              <a:lnSpc>
                <a:spcPct val="100000"/>
              </a:lnSpc>
              <a:spcBef>
                <a:spcPts val="105"/>
              </a:spcBef>
            </a:pPr>
            <a:r>
              <a:rPr spc="-270" dirty="0">
                <a:solidFill>
                  <a:srgbClr val="FF0000"/>
                </a:solidFill>
              </a:rPr>
              <a:t>I</a:t>
            </a:r>
            <a:r>
              <a:rPr spc="-425" dirty="0">
                <a:solidFill>
                  <a:srgbClr val="FF0000"/>
                </a:solidFill>
              </a:rPr>
              <a:t>N</a:t>
            </a:r>
            <a:r>
              <a:rPr spc="-650" dirty="0">
                <a:solidFill>
                  <a:srgbClr val="FF0000"/>
                </a:solidFill>
              </a:rPr>
              <a:t>T</a:t>
            </a:r>
            <a:r>
              <a:rPr spc="-40" dirty="0">
                <a:solidFill>
                  <a:srgbClr val="FF0000"/>
                </a:solidFill>
              </a:rPr>
              <a:t>RO</a:t>
            </a:r>
            <a:r>
              <a:rPr spc="-15" dirty="0">
                <a:solidFill>
                  <a:srgbClr val="FF0000"/>
                </a:solidFill>
              </a:rPr>
              <a:t>D</a:t>
            </a:r>
            <a:r>
              <a:rPr spc="-385" dirty="0">
                <a:solidFill>
                  <a:srgbClr val="FF0000"/>
                </a:solidFill>
              </a:rPr>
              <a:t>U</a:t>
            </a:r>
            <a:r>
              <a:rPr spc="-145" dirty="0">
                <a:solidFill>
                  <a:srgbClr val="FF0000"/>
                </a:solidFill>
              </a:rPr>
              <a:t>C</a:t>
            </a:r>
            <a:r>
              <a:rPr spc="-95" dirty="0">
                <a:solidFill>
                  <a:srgbClr val="FF0000"/>
                </a:solidFill>
              </a:rPr>
              <a:t>T</a:t>
            </a:r>
            <a:r>
              <a:rPr spc="-145" dirty="0">
                <a:solidFill>
                  <a:srgbClr val="FF0000"/>
                </a:solidFill>
              </a:rPr>
              <a:t>I</a:t>
            </a:r>
            <a:r>
              <a:rPr spc="-240" dirty="0">
                <a:solidFill>
                  <a:srgbClr val="FF0000"/>
                </a:solidFill>
              </a:rPr>
              <a:t>O</a:t>
            </a:r>
            <a:r>
              <a:rPr spc="-30" dirty="0">
                <a:solidFill>
                  <a:srgbClr val="FF0000"/>
                </a:solidFill>
              </a:rPr>
              <a:t>N</a:t>
            </a:r>
          </a:p>
        </p:txBody>
      </p:sp>
      <p:sp>
        <p:nvSpPr>
          <p:cNvPr id="3" name="object 3"/>
          <p:cNvSpPr txBox="1"/>
          <p:nvPr/>
        </p:nvSpPr>
        <p:spPr>
          <a:xfrm>
            <a:off x="177478" y="1891407"/>
            <a:ext cx="8401685" cy="3150235"/>
          </a:xfrm>
          <a:prstGeom prst="rect">
            <a:avLst/>
          </a:prstGeom>
        </p:spPr>
        <p:txBody>
          <a:bodyPr vert="horz" wrap="square" lIns="0" tIns="65404" rIns="0" bIns="0" rtlCol="0">
            <a:spAutoFit/>
          </a:bodyPr>
          <a:lstStyle/>
          <a:p>
            <a:pPr marL="222250" marR="5080" indent="-210185" algn="just">
              <a:lnSpc>
                <a:spcPct val="90000"/>
              </a:lnSpc>
              <a:spcBef>
                <a:spcPts val="515"/>
              </a:spcBef>
              <a:buFont typeface="Arial MT"/>
              <a:buChar char="•"/>
              <a:tabLst>
                <a:tab pos="222885" algn="l"/>
              </a:tabLst>
            </a:pPr>
            <a:r>
              <a:rPr sz="3200" b="1" spc="-55" dirty="0">
                <a:solidFill>
                  <a:srgbClr val="FFFFFF"/>
                </a:solidFill>
                <a:latin typeface="Tahoma"/>
                <a:cs typeface="Tahoma"/>
              </a:rPr>
              <a:t>Mass</a:t>
            </a:r>
            <a:r>
              <a:rPr sz="3200" b="1" spc="-50" dirty="0">
                <a:solidFill>
                  <a:srgbClr val="FFFFFF"/>
                </a:solidFill>
                <a:latin typeface="Tahoma"/>
                <a:cs typeface="Tahoma"/>
              </a:rPr>
              <a:t> </a:t>
            </a:r>
            <a:r>
              <a:rPr sz="3200" b="1" spc="-95" dirty="0">
                <a:solidFill>
                  <a:srgbClr val="FFFFFF"/>
                </a:solidFill>
                <a:latin typeface="Tahoma"/>
                <a:cs typeface="Tahoma"/>
              </a:rPr>
              <a:t>Upsurge,</a:t>
            </a:r>
            <a:r>
              <a:rPr sz="3200" b="1" spc="-90" dirty="0">
                <a:solidFill>
                  <a:srgbClr val="FFFFFF"/>
                </a:solidFill>
                <a:latin typeface="Tahoma"/>
                <a:cs typeface="Tahoma"/>
              </a:rPr>
              <a:t> </a:t>
            </a:r>
            <a:r>
              <a:rPr sz="3200" b="1" spc="-245" dirty="0">
                <a:solidFill>
                  <a:srgbClr val="FFFFFF"/>
                </a:solidFill>
                <a:latin typeface="Tahoma"/>
                <a:cs typeface="Tahoma"/>
              </a:rPr>
              <a:t>1969'</a:t>
            </a:r>
            <a:r>
              <a:rPr sz="3200" b="1" spc="-240" dirty="0">
                <a:solidFill>
                  <a:srgbClr val="FFFFFF"/>
                </a:solidFill>
                <a:latin typeface="Tahoma"/>
                <a:cs typeface="Tahoma"/>
              </a:rPr>
              <a:t> </a:t>
            </a:r>
            <a:r>
              <a:rPr sz="3200" spc="-80" dirty="0">
                <a:solidFill>
                  <a:srgbClr val="FFFFFF"/>
                </a:solidFill>
                <a:latin typeface="Verdana"/>
                <a:cs typeface="Verdana"/>
              </a:rPr>
              <a:t>started</a:t>
            </a:r>
            <a:r>
              <a:rPr sz="3200" spc="-75" dirty="0">
                <a:solidFill>
                  <a:srgbClr val="FFFFFF"/>
                </a:solidFill>
                <a:latin typeface="Verdana"/>
                <a:cs typeface="Verdana"/>
              </a:rPr>
              <a:t> </a:t>
            </a:r>
            <a:r>
              <a:rPr sz="3200" spc="-80" dirty="0">
                <a:solidFill>
                  <a:srgbClr val="FFFFFF"/>
                </a:solidFill>
                <a:latin typeface="Verdana"/>
                <a:cs typeface="Verdana"/>
              </a:rPr>
              <a:t>with</a:t>
            </a:r>
            <a:r>
              <a:rPr sz="3200" spc="-75" dirty="0">
                <a:solidFill>
                  <a:srgbClr val="FFFFFF"/>
                </a:solidFill>
                <a:latin typeface="Verdana"/>
                <a:cs typeface="Verdana"/>
              </a:rPr>
              <a:t> </a:t>
            </a:r>
            <a:r>
              <a:rPr sz="3200" spc="-60" dirty="0">
                <a:solidFill>
                  <a:srgbClr val="FFFFFF"/>
                </a:solidFill>
                <a:latin typeface="Verdana"/>
                <a:cs typeface="Verdana"/>
              </a:rPr>
              <a:t>the </a:t>
            </a:r>
            <a:r>
              <a:rPr sz="3200" spc="-55" dirty="0">
                <a:solidFill>
                  <a:srgbClr val="FFFFFF"/>
                </a:solidFill>
                <a:latin typeface="Verdana"/>
                <a:cs typeface="Verdana"/>
              </a:rPr>
              <a:t> </a:t>
            </a:r>
            <a:r>
              <a:rPr sz="3200" spc="-80" dirty="0">
                <a:solidFill>
                  <a:srgbClr val="FFFFFF"/>
                </a:solidFill>
                <a:latin typeface="Verdana"/>
                <a:cs typeface="Verdana"/>
              </a:rPr>
              <a:t>student</a:t>
            </a:r>
            <a:r>
              <a:rPr sz="3200" spc="-75" dirty="0">
                <a:solidFill>
                  <a:srgbClr val="FFFFFF"/>
                </a:solidFill>
                <a:latin typeface="Verdana"/>
                <a:cs typeface="Verdana"/>
              </a:rPr>
              <a:t> </a:t>
            </a:r>
            <a:r>
              <a:rPr sz="3200" spc="-155" dirty="0">
                <a:solidFill>
                  <a:srgbClr val="FFFFFF"/>
                </a:solidFill>
                <a:latin typeface="Verdana"/>
                <a:cs typeface="Verdana"/>
              </a:rPr>
              <a:t>unrest</a:t>
            </a:r>
            <a:r>
              <a:rPr sz="3200" spc="-150" dirty="0">
                <a:solidFill>
                  <a:srgbClr val="FFFFFF"/>
                </a:solidFill>
                <a:latin typeface="Verdana"/>
                <a:cs typeface="Verdana"/>
              </a:rPr>
              <a:t> </a:t>
            </a:r>
            <a:r>
              <a:rPr sz="3200" spc="20" dirty="0">
                <a:solidFill>
                  <a:srgbClr val="FFFFFF"/>
                </a:solidFill>
                <a:latin typeface="Verdana"/>
                <a:cs typeface="Verdana"/>
              </a:rPr>
              <a:t>of</a:t>
            </a:r>
            <a:r>
              <a:rPr sz="3200" spc="25" dirty="0">
                <a:solidFill>
                  <a:srgbClr val="FFFFFF"/>
                </a:solidFill>
                <a:latin typeface="Verdana"/>
                <a:cs typeface="Verdana"/>
              </a:rPr>
              <a:t> </a:t>
            </a:r>
            <a:r>
              <a:rPr sz="3200" spc="-240" dirty="0">
                <a:solidFill>
                  <a:srgbClr val="FFFFFF"/>
                </a:solidFill>
                <a:latin typeface="Verdana"/>
                <a:cs typeface="Verdana"/>
              </a:rPr>
              <a:t>1968</a:t>
            </a:r>
            <a:r>
              <a:rPr sz="3200" spc="-235" dirty="0">
                <a:solidFill>
                  <a:srgbClr val="FFFFFF"/>
                </a:solidFill>
                <a:latin typeface="Verdana"/>
                <a:cs typeface="Verdana"/>
              </a:rPr>
              <a:t> </a:t>
            </a:r>
            <a:r>
              <a:rPr sz="3200" spc="-35" dirty="0">
                <a:solidFill>
                  <a:srgbClr val="FFFFFF"/>
                </a:solidFill>
                <a:latin typeface="Verdana"/>
                <a:cs typeface="Verdana"/>
              </a:rPr>
              <a:t>against</a:t>
            </a:r>
            <a:r>
              <a:rPr sz="3200" spc="-30" dirty="0">
                <a:solidFill>
                  <a:srgbClr val="FFFFFF"/>
                </a:solidFill>
                <a:latin typeface="Verdana"/>
                <a:cs typeface="Verdana"/>
              </a:rPr>
              <a:t> </a:t>
            </a:r>
            <a:r>
              <a:rPr sz="3200" spc="-35" dirty="0">
                <a:solidFill>
                  <a:srgbClr val="FFFFFF"/>
                </a:solidFill>
                <a:latin typeface="Verdana"/>
                <a:cs typeface="Verdana"/>
              </a:rPr>
              <a:t>the </a:t>
            </a:r>
            <a:r>
              <a:rPr sz="3200" spc="-30" dirty="0">
                <a:solidFill>
                  <a:srgbClr val="FFFFFF"/>
                </a:solidFill>
                <a:latin typeface="Verdana"/>
                <a:cs typeface="Verdana"/>
              </a:rPr>
              <a:t> </a:t>
            </a:r>
            <a:r>
              <a:rPr sz="3200" spc="-45" dirty="0">
                <a:solidFill>
                  <a:srgbClr val="FFFFFF"/>
                </a:solidFill>
                <a:latin typeface="Verdana"/>
                <a:cs typeface="Verdana"/>
              </a:rPr>
              <a:t>tyrannical </a:t>
            </a:r>
            <a:r>
              <a:rPr sz="3200" spc="-140" dirty="0">
                <a:solidFill>
                  <a:srgbClr val="FFFFFF"/>
                </a:solidFill>
                <a:latin typeface="Verdana"/>
                <a:cs typeface="Verdana"/>
              </a:rPr>
              <a:t>rule </a:t>
            </a:r>
            <a:r>
              <a:rPr sz="3200" spc="20" dirty="0">
                <a:solidFill>
                  <a:srgbClr val="FFFFFF"/>
                </a:solidFill>
                <a:latin typeface="Verdana"/>
                <a:cs typeface="Verdana"/>
              </a:rPr>
              <a:t>of</a:t>
            </a:r>
            <a:r>
              <a:rPr sz="3200" spc="20" dirty="0">
                <a:solidFill>
                  <a:srgbClr val="F0522B"/>
                </a:solidFill>
                <a:latin typeface="Verdana"/>
                <a:cs typeface="Verdana"/>
              </a:rPr>
              <a:t> </a:t>
            </a:r>
            <a:r>
              <a:rPr sz="2550" u="heavy" spc="-130" dirty="0">
                <a:solidFill>
                  <a:srgbClr val="F0522B"/>
                </a:solidFill>
                <a:uFill>
                  <a:solidFill>
                    <a:srgbClr val="F0522B"/>
                  </a:solidFill>
                </a:uFill>
                <a:latin typeface="Verdana"/>
                <a:cs typeface="Verdana"/>
                <a:hlinkClick r:id="rId2"/>
              </a:rPr>
              <a:t>AYUB </a:t>
            </a:r>
            <a:r>
              <a:rPr sz="2550" u="heavy" spc="-114" dirty="0">
                <a:solidFill>
                  <a:srgbClr val="F0522B"/>
                </a:solidFill>
                <a:uFill>
                  <a:solidFill>
                    <a:srgbClr val="F0522B"/>
                  </a:solidFill>
                </a:uFill>
                <a:latin typeface="Verdana"/>
                <a:cs typeface="Verdana"/>
                <a:hlinkClick r:id="rId2"/>
              </a:rPr>
              <a:t>KHAN</a:t>
            </a:r>
            <a:r>
              <a:rPr sz="3200" spc="-114" dirty="0">
                <a:solidFill>
                  <a:srgbClr val="FFFFFF"/>
                </a:solidFill>
                <a:latin typeface="Verdana"/>
                <a:cs typeface="Verdana"/>
              </a:rPr>
              <a:t>, </a:t>
            </a:r>
            <a:r>
              <a:rPr sz="3200" spc="-80" dirty="0">
                <a:solidFill>
                  <a:srgbClr val="FFFFFF"/>
                </a:solidFill>
                <a:latin typeface="Verdana"/>
                <a:cs typeface="Verdana"/>
              </a:rPr>
              <a:t>President </a:t>
            </a:r>
            <a:r>
              <a:rPr sz="3200" spc="-65" dirty="0">
                <a:solidFill>
                  <a:srgbClr val="FFFFFF"/>
                </a:solidFill>
                <a:latin typeface="Verdana"/>
                <a:cs typeface="Verdana"/>
              </a:rPr>
              <a:t>of </a:t>
            </a:r>
            <a:r>
              <a:rPr sz="3200" spc="-60" dirty="0">
                <a:solidFill>
                  <a:srgbClr val="FFFFFF"/>
                </a:solidFill>
                <a:latin typeface="Verdana"/>
                <a:cs typeface="Verdana"/>
              </a:rPr>
              <a:t> </a:t>
            </a:r>
            <a:r>
              <a:rPr sz="3200" spc="-105" dirty="0">
                <a:solidFill>
                  <a:srgbClr val="FFFFFF"/>
                </a:solidFill>
                <a:latin typeface="Verdana"/>
                <a:cs typeface="Verdana"/>
              </a:rPr>
              <a:t>Pakistan. </a:t>
            </a:r>
            <a:r>
              <a:rPr sz="3200" spc="-170" dirty="0">
                <a:solidFill>
                  <a:srgbClr val="FFFFFF"/>
                </a:solidFill>
                <a:latin typeface="Verdana"/>
                <a:cs typeface="Verdana"/>
              </a:rPr>
              <a:t>The </a:t>
            </a:r>
            <a:r>
              <a:rPr sz="3200" spc="5" dirty="0">
                <a:solidFill>
                  <a:srgbClr val="FFFFFF"/>
                </a:solidFill>
                <a:latin typeface="Verdana"/>
                <a:cs typeface="Verdana"/>
              </a:rPr>
              <a:t>movement </a:t>
            </a:r>
            <a:r>
              <a:rPr sz="3200" spc="-35" dirty="0">
                <a:solidFill>
                  <a:srgbClr val="FFFFFF"/>
                </a:solidFill>
                <a:latin typeface="Verdana"/>
                <a:cs typeface="Verdana"/>
              </a:rPr>
              <a:t>soon </a:t>
            </a:r>
            <a:r>
              <a:rPr sz="3200" spc="25" dirty="0">
                <a:solidFill>
                  <a:srgbClr val="FFFFFF"/>
                </a:solidFill>
                <a:latin typeface="Verdana"/>
                <a:cs typeface="Verdana"/>
              </a:rPr>
              <a:t>engulfed </a:t>
            </a:r>
            <a:r>
              <a:rPr sz="3200" spc="30" dirty="0">
                <a:solidFill>
                  <a:srgbClr val="FFFFFF"/>
                </a:solidFill>
                <a:latin typeface="Verdana"/>
                <a:cs typeface="Verdana"/>
              </a:rPr>
              <a:t> </a:t>
            </a:r>
            <a:r>
              <a:rPr sz="3200" spc="-35" dirty="0">
                <a:solidFill>
                  <a:srgbClr val="FFFFFF"/>
                </a:solidFill>
                <a:latin typeface="Verdana"/>
                <a:cs typeface="Verdana"/>
              </a:rPr>
              <a:t>the</a:t>
            </a:r>
            <a:r>
              <a:rPr sz="3200" spc="-30" dirty="0">
                <a:solidFill>
                  <a:srgbClr val="FFFFFF"/>
                </a:solidFill>
                <a:latin typeface="Verdana"/>
                <a:cs typeface="Verdana"/>
              </a:rPr>
              <a:t> </a:t>
            </a:r>
            <a:r>
              <a:rPr sz="3200" spc="40" dirty="0">
                <a:solidFill>
                  <a:srgbClr val="FFFFFF"/>
                </a:solidFill>
                <a:latin typeface="Verdana"/>
                <a:cs typeface="Verdana"/>
              </a:rPr>
              <a:t>whole</a:t>
            </a:r>
            <a:r>
              <a:rPr sz="3200" spc="45" dirty="0">
                <a:solidFill>
                  <a:srgbClr val="FFFFFF"/>
                </a:solidFill>
                <a:latin typeface="Verdana"/>
                <a:cs typeface="Verdana"/>
              </a:rPr>
              <a:t> </a:t>
            </a:r>
            <a:r>
              <a:rPr sz="3200" spc="-15" dirty="0">
                <a:solidFill>
                  <a:srgbClr val="FFFFFF"/>
                </a:solidFill>
                <a:latin typeface="Verdana"/>
                <a:cs typeface="Verdana"/>
              </a:rPr>
              <a:t>of</a:t>
            </a:r>
            <a:r>
              <a:rPr sz="3200" spc="-10" dirty="0">
                <a:solidFill>
                  <a:srgbClr val="FFFFFF"/>
                </a:solidFill>
                <a:latin typeface="Verdana"/>
                <a:cs typeface="Verdana"/>
              </a:rPr>
              <a:t> </a:t>
            </a:r>
            <a:r>
              <a:rPr sz="3200" spc="-35" dirty="0">
                <a:solidFill>
                  <a:srgbClr val="FFFFFF"/>
                </a:solidFill>
                <a:latin typeface="Verdana"/>
                <a:cs typeface="Verdana"/>
              </a:rPr>
              <a:t>the</a:t>
            </a:r>
            <a:r>
              <a:rPr sz="3200" spc="-30" dirty="0">
                <a:solidFill>
                  <a:srgbClr val="FFFFFF"/>
                </a:solidFill>
                <a:latin typeface="Verdana"/>
                <a:cs typeface="Verdana"/>
              </a:rPr>
              <a:t> </a:t>
            </a:r>
            <a:r>
              <a:rPr sz="3200" spc="-40" dirty="0">
                <a:solidFill>
                  <a:srgbClr val="FFFFFF"/>
                </a:solidFill>
                <a:latin typeface="Verdana"/>
                <a:cs typeface="Verdana"/>
              </a:rPr>
              <a:t>then</a:t>
            </a:r>
            <a:r>
              <a:rPr sz="3200" spc="-35" dirty="0">
                <a:solidFill>
                  <a:srgbClr val="FFFFFF"/>
                </a:solidFill>
                <a:latin typeface="Verdana"/>
                <a:cs typeface="Verdana"/>
              </a:rPr>
              <a:t> </a:t>
            </a:r>
            <a:r>
              <a:rPr sz="3200" spc="-155" dirty="0">
                <a:solidFill>
                  <a:srgbClr val="FFFFFF"/>
                </a:solidFill>
                <a:latin typeface="Verdana"/>
                <a:cs typeface="Verdana"/>
              </a:rPr>
              <a:t>East</a:t>
            </a:r>
            <a:r>
              <a:rPr sz="3200" spc="-150" dirty="0">
                <a:solidFill>
                  <a:srgbClr val="FFFFFF"/>
                </a:solidFill>
                <a:latin typeface="Verdana"/>
                <a:cs typeface="Verdana"/>
              </a:rPr>
              <a:t> </a:t>
            </a:r>
            <a:r>
              <a:rPr sz="3200" spc="-110" dirty="0">
                <a:solidFill>
                  <a:srgbClr val="FFFFFF"/>
                </a:solidFill>
                <a:latin typeface="Verdana"/>
                <a:cs typeface="Verdana"/>
              </a:rPr>
              <a:t>Pakistan, </a:t>
            </a:r>
            <a:r>
              <a:rPr sz="3200" spc="-105" dirty="0">
                <a:solidFill>
                  <a:srgbClr val="FFFFFF"/>
                </a:solidFill>
                <a:latin typeface="Verdana"/>
                <a:cs typeface="Verdana"/>
              </a:rPr>
              <a:t> </a:t>
            </a:r>
            <a:r>
              <a:rPr sz="3200" spc="-55" dirty="0">
                <a:solidFill>
                  <a:srgbClr val="FFFFFF"/>
                </a:solidFill>
                <a:latin typeface="Verdana"/>
                <a:cs typeface="Verdana"/>
              </a:rPr>
              <a:t>peasants,</a:t>
            </a:r>
            <a:r>
              <a:rPr sz="3200" spc="-50" dirty="0">
                <a:solidFill>
                  <a:srgbClr val="FFFFFF"/>
                </a:solidFill>
                <a:latin typeface="Verdana"/>
                <a:cs typeface="Verdana"/>
              </a:rPr>
              <a:t> </a:t>
            </a:r>
            <a:r>
              <a:rPr sz="3200" spc="-160" dirty="0">
                <a:solidFill>
                  <a:srgbClr val="FFFFFF"/>
                </a:solidFill>
                <a:latin typeface="Verdana"/>
                <a:cs typeface="Verdana"/>
              </a:rPr>
              <a:t>artisans,</a:t>
            </a:r>
            <a:r>
              <a:rPr sz="3200" spc="-155" dirty="0">
                <a:solidFill>
                  <a:srgbClr val="FFFFFF"/>
                </a:solidFill>
                <a:latin typeface="Verdana"/>
                <a:cs typeface="Verdana"/>
              </a:rPr>
              <a:t> </a:t>
            </a:r>
            <a:r>
              <a:rPr sz="3200" spc="-150" dirty="0">
                <a:solidFill>
                  <a:srgbClr val="FFFFFF"/>
                </a:solidFill>
                <a:latin typeface="Verdana"/>
                <a:cs typeface="Verdana"/>
              </a:rPr>
              <a:t>workers</a:t>
            </a:r>
            <a:r>
              <a:rPr sz="3200" spc="-145" dirty="0">
                <a:solidFill>
                  <a:srgbClr val="FFFFFF"/>
                </a:solidFill>
                <a:latin typeface="Verdana"/>
                <a:cs typeface="Verdana"/>
              </a:rPr>
              <a:t> </a:t>
            </a:r>
            <a:r>
              <a:rPr sz="3200" spc="-25" dirty="0">
                <a:solidFill>
                  <a:srgbClr val="FFFFFF"/>
                </a:solidFill>
                <a:latin typeface="Verdana"/>
                <a:cs typeface="Verdana"/>
              </a:rPr>
              <a:t>joined</a:t>
            </a:r>
            <a:r>
              <a:rPr sz="3200" spc="-20" dirty="0">
                <a:solidFill>
                  <a:srgbClr val="FFFFFF"/>
                </a:solidFill>
                <a:latin typeface="Verdana"/>
                <a:cs typeface="Verdana"/>
              </a:rPr>
              <a:t> </a:t>
            </a:r>
            <a:r>
              <a:rPr sz="3200" spc="-60" dirty="0">
                <a:solidFill>
                  <a:srgbClr val="FFFFFF"/>
                </a:solidFill>
                <a:latin typeface="Verdana"/>
                <a:cs typeface="Verdana"/>
              </a:rPr>
              <a:t>the </a:t>
            </a:r>
            <a:r>
              <a:rPr sz="3200" spc="-55" dirty="0">
                <a:solidFill>
                  <a:srgbClr val="FFFFFF"/>
                </a:solidFill>
                <a:latin typeface="Verdana"/>
                <a:cs typeface="Verdana"/>
              </a:rPr>
              <a:t> </a:t>
            </a:r>
            <a:r>
              <a:rPr sz="3200" spc="-40" dirty="0">
                <a:solidFill>
                  <a:srgbClr val="FFFFFF"/>
                </a:solidFill>
                <a:latin typeface="Verdana"/>
                <a:cs typeface="Verdana"/>
              </a:rPr>
              <a:t>m</a:t>
            </a:r>
            <a:r>
              <a:rPr sz="3200" spc="155" dirty="0">
                <a:solidFill>
                  <a:srgbClr val="FFFFFF"/>
                </a:solidFill>
                <a:latin typeface="Verdana"/>
                <a:cs typeface="Verdana"/>
              </a:rPr>
              <a:t>o</a:t>
            </a:r>
            <a:r>
              <a:rPr sz="3200" spc="50" dirty="0">
                <a:solidFill>
                  <a:srgbClr val="FFFFFF"/>
                </a:solidFill>
                <a:latin typeface="Verdana"/>
                <a:cs typeface="Verdana"/>
              </a:rPr>
              <a:t>v</a:t>
            </a:r>
            <a:r>
              <a:rPr sz="3200" spc="114" dirty="0">
                <a:solidFill>
                  <a:srgbClr val="FFFFFF"/>
                </a:solidFill>
                <a:latin typeface="Verdana"/>
                <a:cs typeface="Verdana"/>
              </a:rPr>
              <a:t>e</a:t>
            </a:r>
            <a:r>
              <a:rPr sz="3200" spc="-114" dirty="0">
                <a:solidFill>
                  <a:srgbClr val="FFFFFF"/>
                </a:solidFill>
                <a:latin typeface="Verdana"/>
                <a:cs typeface="Verdana"/>
              </a:rPr>
              <a:t>m</a:t>
            </a:r>
            <a:r>
              <a:rPr sz="3200" spc="65" dirty="0">
                <a:solidFill>
                  <a:srgbClr val="FFFFFF"/>
                </a:solidFill>
                <a:latin typeface="Verdana"/>
                <a:cs typeface="Verdana"/>
              </a:rPr>
              <a:t>e</a:t>
            </a:r>
            <a:r>
              <a:rPr sz="3200" spc="50" dirty="0">
                <a:solidFill>
                  <a:srgbClr val="FFFFFF"/>
                </a:solidFill>
                <a:latin typeface="Verdana"/>
                <a:cs typeface="Verdana"/>
              </a:rPr>
              <a:t>n</a:t>
            </a:r>
            <a:r>
              <a:rPr sz="3200" spc="-170" dirty="0">
                <a:solidFill>
                  <a:srgbClr val="FFFFFF"/>
                </a:solidFill>
                <a:latin typeface="Verdana"/>
                <a:cs typeface="Verdana"/>
              </a:rPr>
              <a:t>t</a:t>
            </a:r>
            <a:r>
              <a:rPr sz="3200" spc="-165" dirty="0">
                <a:solidFill>
                  <a:srgbClr val="FFFFFF"/>
                </a:solidFill>
                <a:latin typeface="Times New Roman"/>
                <a:cs typeface="Times New Roman"/>
              </a:rPr>
              <a:t> </a:t>
            </a:r>
            <a:r>
              <a:rPr sz="3200" spc="250" dirty="0">
                <a:solidFill>
                  <a:srgbClr val="FFFFFF"/>
                </a:solidFill>
                <a:latin typeface="Verdana"/>
                <a:cs typeface="Verdana"/>
              </a:rPr>
              <a:t>a</a:t>
            </a:r>
            <a:r>
              <a:rPr sz="3200" spc="-210" dirty="0">
                <a:solidFill>
                  <a:srgbClr val="FFFFFF"/>
                </a:solidFill>
                <a:latin typeface="Verdana"/>
                <a:cs typeface="Verdana"/>
              </a:rPr>
              <a:t>l</a:t>
            </a:r>
            <a:r>
              <a:rPr sz="3200" spc="-40" dirty="0">
                <a:solidFill>
                  <a:srgbClr val="FFFFFF"/>
                </a:solidFill>
                <a:latin typeface="Verdana"/>
                <a:cs typeface="Verdana"/>
              </a:rPr>
              <a:t>m</a:t>
            </a:r>
            <a:r>
              <a:rPr sz="3200" spc="155" dirty="0">
                <a:solidFill>
                  <a:srgbClr val="FFFFFF"/>
                </a:solidFill>
                <a:latin typeface="Verdana"/>
                <a:cs typeface="Verdana"/>
              </a:rPr>
              <a:t>o</a:t>
            </a:r>
            <a:r>
              <a:rPr sz="3200" spc="-395" dirty="0">
                <a:solidFill>
                  <a:srgbClr val="FFFFFF"/>
                </a:solidFill>
                <a:latin typeface="Verdana"/>
                <a:cs typeface="Verdana"/>
              </a:rPr>
              <a:t>s</a:t>
            </a:r>
            <a:r>
              <a:rPr sz="3200" spc="-170" dirty="0">
                <a:solidFill>
                  <a:srgbClr val="FFFFFF"/>
                </a:solidFill>
                <a:latin typeface="Verdana"/>
                <a:cs typeface="Verdana"/>
              </a:rPr>
              <a:t>t</a:t>
            </a:r>
            <a:r>
              <a:rPr sz="3200" spc="-10" dirty="0">
                <a:solidFill>
                  <a:srgbClr val="FFFFFF"/>
                </a:solidFill>
                <a:latin typeface="Times New Roman"/>
                <a:cs typeface="Times New Roman"/>
              </a:rPr>
              <a:t> </a:t>
            </a:r>
            <a:r>
              <a:rPr sz="3200" spc="65" dirty="0">
                <a:solidFill>
                  <a:srgbClr val="FFFFFF"/>
                </a:solidFill>
                <a:latin typeface="Verdana"/>
                <a:cs typeface="Verdana"/>
              </a:rPr>
              <a:t>e</a:t>
            </a:r>
            <a:r>
              <a:rPr sz="3200" spc="50" dirty="0">
                <a:solidFill>
                  <a:srgbClr val="FFFFFF"/>
                </a:solidFill>
                <a:latin typeface="Verdana"/>
                <a:cs typeface="Verdana"/>
              </a:rPr>
              <a:t>n</a:t>
            </a:r>
            <a:r>
              <a:rPr sz="3200" spc="-40" dirty="0">
                <a:solidFill>
                  <a:srgbClr val="FFFFFF"/>
                </a:solidFill>
                <a:latin typeface="Verdana"/>
                <a:cs typeface="Verdana"/>
              </a:rPr>
              <a:t>m</a:t>
            </a:r>
            <a:r>
              <a:rPr sz="3200" spc="-120" dirty="0">
                <a:solidFill>
                  <a:srgbClr val="FFFFFF"/>
                </a:solidFill>
                <a:latin typeface="Verdana"/>
                <a:cs typeface="Verdana"/>
              </a:rPr>
              <a:t>e</a:t>
            </a:r>
            <a:r>
              <a:rPr sz="3200" spc="-85" dirty="0">
                <a:solidFill>
                  <a:srgbClr val="FFFFFF"/>
                </a:solidFill>
                <a:latin typeface="Verdana"/>
                <a:cs typeface="Verdana"/>
              </a:rPr>
              <a:t>s</a:t>
            </a:r>
            <a:r>
              <a:rPr sz="3200" spc="-75" dirty="0">
                <a:solidFill>
                  <a:srgbClr val="FFFFFF"/>
                </a:solidFill>
                <a:latin typeface="Verdana"/>
                <a:cs typeface="Verdana"/>
              </a:rPr>
              <a:t>h</a:t>
            </a:r>
            <a:r>
              <a:rPr sz="3200" spc="-270" dirty="0">
                <a:solidFill>
                  <a:srgbClr val="FFFFFF"/>
                </a:solidFill>
                <a:latin typeface="Verdana"/>
                <a:cs typeface="Verdana"/>
              </a:rPr>
              <a:t>.</a:t>
            </a:r>
            <a:endParaRPr sz="3200">
              <a:latin typeface="Verdana"/>
              <a:cs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4196" y="1578351"/>
            <a:ext cx="8002270" cy="1834514"/>
          </a:xfrm>
          <a:prstGeom prst="rect">
            <a:avLst/>
          </a:prstGeom>
        </p:spPr>
        <p:txBody>
          <a:bodyPr vert="horz" wrap="square" lIns="0" tIns="71120" rIns="0" bIns="0" rtlCol="0">
            <a:spAutoFit/>
          </a:bodyPr>
          <a:lstStyle/>
          <a:p>
            <a:pPr marL="222250" marR="5080" indent="-210185" algn="just">
              <a:lnSpc>
                <a:spcPts val="3460"/>
              </a:lnSpc>
              <a:spcBef>
                <a:spcPts val="560"/>
              </a:spcBef>
              <a:buFont typeface="Arial MT"/>
              <a:buChar char="•"/>
              <a:tabLst>
                <a:tab pos="222885" algn="l"/>
              </a:tabLst>
            </a:pPr>
            <a:r>
              <a:rPr sz="3200" spc="-225" dirty="0">
                <a:solidFill>
                  <a:srgbClr val="FFFFFF"/>
                </a:solidFill>
                <a:latin typeface="Verdana"/>
                <a:cs typeface="Verdana"/>
              </a:rPr>
              <a:t>To</a:t>
            </a:r>
            <a:r>
              <a:rPr sz="3200" spc="-220" dirty="0">
                <a:solidFill>
                  <a:srgbClr val="FFFFFF"/>
                </a:solidFill>
                <a:latin typeface="Verdana"/>
                <a:cs typeface="Verdana"/>
              </a:rPr>
              <a:t> </a:t>
            </a:r>
            <a:r>
              <a:rPr sz="3200" spc="105" dirty="0">
                <a:solidFill>
                  <a:srgbClr val="FFFFFF"/>
                </a:solidFill>
                <a:latin typeface="Verdana"/>
                <a:cs typeface="Verdana"/>
              </a:rPr>
              <a:t>voice</a:t>
            </a:r>
            <a:r>
              <a:rPr sz="3200" spc="110" dirty="0">
                <a:solidFill>
                  <a:srgbClr val="FFFFFF"/>
                </a:solidFill>
                <a:latin typeface="Verdana"/>
                <a:cs typeface="Verdana"/>
              </a:rPr>
              <a:t> </a:t>
            </a:r>
            <a:r>
              <a:rPr sz="3200" spc="-35" dirty="0">
                <a:solidFill>
                  <a:srgbClr val="FFFFFF"/>
                </a:solidFill>
                <a:latin typeface="Verdana"/>
                <a:cs typeface="Verdana"/>
              </a:rPr>
              <a:t>the</a:t>
            </a:r>
            <a:r>
              <a:rPr sz="3200" spc="-30" dirty="0">
                <a:solidFill>
                  <a:srgbClr val="FFFFFF"/>
                </a:solidFill>
                <a:latin typeface="Verdana"/>
                <a:cs typeface="Verdana"/>
              </a:rPr>
              <a:t> </a:t>
            </a:r>
            <a:r>
              <a:rPr sz="3200" spc="-90" dirty="0">
                <a:solidFill>
                  <a:srgbClr val="FFFFFF"/>
                </a:solidFill>
                <a:latin typeface="Verdana"/>
                <a:cs typeface="Verdana"/>
              </a:rPr>
              <a:t>protest</a:t>
            </a:r>
            <a:r>
              <a:rPr sz="3200" spc="-85" dirty="0">
                <a:solidFill>
                  <a:srgbClr val="FFFFFF"/>
                </a:solidFill>
                <a:latin typeface="Verdana"/>
                <a:cs typeface="Verdana"/>
              </a:rPr>
              <a:t> </a:t>
            </a:r>
            <a:r>
              <a:rPr sz="3200" spc="-25" dirty="0">
                <a:solidFill>
                  <a:srgbClr val="FFFFFF"/>
                </a:solidFill>
                <a:latin typeface="Verdana"/>
                <a:cs typeface="Verdana"/>
              </a:rPr>
              <a:t>against </a:t>
            </a:r>
            <a:r>
              <a:rPr sz="3200" spc="-20" dirty="0">
                <a:solidFill>
                  <a:srgbClr val="FFFFFF"/>
                </a:solidFill>
                <a:latin typeface="Verdana"/>
                <a:cs typeface="Verdana"/>
              </a:rPr>
              <a:t> </a:t>
            </a:r>
            <a:r>
              <a:rPr sz="3200" spc="-30" dirty="0">
                <a:solidFill>
                  <a:srgbClr val="FFFFFF"/>
                </a:solidFill>
                <a:latin typeface="Verdana"/>
                <a:cs typeface="Verdana"/>
              </a:rPr>
              <a:t>government</a:t>
            </a:r>
            <a:r>
              <a:rPr sz="3200" spc="-25" dirty="0">
                <a:solidFill>
                  <a:srgbClr val="FFFFFF"/>
                </a:solidFill>
                <a:latin typeface="Verdana"/>
                <a:cs typeface="Verdana"/>
              </a:rPr>
              <a:t> </a:t>
            </a:r>
            <a:r>
              <a:rPr sz="3200" spc="-125" dirty="0">
                <a:solidFill>
                  <a:srgbClr val="FFFFFF"/>
                </a:solidFill>
                <a:latin typeface="Verdana"/>
                <a:cs typeface="Verdana"/>
              </a:rPr>
              <a:t>repression</a:t>
            </a:r>
            <a:r>
              <a:rPr sz="3200" spc="-120" dirty="0">
                <a:solidFill>
                  <a:srgbClr val="FFFFFF"/>
                </a:solidFill>
                <a:latin typeface="Verdana"/>
                <a:cs typeface="Verdana"/>
              </a:rPr>
              <a:t> </a:t>
            </a:r>
            <a:r>
              <a:rPr sz="3200" spc="-35" dirty="0">
                <a:solidFill>
                  <a:srgbClr val="FFFFFF"/>
                </a:solidFill>
                <a:latin typeface="Verdana"/>
                <a:cs typeface="Verdana"/>
              </a:rPr>
              <a:t>the</a:t>
            </a:r>
            <a:r>
              <a:rPr sz="3200" spc="-30" dirty="0">
                <a:solidFill>
                  <a:srgbClr val="FFFFFF"/>
                </a:solidFill>
                <a:latin typeface="Verdana"/>
                <a:cs typeface="Verdana"/>
              </a:rPr>
              <a:t> </a:t>
            </a:r>
            <a:r>
              <a:rPr sz="3200" spc="-130" dirty="0">
                <a:solidFill>
                  <a:srgbClr val="FFFFFF"/>
                </a:solidFill>
                <a:latin typeface="Verdana"/>
                <a:cs typeface="Verdana"/>
              </a:rPr>
              <a:t>students </a:t>
            </a:r>
            <a:r>
              <a:rPr sz="3200" spc="-125" dirty="0">
                <a:solidFill>
                  <a:srgbClr val="FFFFFF"/>
                </a:solidFill>
                <a:latin typeface="Verdana"/>
                <a:cs typeface="Verdana"/>
              </a:rPr>
              <a:t> </a:t>
            </a:r>
            <a:r>
              <a:rPr sz="3200" spc="30" dirty="0">
                <a:solidFill>
                  <a:srgbClr val="FFFFFF"/>
                </a:solidFill>
                <a:latin typeface="Verdana"/>
                <a:cs typeface="Verdana"/>
              </a:rPr>
              <a:t>arranged</a:t>
            </a:r>
            <a:r>
              <a:rPr sz="3200" spc="35" dirty="0">
                <a:solidFill>
                  <a:srgbClr val="FFFFFF"/>
                </a:solidFill>
                <a:latin typeface="Verdana"/>
                <a:cs typeface="Verdana"/>
              </a:rPr>
              <a:t> </a:t>
            </a:r>
            <a:r>
              <a:rPr sz="3200" spc="280" dirty="0">
                <a:solidFill>
                  <a:srgbClr val="FFFFFF"/>
                </a:solidFill>
                <a:latin typeface="Verdana"/>
                <a:cs typeface="Verdana"/>
              </a:rPr>
              <a:t>a </a:t>
            </a:r>
            <a:r>
              <a:rPr sz="3200" spc="-10" dirty="0">
                <a:solidFill>
                  <a:srgbClr val="FFFFFF"/>
                </a:solidFill>
                <a:latin typeface="Verdana"/>
                <a:cs typeface="Verdana"/>
              </a:rPr>
              <a:t>meeting</a:t>
            </a:r>
            <a:r>
              <a:rPr sz="3200" spc="-5" dirty="0">
                <a:solidFill>
                  <a:srgbClr val="FFFFFF"/>
                </a:solidFill>
                <a:latin typeface="Verdana"/>
                <a:cs typeface="Verdana"/>
              </a:rPr>
              <a:t> </a:t>
            </a:r>
            <a:r>
              <a:rPr sz="3200" spc="40" dirty="0">
                <a:solidFill>
                  <a:srgbClr val="FFFFFF"/>
                </a:solidFill>
                <a:latin typeface="Verdana"/>
                <a:cs typeface="Verdana"/>
              </a:rPr>
              <a:t>at</a:t>
            </a:r>
            <a:r>
              <a:rPr sz="3200" spc="45" dirty="0">
                <a:solidFill>
                  <a:srgbClr val="FFFFFF"/>
                </a:solidFill>
                <a:latin typeface="Verdana"/>
                <a:cs typeface="Verdana"/>
              </a:rPr>
              <a:t> </a:t>
            </a:r>
            <a:r>
              <a:rPr sz="3200" spc="-35" dirty="0">
                <a:solidFill>
                  <a:srgbClr val="FFFFFF"/>
                </a:solidFill>
                <a:latin typeface="Verdana"/>
                <a:cs typeface="Verdana"/>
              </a:rPr>
              <a:t>the</a:t>
            </a:r>
            <a:r>
              <a:rPr sz="3200" spc="-30" dirty="0">
                <a:solidFill>
                  <a:srgbClr val="FFFFFF"/>
                </a:solidFill>
                <a:latin typeface="Verdana"/>
                <a:cs typeface="Verdana"/>
              </a:rPr>
              <a:t> </a:t>
            </a:r>
            <a:r>
              <a:rPr sz="3200" spc="25" dirty="0">
                <a:solidFill>
                  <a:srgbClr val="FFFFFF"/>
                </a:solidFill>
                <a:latin typeface="Verdana"/>
                <a:cs typeface="Verdana"/>
              </a:rPr>
              <a:t>Dhaka </a:t>
            </a:r>
            <a:r>
              <a:rPr sz="3200" spc="30" dirty="0">
                <a:solidFill>
                  <a:srgbClr val="FFFFFF"/>
                </a:solidFill>
                <a:latin typeface="Verdana"/>
                <a:cs typeface="Verdana"/>
              </a:rPr>
              <a:t> </a:t>
            </a:r>
            <a:r>
              <a:rPr sz="3200" spc="-190" dirty="0">
                <a:solidFill>
                  <a:srgbClr val="FFFFFF"/>
                </a:solidFill>
                <a:latin typeface="Verdana"/>
                <a:cs typeface="Verdana"/>
              </a:rPr>
              <a:t>University</a:t>
            </a:r>
            <a:r>
              <a:rPr sz="3200" spc="-155" dirty="0">
                <a:solidFill>
                  <a:srgbClr val="FFFFFF"/>
                </a:solidFill>
                <a:latin typeface="Verdana"/>
                <a:cs typeface="Verdana"/>
              </a:rPr>
              <a:t> </a:t>
            </a:r>
            <a:r>
              <a:rPr sz="3200" spc="40" dirty="0">
                <a:solidFill>
                  <a:srgbClr val="FFFFFF"/>
                </a:solidFill>
                <a:latin typeface="Verdana"/>
                <a:cs typeface="Verdana"/>
              </a:rPr>
              <a:t>campus</a:t>
            </a:r>
            <a:r>
              <a:rPr sz="3200" spc="660" dirty="0">
                <a:solidFill>
                  <a:srgbClr val="FFFFFF"/>
                </a:solidFill>
                <a:latin typeface="Verdana"/>
                <a:cs typeface="Verdana"/>
              </a:rPr>
              <a:t> </a:t>
            </a:r>
            <a:r>
              <a:rPr sz="3200" spc="130" dirty="0">
                <a:solidFill>
                  <a:srgbClr val="FFFFFF"/>
                </a:solidFill>
                <a:latin typeface="Verdana"/>
                <a:cs typeface="Verdana"/>
              </a:rPr>
              <a:t>and</a:t>
            </a:r>
            <a:r>
              <a:rPr sz="3200" spc="505" dirty="0">
                <a:solidFill>
                  <a:srgbClr val="FFFFFF"/>
                </a:solidFill>
                <a:latin typeface="Verdana"/>
                <a:cs typeface="Verdana"/>
              </a:rPr>
              <a:t> </a:t>
            </a:r>
            <a:r>
              <a:rPr sz="3200" spc="-60" dirty="0">
                <a:solidFill>
                  <a:srgbClr val="FFFFFF"/>
                </a:solidFill>
                <a:latin typeface="Verdana"/>
                <a:cs typeface="Verdana"/>
              </a:rPr>
              <a:t>resolved</a:t>
            </a:r>
            <a:r>
              <a:rPr sz="3200" spc="700" dirty="0">
                <a:solidFill>
                  <a:srgbClr val="FFFFFF"/>
                </a:solidFill>
                <a:latin typeface="Verdana"/>
                <a:cs typeface="Verdana"/>
              </a:rPr>
              <a:t> </a:t>
            </a:r>
            <a:r>
              <a:rPr sz="3200" spc="-45" dirty="0">
                <a:solidFill>
                  <a:srgbClr val="FFFFFF"/>
                </a:solidFill>
                <a:latin typeface="Verdana"/>
                <a:cs typeface="Verdana"/>
              </a:rPr>
              <a:t>to</a:t>
            </a:r>
            <a:endParaRPr sz="3200">
              <a:latin typeface="Verdana"/>
              <a:cs typeface="Verdana"/>
            </a:endParaRPr>
          </a:p>
        </p:txBody>
      </p:sp>
      <p:sp>
        <p:nvSpPr>
          <p:cNvPr id="3" name="object 3"/>
          <p:cNvSpPr txBox="1"/>
          <p:nvPr/>
        </p:nvSpPr>
        <p:spPr>
          <a:xfrm>
            <a:off x="794075" y="3333370"/>
            <a:ext cx="5755640" cy="518159"/>
          </a:xfrm>
          <a:prstGeom prst="rect">
            <a:avLst/>
          </a:prstGeom>
        </p:spPr>
        <p:txBody>
          <a:bodyPr vert="horz" wrap="square" lIns="0" tIns="16510" rIns="0" bIns="0" rtlCol="0">
            <a:spAutoFit/>
          </a:bodyPr>
          <a:lstStyle/>
          <a:p>
            <a:pPr marL="12700">
              <a:lnSpc>
                <a:spcPct val="100000"/>
              </a:lnSpc>
              <a:spcBef>
                <a:spcPts val="130"/>
              </a:spcBef>
              <a:tabLst>
                <a:tab pos="1547495" algn="l"/>
                <a:tab pos="2720340" algn="l"/>
                <a:tab pos="3521075" algn="l"/>
              </a:tabLst>
            </a:pPr>
            <a:r>
              <a:rPr sz="3200" spc="-65" dirty="0">
                <a:solidFill>
                  <a:srgbClr val="FFFFFF"/>
                </a:solidFill>
                <a:latin typeface="Verdana"/>
                <a:cs typeface="Verdana"/>
              </a:rPr>
              <a:t>bring</a:t>
            </a:r>
            <a:r>
              <a:rPr sz="3200" spc="-65" dirty="0">
                <a:solidFill>
                  <a:srgbClr val="FFFFFF"/>
                </a:solidFill>
                <a:latin typeface="Times New Roman"/>
                <a:cs typeface="Times New Roman"/>
              </a:rPr>
              <a:t>	</a:t>
            </a:r>
            <a:r>
              <a:rPr sz="3200" spc="-30" dirty="0">
                <a:solidFill>
                  <a:srgbClr val="FFFFFF"/>
                </a:solidFill>
                <a:latin typeface="Verdana"/>
                <a:cs typeface="Verdana"/>
              </a:rPr>
              <a:t>out</a:t>
            </a:r>
            <a:r>
              <a:rPr sz="3200" spc="-30" dirty="0">
                <a:solidFill>
                  <a:srgbClr val="FFFFFF"/>
                </a:solidFill>
                <a:latin typeface="Times New Roman"/>
                <a:cs typeface="Times New Roman"/>
              </a:rPr>
              <a:t>	</a:t>
            </a:r>
            <a:r>
              <a:rPr sz="3200" spc="280" dirty="0">
                <a:solidFill>
                  <a:srgbClr val="FFFFFF"/>
                </a:solidFill>
                <a:latin typeface="Verdana"/>
                <a:cs typeface="Verdana"/>
              </a:rPr>
              <a:t>a</a:t>
            </a:r>
            <a:r>
              <a:rPr sz="3200" spc="280" dirty="0">
                <a:solidFill>
                  <a:srgbClr val="FFFFFF"/>
                </a:solidFill>
                <a:latin typeface="Times New Roman"/>
                <a:cs typeface="Times New Roman"/>
              </a:rPr>
              <a:t>	</a:t>
            </a:r>
            <a:r>
              <a:rPr sz="3200" spc="-70" dirty="0">
                <a:solidFill>
                  <a:srgbClr val="FFFFFF"/>
                </a:solidFill>
                <a:latin typeface="Verdana"/>
                <a:cs typeface="Verdana"/>
              </a:rPr>
              <a:t>procession.</a:t>
            </a:r>
            <a:endParaRPr sz="3200">
              <a:latin typeface="Verdana"/>
              <a:cs typeface="Verdana"/>
            </a:endParaRPr>
          </a:p>
        </p:txBody>
      </p:sp>
      <p:sp>
        <p:nvSpPr>
          <p:cNvPr id="4" name="object 4"/>
          <p:cNvSpPr txBox="1"/>
          <p:nvPr/>
        </p:nvSpPr>
        <p:spPr>
          <a:xfrm>
            <a:off x="794071" y="3771901"/>
            <a:ext cx="5684520" cy="518159"/>
          </a:xfrm>
          <a:prstGeom prst="rect">
            <a:avLst/>
          </a:prstGeom>
        </p:spPr>
        <p:txBody>
          <a:bodyPr vert="horz" wrap="square" lIns="0" tIns="16510" rIns="0" bIns="0" rtlCol="0">
            <a:spAutoFit/>
          </a:bodyPr>
          <a:lstStyle/>
          <a:p>
            <a:pPr marL="12700">
              <a:lnSpc>
                <a:spcPct val="100000"/>
              </a:lnSpc>
              <a:spcBef>
                <a:spcPts val="130"/>
              </a:spcBef>
              <a:tabLst>
                <a:tab pos="2482215" algn="l"/>
                <a:tab pos="4064635" algn="l"/>
              </a:tabLst>
            </a:pPr>
            <a:r>
              <a:rPr sz="3200" spc="-40" dirty="0">
                <a:solidFill>
                  <a:srgbClr val="FFFFFF"/>
                </a:solidFill>
                <a:latin typeface="Verdana"/>
                <a:cs typeface="Verdana"/>
              </a:rPr>
              <a:t>procession</a:t>
            </a:r>
            <a:r>
              <a:rPr sz="3200" spc="-40" dirty="0">
                <a:solidFill>
                  <a:srgbClr val="FFFFFF"/>
                </a:solidFill>
                <a:latin typeface="Times New Roman"/>
                <a:cs typeface="Times New Roman"/>
              </a:rPr>
              <a:t>	</a:t>
            </a:r>
            <a:r>
              <a:rPr sz="3200" spc="65" dirty="0">
                <a:solidFill>
                  <a:srgbClr val="FFFFFF"/>
                </a:solidFill>
                <a:latin typeface="Verdana"/>
                <a:cs typeface="Verdana"/>
              </a:rPr>
              <a:t>police</a:t>
            </a:r>
            <a:r>
              <a:rPr sz="3200" spc="65" dirty="0">
                <a:solidFill>
                  <a:srgbClr val="FFFFFF"/>
                </a:solidFill>
                <a:latin typeface="Times New Roman"/>
                <a:cs typeface="Times New Roman"/>
              </a:rPr>
              <a:t>	</a:t>
            </a:r>
            <a:r>
              <a:rPr sz="3200" spc="140" dirty="0">
                <a:solidFill>
                  <a:srgbClr val="FFFFFF"/>
                </a:solidFill>
                <a:latin typeface="Verdana"/>
                <a:cs typeface="Verdana"/>
              </a:rPr>
              <a:t>opened</a:t>
            </a:r>
            <a:endParaRPr sz="3200">
              <a:latin typeface="Verdana"/>
              <a:cs typeface="Verdana"/>
            </a:endParaRPr>
          </a:p>
        </p:txBody>
      </p:sp>
      <p:sp>
        <p:nvSpPr>
          <p:cNvPr id="5" name="object 5"/>
          <p:cNvSpPr txBox="1"/>
          <p:nvPr/>
        </p:nvSpPr>
        <p:spPr>
          <a:xfrm>
            <a:off x="794071" y="4210682"/>
            <a:ext cx="6560184" cy="518159"/>
          </a:xfrm>
          <a:prstGeom prst="rect">
            <a:avLst/>
          </a:prstGeom>
        </p:spPr>
        <p:txBody>
          <a:bodyPr vert="horz" wrap="square" lIns="0" tIns="16510" rIns="0" bIns="0" rtlCol="0">
            <a:spAutoFit/>
          </a:bodyPr>
          <a:lstStyle/>
          <a:p>
            <a:pPr marL="12700">
              <a:lnSpc>
                <a:spcPct val="100000"/>
              </a:lnSpc>
              <a:spcBef>
                <a:spcPts val="130"/>
              </a:spcBef>
              <a:tabLst>
                <a:tab pos="3473450" algn="l"/>
                <a:tab pos="4312920" algn="l"/>
                <a:tab pos="6172200" algn="l"/>
              </a:tabLst>
            </a:pPr>
            <a:r>
              <a:rPr sz="3200" spc="60" dirty="0">
                <a:solidFill>
                  <a:srgbClr val="FFFFFF"/>
                </a:solidFill>
                <a:latin typeface="Verdana"/>
                <a:cs typeface="Verdana"/>
              </a:rPr>
              <a:t>A</a:t>
            </a:r>
            <a:r>
              <a:rPr sz="3200" spc="-395" dirty="0">
                <a:solidFill>
                  <a:srgbClr val="FFFFFF"/>
                </a:solidFill>
                <a:latin typeface="Verdana"/>
                <a:cs typeface="Verdana"/>
              </a:rPr>
              <a:t>s</a:t>
            </a:r>
            <a:r>
              <a:rPr sz="3200" spc="250" dirty="0">
                <a:solidFill>
                  <a:srgbClr val="FFFFFF"/>
                </a:solidFill>
                <a:latin typeface="Verdana"/>
                <a:cs typeface="Verdana"/>
              </a:rPr>
              <a:t>a</a:t>
            </a:r>
            <a:r>
              <a:rPr sz="3200" spc="175" dirty="0">
                <a:solidFill>
                  <a:srgbClr val="FFFFFF"/>
                </a:solidFill>
                <a:latin typeface="Verdana"/>
                <a:cs typeface="Verdana"/>
              </a:rPr>
              <a:t>d</a:t>
            </a:r>
            <a:r>
              <a:rPr sz="3200" spc="-80" dirty="0">
                <a:solidFill>
                  <a:srgbClr val="FFFFFF"/>
                </a:solidFill>
                <a:latin typeface="Verdana"/>
                <a:cs typeface="Verdana"/>
              </a:rPr>
              <a:t>u</a:t>
            </a:r>
            <a:r>
              <a:rPr sz="3200" spc="-260" dirty="0">
                <a:solidFill>
                  <a:srgbClr val="FFFFFF"/>
                </a:solidFill>
                <a:latin typeface="Verdana"/>
                <a:cs typeface="Verdana"/>
              </a:rPr>
              <a:t>z</a:t>
            </a:r>
            <a:r>
              <a:rPr sz="3200" spc="-330" dirty="0">
                <a:solidFill>
                  <a:srgbClr val="FFFFFF"/>
                </a:solidFill>
                <a:latin typeface="Verdana"/>
                <a:cs typeface="Verdana"/>
              </a:rPr>
              <a:t>z</a:t>
            </a:r>
            <a:r>
              <a:rPr sz="3200" spc="250" dirty="0">
                <a:solidFill>
                  <a:srgbClr val="FFFFFF"/>
                </a:solidFill>
                <a:latin typeface="Verdana"/>
                <a:cs typeface="Verdana"/>
              </a:rPr>
              <a:t>a</a:t>
            </a:r>
            <a:r>
              <a:rPr sz="3200" spc="-40" dirty="0">
                <a:solidFill>
                  <a:srgbClr val="FFFFFF"/>
                </a:solidFill>
                <a:latin typeface="Verdana"/>
                <a:cs typeface="Verdana"/>
              </a:rPr>
              <a:t>m</a:t>
            </a:r>
            <a:r>
              <a:rPr sz="3200" spc="250" dirty="0">
                <a:solidFill>
                  <a:srgbClr val="FFFFFF"/>
                </a:solidFill>
                <a:latin typeface="Verdana"/>
                <a:cs typeface="Verdana"/>
              </a:rPr>
              <a:t>a</a:t>
            </a:r>
            <a:r>
              <a:rPr sz="3200" spc="-80" dirty="0">
                <a:solidFill>
                  <a:srgbClr val="FFFFFF"/>
                </a:solidFill>
                <a:latin typeface="Verdana"/>
                <a:cs typeface="Verdana"/>
              </a:rPr>
              <a:t>n</a:t>
            </a:r>
            <a:r>
              <a:rPr sz="3200" spc="-270" dirty="0">
                <a:solidFill>
                  <a:srgbClr val="FFFFFF"/>
                </a:solidFill>
                <a:latin typeface="Verdana"/>
                <a:cs typeface="Verdana"/>
              </a:rPr>
              <a:t>,</a:t>
            </a:r>
            <a:r>
              <a:rPr sz="3200" dirty="0">
                <a:solidFill>
                  <a:srgbClr val="FFFFFF"/>
                </a:solidFill>
                <a:latin typeface="Times New Roman"/>
                <a:cs typeface="Times New Roman"/>
              </a:rPr>
              <a:t>	</a:t>
            </a:r>
            <a:r>
              <a:rPr sz="3200" spc="280" dirty="0">
                <a:solidFill>
                  <a:srgbClr val="FFFFFF"/>
                </a:solidFill>
                <a:latin typeface="Verdana"/>
                <a:cs typeface="Verdana"/>
              </a:rPr>
              <a:t>a</a:t>
            </a:r>
            <a:r>
              <a:rPr sz="3200" dirty="0">
                <a:solidFill>
                  <a:srgbClr val="FFFFFF"/>
                </a:solidFill>
                <a:latin typeface="Times New Roman"/>
                <a:cs typeface="Times New Roman"/>
              </a:rPr>
              <a:t>	</a:t>
            </a:r>
            <a:r>
              <a:rPr sz="3200" spc="-210" dirty="0">
                <a:solidFill>
                  <a:srgbClr val="FFFFFF"/>
                </a:solidFill>
                <a:latin typeface="Verdana"/>
                <a:cs typeface="Verdana"/>
              </a:rPr>
              <a:t>l</a:t>
            </a:r>
            <a:r>
              <a:rPr sz="3200" spc="235" dirty="0">
                <a:solidFill>
                  <a:srgbClr val="FFFFFF"/>
                </a:solidFill>
                <a:latin typeface="Verdana"/>
                <a:cs typeface="Verdana"/>
              </a:rPr>
              <a:t>e</a:t>
            </a:r>
            <a:r>
              <a:rPr sz="3200" spc="204" dirty="0">
                <a:solidFill>
                  <a:srgbClr val="FFFFFF"/>
                </a:solidFill>
                <a:latin typeface="Verdana"/>
                <a:cs typeface="Verdana"/>
              </a:rPr>
              <a:t>a</a:t>
            </a:r>
            <a:r>
              <a:rPr sz="3200" spc="175" dirty="0">
                <a:solidFill>
                  <a:srgbClr val="FFFFFF"/>
                </a:solidFill>
                <a:latin typeface="Verdana"/>
                <a:cs typeface="Verdana"/>
              </a:rPr>
              <a:t>d</a:t>
            </a:r>
            <a:r>
              <a:rPr sz="3200" spc="-105" dirty="0">
                <a:solidFill>
                  <a:srgbClr val="FFFFFF"/>
                </a:solidFill>
                <a:latin typeface="Verdana"/>
                <a:cs typeface="Verdana"/>
              </a:rPr>
              <a:t>er</a:t>
            </a:r>
            <a:r>
              <a:rPr sz="3200" dirty="0">
                <a:solidFill>
                  <a:srgbClr val="FFFFFF"/>
                </a:solidFill>
                <a:latin typeface="Times New Roman"/>
                <a:cs typeface="Times New Roman"/>
              </a:rPr>
              <a:t>	</a:t>
            </a:r>
            <a:r>
              <a:rPr sz="3200" spc="-60" dirty="0">
                <a:solidFill>
                  <a:srgbClr val="FFFFFF"/>
                </a:solidFill>
                <a:latin typeface="Verdana"/>
                <a:cs typeface="Verdana"/>
              </a:rPr>
              <a:t>of</a:t>
            </a:r>
            <a:endParaRPr sz="3200">
              <a:latin typeface="Verdana"/>
              <a:cs typeface="Verdana"/>
            </a:endParaRPr>
          </a:p>
        </p:txBody>
      </p:sp>
      <p:sp>
        <p:nvSpPr>
          <p:cNvPr id="6" name="object 6"/>
          <p:cNvSpPr txBox="1"/>
          <p:nvPr/>
        </p:nvSpPr>
        <p:spPr>
          <a:xfrm>
            <a:off x="6801587" y="3333370"/>
            <a:ext cx="1784350" cy="1395095"/>
          </a:xfrm>
          <a:prstGeom prst="rect">
            <a:avLst/>
          </a:prstGeom>
        </p:spPr>
        <p:txBody>
          <a:bodyPr vert="horz" wrap="square" lIns="0" tIns="16510" rIns="0" bIns="0" rtlCol="0">
            <a:spAutoFit/>
          </a:bodyPr>
          <a:lstStyle/>
          <a:p>
            <a:pPr marR="10160" algn="r">
              <a:lnSpc>
                <a:spcPts val="3645"/>
              </a:lnSpc>
              <a:spcBef>
                <a:spcPts val="130"/>
              </a:spcBef>
              <a:tabLst>
                <a:tab pos="876935" algn="l"/>
              </a:tabLst>
            </a:pPr>
            <a:r>
              <a:rPr sz="3200" spc="-290" dirty="0">
                <a:solidFill>
                  <a:srgbClr val="FFFFFF"/>
                </a:solidFill>
                <a:latin typeface="Verdana"/>
                <a:cs typeface="Verdana"/>
              </a:rPr>
              <a:t>In</a:t>
            </a:r>
            <a:r>
              <a:rPr sz="3200" spc="-290" dirty="0">
                <a:solidFill>
                  <a:srgbClr val="FFFFFF"/>
                </a:solidFill>
                <a:latin typeface="Times New Roman"/>
                <a:cs typeface="Times New Roman"/>
              </a:rPr>
              <a:t>	</a:t>
            </a:r>
            <a:r>
              <a:rPr sz="3200" spc="-35" dirty="0">
                <a:solidFill>
                  <a:srgbClr val="FFFFFF"/>
                </a:solidFill>
                <a:latin typeface="Verdana"/>
                <a:cs typeface="Verdana"/>
              </a:rPr>
              <a:t>the</a:t>
            </a:r>
            <a:endParaRPr sz="3200">
              <a:latin typeface="Verdana"/>
              <a:cs typeface="Verdana"/>
            </a:endParaRPr>
          </a:p>
          <a:p>
            <a:pPr marL="1117600" marR="5080" indent="-1105535" algn="r">
              <a:lnSpc>
                <a:spcPts val="3450"/>
              </a:lnSpc>
              <a:spcBef>
                <a:spcPts val="245"/>
              </a:spcBef>
              <a:tabLst>
                <a:tab pos="965835" algn="l"/>
              </a:tabLst>
            </a:pPr>
            <a:r>
              <a:rPr sz="3200" spc="-155" dirty="0">
                <a:solidFill>
                  <a:srgbClr val="FFFFFF"/>
                </a:solidFill>
                <a:latin typeface="Verdana"/>
                <a:cs typeface="Verdana"/>
              </a:rPr>
              <a:t>f</a:t>
            </a:r>
            <a:r>
              <a:rPr sz="3200" spc="-210" dirty="0">
                <a:solidFill>
                  <a:srgbClr val="FFFFFF"/>
                </a:solidFill>
                <a:latin typeface="Verdana"/>
                <a:cs typeface="Verdana"/>
              </a:rPr>
              <a:t>i</a:t>
            </a:r>
            <a:r>
              <a:rPr sz="3200" spc="-105" dirty="0">
                <a:solidFill>
                  <a:srgbClr val="FFFFFF"/>
                </a:solidFill>
                <a:latin typeface="Verdana"/>
                <a:cs typeface="Verdana"/>
              </a:rPr>
              <a:t>re</a:t>
            </a:r>
            <a:r>
              <a:rPr sz="3200" dirty="0">
                <a:solidFill>
                  <a:srgbClr val="FFFFFF"/>
                </a:solidFill>
                <a:latin typeface="Times New Roman"/>
                <a:cs typeface="Times New Roman"/>
              </a:rPr>
              <a:t>	</a:t>
            </a:r>
            <a:r>
              <a:rPr sz="3200" spc="250" dirty="0">
                <a:solidFill>
                  <a:srgbClr val="FFFFFF"/>
                </a:solidFill>
                <a:latin typeface="Verdana"/>
                <a:cs typeface="Verdana"/>
              </a:rPr>
              <a:t>a</a:t>
            </a:r>
            <a:r>
              <a:rPr sz="3200" spc="-80" dirty="0">
                <a:solidFill>
                  <a:srgbClr val="FFFFFF"/>
                </a:solidFill>
                <a:latin typeface="Verdana"/>
                <a:cs typeface="Verdana"/>
              </a:rPr>
              <a:t>n</a:t>
            </a:r>
            <a:r>
              <a:rPr sz="3200" spc="170" dirty="0">
                <a:solidFill>
                  <a:srgbClr val="FFFFFF"/>
                </a:solidFill>
                <a:latin typeface="Verdana"/>
                <a:cs typeface="Verdana"/>
              </a:rPr>
              <a:t>d </a:t>
            </a:r>
            <a:r>
              <a:rPr sz="3200" spc="85" dirty="0">
                <a:solidFill>
                  <a:srgbClr val="FFFFFF"/>
                </a:solidFill>
                <a:latin typeface="Times New Roman"/>
                <a:cs typeface="Times New Roman"/>
              </a:rPr>
              <a:t> </a:t>
            </a:r>
            <a:r>
              <a:rPr sz="3200" spc="-215" dirty="0">
                <a:solidFill>
                  <a:srgbClr val="FFFFFF"/>
                </a:solidFill>
                <a:latin typeface="Verdana"/>
                <a:cs typeface="Verdana"/>
              </a:rPr>
              <a:t>t</a:t>
            </a:r>
            <a:r>
              <a:rPr sz="3200" spc="-80" dirty="0">
                <a:solidFill>
                  <a:srgbClr val="FFFFFF"/>
                </a:solidFill>
                <a:latin typeface="Verdana"/>
                <a:cs typeface="Verdana"/>
              </a:rPr>
              <a:t>h</a:t>
            </a:r>
            <a:r>
              <a:rPr sz="3200" spc="190" dirty="0">
                <a:solidFill>
                  <a:srgbClr val="FFFFFF"/>
                </a:solidFill>
                <a:latin typeface="Verdana"/>
                <a:cs typeface="Verdana"/>
              </a:rPr>
              <a:t>e</a:t>
            </a:r>
            <a:endParaRPr sz="3200">
              <a:latin typeface="Verdana"/>
              <a:cs typeface="Verdana"/>
            </a:endParaRPr>
          </a:p>
        </p:txBody>
      </p:sp>
      <p:sp>
        <p:nvSpPr>
          <p:cNvPr id="7" name="object 7"/>
          <p:cNvSpPr txBox="1"/>
          <p:nvPr/>
        </p:nvSpPr>
        <p:spPr>
          <a:xfrm>
            <a:off x="794068" y="4649475"/>
            <a:ext cx="6975475" cy="518159"/>
          </a:xfrm>
          <a:prstGeom prst="rect">
            <a:avLst/>
          </a:prstGeom>
        </p:spPr>
        <p:txBody>
          <a:bodyPr vert="horz" wrap="square" lIns="0" tIns="16510" rIns="0" bIns="0" rtlCol="0">
            <a:spAutoFit/>
          </a:bodyPr>
          <a:lstStyle/>
          <a:p>
            <a:pPr marL="12700">
              <a:lnSpc>
                <a:spcPct val="100000"/>
              </a:lnSpc>
              <a:spcBef>
                <a:spcPts val="130"/>
              </a:spcBef>
            </a:pPr>
            <a:r>
              <a:rPr sz="3200" spc="-615" dirty="0">
                <a:solidFill>
                  <a:srgbClr val="FFFFFF"/>
                </a:solidFill>
                <a:latin typeface="Verdana"/>
                <a:cs typeface="Verdana"/>
              </a:rPr>
              <a:t>S</a:t>
            </a:r>
            <a:r>
              <a:rPr sz="3200" spc="-215" dirty="0">
                <a:solidFill>
                  <a:srgbClr val="FFFFFF"/>
                </a:solidFill>
                <a:latin typeface="Verdana"/>
                <a:cs typeface="Verdana"/>
              </a:rPr>
              <a:t>t</a:t>
            </a:r>
            <a:r>
              <a:rPr sz="3200" spc="-80" dirty="0">
                <a:solidFill>
                  <a:srgbClr val="FFFFFF"/>
                </a:solidFill>
                <a:latin typeface="Verdana"/>
                <a:cs typeface="Verdana"/>
              </a:rPr>
              <a:t>u</a:t>
            </a:r>
            <a:r>
              <a:rPr sz="3200" spc="175" dirty="0">
                <a:solidFill>
                  <a:srgbClr val="FFFFFF"/>
                </a:solidFill>
                <a:latin typeface="Verdana"/>
                <a:cs typeface="Verdana"/>
              </a:rPr>
              <a:t>d</a:t>
            </a:r>
            <a:r>
              <a:rPr sz="3200" spc="65" dirty="0">
                <a:solidFill>
                  <a:srgbClr val="FFFFFF"/>
                </a:solidFill>
                <a:latin typeface="Verdana"/>
                <a:cs typeface="Verdana"/>
              </a:rPr>
              <a:t>e</a:t>
            </a:r>
            <a:r>
              <a:rPr sz="3200" spc="50" dirty="0">
                <a:solidFill>
                  <a:srgbClr val="FFFFFF"/>
                </a:solidFill>
                <a:latin typeface="Verdana"/>
                <a:cs typeface="Verdana"/>
              </a:rPr>
              <a:t>n</a:t>
            </a:r>
            <a:r>
              <a:rPr sz="3200" spc="-215" dirty="0">
                <a:solidFill>
                  <a:srgbClr val="FFFFFF"/>
                </a:solidFill>
                <a:latin typeface="Verdana"/>
                <a:cs typeface="Verdana"/>
              </a:rPr>
              <a:t>t</a:t>
            </a:r>
            <a:r>
              <a:rPr sz="3200" spc="-415" dirty="0">
                <a:solidFill>
                  <a:srgbClr val="FFFFFF"/>
                </a:solidFill>
                <a:latin typeface="Verdana"/>
                <a:cs typeface="Verdana"/>
              </a:rPr>
              <a:t>s</a:t>
            </a:r>
            <a:r>
              <a:rPr sz="3200" spc="120" dirty="0">
                <a:solidFill>
                  <a:srgbClr val="FFFFFF"/>
                </a:solidFill>
                <a:latin typeface="Times New Roman"/>
                <a:cs typeface="Times New Roman"/>
              </a:rPr>
              <a:t> </a:t>
            </a:r>
            <a:r>
              <a:rPr sz="3200" spc="-245" dirty="0">
                <a:solidFill>
                  <a:srgbClr val="FFFFFF"/>
                </a:solidFill>
                <a:latin typeface="Verdana"/>
                <a:cs typeface="Verdana"/>
              </a:rPr>
              <a:t>U</a:t>
            </a:r>
            <a:r>
              <a:rPr sz="3200" spc="-80" dirty="0">
                <a:solidFill>
                  <a:srgbClr val="FFFFFF"/>
                </a:solidFill>
                <a:latin typeface="Verdana"/>
                <a:cs typeface="Verdana"/>
              </a:rPr>
              <a:t>n</a:t>
            </a:r>
            <a:r>
              <a:rPr sz="3200" spc="-210" dirty="0">
                <a:solidFill>
                  <a:srgbClr val="FFFFFF"/>
                </a:solidFill>
                <a:latin typeface="Verdana"/>
                <a:cs typeface="Verdana"/>
              </a:rPr>
              <a:t>i</a:t>
            </a:r>
            <a:r>
              <a:rPr sz="3200" spc="155" dirty="0">
                <a:solidFill>
                  <a:srgbClr val="FFFFFF"/>
                </a:solidFill>
                <a:latin typeface="Verdana"/>
                <a:cs typeface="Verdana"/>
              </a:rPr>
              <a:t>o</a:t>
            </a:r>
            <a:r>
              <a:rPr sz="3200" spc="-60" dirty="0">
                <a:solidFill>
                  <a:srgbClr val="FFFFFF"/>
                </a:solidFill>
                <a:latin typeface="Verdana"/>
                <a:cs typeface="Verdana"/>
              </a:rPr>
              <a:t>n</a:t>
            </a:r>
            <a:r>
              <a:rPr sz="3200" spc="80" dirty="0">
                <a:solidFill>
                  <a:srgbClr val="FFFFFF"/>
                </a:solidFill>
                <a:latin typeface="Times New Roman"/>
                <a:cs typeface="Times New Roman"/>
              </a:rPr>
              <a:t> </a:t>
            </a:r>
            <a:r>
              <a:rPr sz="3200" spc="-335" dirty="0">
                <a:solidFill>
                  <a:srgbClr val="FFFFFF"/>
                </a:solidFill>
                <a:latin typeface="Verdana"/>
                <a:cs typeface="Verdana"/>
              </a:rPr>
              <a:t>(</a:t>
            </a:r>
            <a:r>
              <a:rPr sz="3200" spc="380" dirty="0">
                <a:solidFill>
                  <a:srgbClr val="FFFFFF"/>
                </a:solidFill>
                <a:latin typeface="Verdana"/>
                <a:cs typeface="Verdana"/>
              </a:rPr>
              <a:t>M</a:t>
            </a:r>
            <a:r>
              <a:rPr sz="3200" spc="65" dirty="0">
                <a:solidFill>
                  <a:srgbClr val="FFFFFF"/>
                </a:solidFill>
                <a:latin typeface="Verdana"/>
                <a:cs typeface="Verdana"/>
              </a:rPr>
              <a:t>e</a:t>
            </a:r>
            <a:r>
              <a:rPr sz="3200" spc="50" dirty="0">
                <a:solidFill>
                  <a:srgbClr val="FFFFFF"/>
                </a:solidFill>
                <a:latin typeface="Verdana"/>
                <a:cs typeface="Verdana"/>
              </a:rPr>
              <a:t>n</a:t>
            </a:r>
            <a:r>
              <a:rPr sz="3200" spc="155" dirty="0">
                <a:solidFill>
                  <a:srgbClr val="FFFFFF"/>
                </a:solidFill>
                <a:latin typeface="Verdana"/>
                <a:cs typeface="Verdana"/>
              </a:rPr>
              <a:t>o</a:t>
            </a:r>
            <a:r>
              <a:rPr sz="3200" spc="-80" dirty="0">
                <a:solidFill>
                  <a:srgbClr val="FFFFFF"/>
                </a:solidFill>
                <a:latin typeface="Verdana"/>
                <a:cs typeface="Verdana"/>
              </a:rPr>
              <a:t>n</a:t>
            </a:r>
            <a:r>
              <a:rPr sz="3200" spc="-260" dirty="0">
                <a:solidFill>
                  <a:srgbClr val="FFFFFF"/>
                </a:solidFill>
                <a:latin typeface="Verdana"/>
                <a:cs typeface="Verdana"/>
              </a:rPr>
              <a:t>)</a:t>
            </a:r>
            <a:r>
              <a:rPr sz="3200" spc="-270" dirty="0">
                <a:solidFill>
                  <a:srgbClr val="FFFFFF"/>
                </a:solidFill>
                <a:latin typeface="Verdana"/>
                <a:cs typeface="Verdana"/>
              </a:rPr>
              <a:t>,</a:t>
            </a:r>
            <a:r>
              <a:rPr sz="3200" spc="-45" dirty="0">
                <a:solidFill>
                  <a:srgbClr val="FFFFFF"/>
                </a:solidFill>
                <a:latin typeface="Times New Roman"/>
                <a:cs typeface="Times New Roman"/>
              </a:rPr>
              <a:t> </a:t>
            </a:r>
            <a:r>
              <a:rPr sz="3200" spc="229" dirty="0">
                <a:solidFill>
                  <a:srgbClr val="FFFFFF"/>
                </a:solidFill>
                <a:latin typeface="Verdana"/>
                <a:cs typeface="Verdana"/>
              </a:rPr>
              <a:t>w</a:t>
            </a:r>
            <a:r>
              <a:rPr sz="3200" spc="250" dirty="0">
                <a:solidFill>
                  <a:srgbClr val="FFFFFF"/>
                </a:solidFill>
                <a:latin typeface="Verdana"/>
                <a:cs typeface="Verdana"/>
              </a:rPr>
              <a:t>a</a:t>
            </a:r>
            <a:r>
              <a:rPr sz="3200" spc="-415" dirty="0">
                <a:solidFill>
                  <a:srgbClr val="FFFFFF"/>
                </a:solidFill>
                <a:latin typeface="Verdana"/>
                <a:cs typeface="Verdana"/>
              </a:rPr>
              <a:t>s</a:t>
            </a:r>
            <a:r>
              <a:rPr sz="3200" spc="-100" dirty="0">
                <a:solidFill>
                  <a:srgbClr val="FFFFFF"/>
                </a:solidFill>
                <a:latin typeface="Times New Roman"/>
                <a:cs typeface="Times New Roman"/>
              </a:rPr>
              <a:t> </a:t>
            </a:r>
            <a:r>
              <a:rPr sz="3200" spc="-250" dirty="0">
                <a:solidFill>
                  <a:srgbClr val="FFFFFF"/>
                </a:solidFill>
                <a:latin typeface="Verdana"/>
                <a:cs typeface="Verdana"/>
              </a:rPr>
              <a:t>k</a:t>
            </a:r>
            <a:r>
              <a:rPr sz="3200" spc="-210" dirty="0">
                <a:solidFill>
                  <a:srgbClr val="FFFFFF"/>
                </a:solidFill>
                <a:latin typeface="Verdana"/>
                <a:cs typeface="Verdana"/>
              </a:rPr>
              <a:t>ill</a:t>
            </a:r>
            <a:r>
              <a:rPr sz="3200" spc="200" dirty="0">
                <a:solidFill>
                  <a:srgbClr val="FFFFFF"/>
                </a:solidFill>
                <a:latin typeface="Verdana"/>
                <a:cs typeface="Verdana"/>
              </a:rPr>
              <a:t>e</a:t>
            </a:r>
            <a:r>
              <a:rPr sz="3200" spc="180" dirty="0">
                <a:solidFill>
                  <a:srgbClr val="FFFFFF"/>
                </a:solidFill>
                <a:latin typeface="Verdana"/>
                <a:cs typeface="Verdana"/>
              </a:rPr>
              <a:t>d</a:t>
            </a:r>
            <a:r>
              <a:rPr sz="3200" spc="-270" dirty="0">
                <a:solidFill>
                  <a:srgbClr val="FFFFFF"/>
                </a:solidFill>
                <a:latin typeface="Verdana"/>
                <a:cs typeface="Verdana"/>
              </a:rPr>
              <a:t>.</a:t>
            </a:r>
            <a:endParaRPr sz="3200">
              <a:latin typeface="Verdana"/>
              <a:cs typeface="V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9144000" h="6858000">
                <a:moveTo>
                  <a:pt x="9143999" y="0"/>
                </a:moveTo>
                <a:lnTo>
                  <a:pt x="0" y="0"/>
                </a:lnTo>
                <a:lnTo>
                  <a:pt x="0" y="6857999"/>
                </a:lnTo>
                <a:lnTo>
                  <a:pt x="9143999" y="6857999"/>
                </a:lnTo>
                <a:lnTo>
                  <a:pt x="9143999" y="0"/>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0" y="9"/>
            <a:ext cx="9144000" cy="1441451"/>
          </a:xfrm>
          <a:prstGeom prst="rect">
            <a:avLst/>
          </a:prstGeom>
        </p:spPr>
      </p:pic>
      <p:sp>
        <p:nvSpPr>
          <p:cNvPr id="4" name="object 4"/>
          <p:cNvSpPr txBox="1">
            <a:spLocks noGrp="1"/>
          </p:cNvSpPr>
          <p:nvPr>
            <p:ph type="title"/>
          </p:nvPr>
        </p:nvSpPr>
        <p:spPr>
          <a:xfrm>
            <a:off x="5453384" y="2964811"/>
            <a:ext cx="2774950" cy="575310"/>
          </a:xfrm>
          <a:prstGeom prst="rect">
            <a:avLst/>
          </a:prstGeom>
        </p:spPr>
        <p:txBody>
          <a:bodyPr vert="horz" wrap="square" lIns="0" tIns="13335" rIns="0" bIns="0" rtlCol="0">
            <a:spAutoFit/>
          </a:bodyPr>
          <a:lstStyle/>
          <a:p>
            <a:pPr marL="12700">
              <a:lnSpc>
                <a:spcPct val="100000"/>
              </a:lnSpc>
              <a:spcBef>
                <a:spcPts val="105"/>
              </a:spcBef>
            </a:pPr>
            <a:r>
              <a:rPr spc="-350" dirty="0"/>
              <a:t>F</a:t>
            </a:r>
            <a:r>
              <a:rPr spc="-270" dirty="0"/>
              <a:t>I</a:t>
            </a:r>
            <a:r>
              <a:rPr spc="-425" dirty="0"/>
              <a:t>N</a:t>
            </a:r>
            <a:r>
              <a:rPr spc="165" dirty="0"/>
              <a:t>A</a:t>
            </a:r>
            <a:r>
              <a:rPr spc="-340" dirty="0"/>
              <a:t>L</a:t>
            </a:r>
            <a:r>
              <a:rPr spc="130" dirty="0">
                <a:latin typeface="Times New Roman"/>
                <a:cs typeface="Times New Roman"/>
              </a:rPr>
              <a:t> </a:t>
            </a:r>
            <a:r>
              <a:rPr spc="-715" dirty="0"/>
              <a:t>S</a:t>
            </a:r>
            <a:r>
              <a:rPr spc="-605" dirty="0"/>
              <a:t>T</a:t>
            </a:r>
            <a:r>
              <a:rPr spc="165" dirty="0"/>
              <a:t>A</a:t>
            </a:r>
            <a:r>
              <a:rPr spc="-5" dirty="0"/>
              <a:t>GE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21788" y="1085845"/>
            <a:ext cx="4447540" cy="575310"/>
          </a:xfrm>
          <a:prstGeom prst="rect">
            <a:avLst/>
          </a:prstGeom>
        </p:spPr>
        <p:txBody>
          <a:bodyPr vert="horz" wrap="square" lIns="0" tIns="13335" rIns="0" bIns="0" rtlCol="0">
            <a:spAutoFit/>
          </a:bodyPr>
          <a:lstStyle/>
          <a:p>
            <a:pPr marL="12700">
              <a:lnSpc>
                <a:spcPct val="100000"/>
              </a:lnSpc>
              <a:spcBef>
                <a:spcPts val="105"/>
              </a:spcBef>
            </a:pPr>
            <a:r>
              <a:rPr spc="-650" dirty="0"/>
              <a:t>T</a:t>
            </a:r>
            <a:r>
              <a:rPr spc="-235" dirty="0"/>
              <a:t>H</a:t>
            </a:r>
            <a:r>
              <a:rPr spc="-345" dirty="0"/>
              <a:t>E</a:t>
            </a:r>
            <a:r>
              <a:rPr spc="15" dirty="0">
                <a:latin typeface="Times New Roman"/>
                <a:cs typeface="Times New Roman"/>
              </a:rPr>
              <a:t> </a:t>
            </a:r>
            <a:r>
              <a:rPr spc="-80" dirty="0"/>
              <a:t>D</a:t>
            </a:r>
            <a:r>
              <a:rPr spc="-330" dirty="0"/>
              <a:t>E</a:t>
            </a:r>
            <a:r>
              <a:rPr spc="165" dirty="0"/>
              <a:t>A</a:t>
            </a:r>
            <a:r>
              <a:rPr spc="-650" dirty="0"/>
              <a:t>T</a:t>
            </a:r>
            <a:r>
              <a:rPr spc="-245" dirty="0"/>
              <a:t>H</a:t>
            </a:r>
            <a:r>
              <a:rPr spc="80" dirty="0">
                <a:latin typeface="Times New Roman"/>
                <a:cs typeface="Times New Roman"/>
              </a:rPr>
              <a:t> </a:t>
            </a:r>
            <a:r>
              <a:rPr spc="305" dirty="0"/>
              <a:t>O</a:t>
            </a:r>
            <a:r>
              <a:rPr spc="-325" dirty="0"/>
              <a:t>F</a:t>
            </a:r>
            <a:r>
              <a:rPr spc="85" dirty="0">
                <a:latin typeface="Times New Roman"/>
                <a:cs typeface="Times New Roman"/>
              </a:rPr>
              <a:t> </a:t>
            </a:r>
            <a:r>
              <a:rPr spc="165" dirty="0"/>
              <a:t>A</a:t>
            </a:r>
            <a:r>
              <a:rPr spc="-235" dirty="0"/>
              <a:t>S</a:t>
            </a:r>
            <a:r>
              <a:rPr spc="-265" dirty="0"/>
              <a:t>A</a:t>
            </a:r>
            <a:r>
              <a:rPr spc="-95" dirty="0"/>
              <a:t>D</a:t>
            </a:r>
          </a:p>
        </p:txBody>
      </p:sp>
      <p:sp>
        <p:nvSpPr>
          <p:cNvPr id="3" name="object 3"/>
          <p:cNvSpPr txBox="1"/>
          <p:nvPr/>
        </p:nvSpPr>
        <p:spPr>
          <a:xfrm>
            <a:off x="584196" y="2167886"/>
            <a:ext cx="7999730" cy="3599179"/>
          </a:xfrm>
          <a:prstGeom prst="rect">
            <a:avLst/>
          </a:prstGeom>
        </p:spPr>
        <p:txBody>
          <a:bodyPr vert="horz" wrap="square" lIns="0" tIns="63500" rIns="0" bIns="0" rtlCol="0">
            <a:spAutoFit/>
          </a:bodyPr>
          <a:lstStyle/>
          <a:p>
            <a:pPr marL="222250" marR="5080" indent="-210185" algn="just">
              <a:lnSpc>
                <a:spcPct val="90300"/>
              </a:lnSpc>
              <a:spcBef>
                <a:spcPts val="500"/>
              </a:spcBef>
              <a:buFont typeface="Arial MT"/>
              <a:buChar char="•"/>
              <a:tabLst>
                <a:tab pos="222885" algn="l"/>
              </a:tabLst>
            </a:pPr>
            <a:r>
              <a:rPr sz="3200" spc="20" dirty="0">
                <a:solidFill>
                  <a:srgbClr val="FFFFFF"/>
                </a:solidFill>
                <a:latin typeface="Verdana"/>
                <a:cs typeface="Verdana"/>
              </a:rPr>
              <a:t>The </a:t>
            </a:r>
            <a:r>
              <a:rPr sz="3200" spc="5" dirty="0">
                <a:solidFill>
                  <a:srgbClr val="FFFFFF"/>
                </a:solidFill>
                <a:latin typeface="Verdana"/>
                <a:cs typeface="Verdana"/>
              </a:rPr>
              <a:t>death of </a:t>
            </a:r>
            <a:r>
              <a:rPr sz="3200" dirty="0">
                <a:solidFill>
                  <a:srgbClr val="FFFFFF"/>
                </a:solidFill>
                <a:latin typeface="Verdana"/>
                <a:cs typeface="Verdana"/>
              </a:rPr>
              <a:t>Asad </a:t>
            </a:r>
            <a:r>
              <a:rPr sz="3200" spc="5" dirty="0">
                <a:solidFill>
                  <a:srgbClr val="FFFFFF"/>
                </a:solidFill>
                <a:latin typeface="Verdana"/>
                <a:cs typeface="Verdana"/>
              </a:rPr>
              <a:t>stirred the </a:t>
            </a:r>
            <a:r>
              <a:rPr sz="3200" spc="-5" dirty="0">
                <a:solidFill>
                  <a:srgbClr val="FFFFFF"/>
                </a:solidFill>
                <a:latin typeface="Verdana"/>
                <a:cs typeface="Verdana"/>
              </a:rPr>
              <a:t>entire </a:t>
            </a:r>
            <a:r>
              <a:rPr sz="3200" dirty="0">
                <a:solidFill>
                  <a:srgbClr val="FFFFFF"/>
                </a:solidFill>
                <a:latin typeface="Verdana"/>
                <a:cs typeface="Verdana"/>
              </a:rPr>
              <a:t> </a:t>
            </a:r>
            <a:r>
              <a:rPr sz="3200" spc="10" dirty="0">
                <a:solidFill>
                  <a:srgbClr val="FFFFFF"/>
                </a:solidFill>
                <a:latin typeface="Verdana"/>
                <a:cs typeface="Verdana"/>
              </a:rPr>
              <a:t>nation and </a:t>
            </a:r>
            <a:r>
              <a:rPr sz="3200" spc="-20" dirty="0">
                <a:solidFill>
                  <a:srgbClr val="FFFFFF"/>
                </a:solidFill>
                <a:latin typeface="Verdana"/>
                <a:cs typeface="Verdana"/>
              </a:rPr>
              <a:t>the </a:t>
            </a:r>
            <a:r>
              <a:rPr sz="3200" spc="-10" dirty="0">
                <a:solidFill>
                  <a:srgbClr val="FFFFFF"/>
                </a:solidFill>
                <a:latin typeface="Verdana"/>
                <a:cs typeface="Verdana"/>
              </a:rPr>
              <a:t>movement </a:t>
            </a:r>
            <a:r>
              <a:rPr sz="3200" spc="10" dirty="0">
                <a:solidFill>
                  <a:srgbClr val="FFFFFF"/>
                </a:solidFill>
                <a:latin typeface="Verdana"/>
                <a:cs typeface="Verdana"/>
              </a:rPr>
              <a:t>took </a:t>
            </a:r>
            <a:r>
              <a:rPr sz="3200" spc="-20" dirty="0">
                <a:solidFill>
                  <a:srgbClr val="FFFFFF"/>
                </a:solidFill>
                <a:latin typeface="Verdana"/>
                <a:cs typeface="Verdana"/>
              </a:rPr>
              <a:t>the </a:t>
            </a:r>
            <a:r>
              <a:rPr sz="3200" spc="-15" dirty="0">
                <a:solidFill>
                  <a:srgbClr val="FFFFFF"/>
                </a:solidFill>
                <a:latin typeface="Verdana"/>
                <a:cs typeface="Verdana"/>
              </a:rPr>
              <a:t> </a:t>
            </a:r>
            <a:r>
              <a:rPr sz="3200" spc="10" dirty="0">
                <a:solidFill>
                  <a:srgbClr val="FFFFFF"/>
                </a:solidFill>
                <a:latin typeface="Verdana"/>
                <a:cs typeface="Verdana"/>
              </a:rPr>
              <a:t>shape</a:t>
            </a:r>
            <a:r>
              <a:rPr sz="3200" spc="15" dirty="0">
                <a:solidFill>
                  <a:srgbClr val="FFFFFF"/>
                </a:solidFill>
                <a:latin typeface="Verdana"/>
                <a:cs typeface="Verdana"/>
              </a:rPr>
              <a:t> </a:t>
            </a:r>
            <a:r>
              <a:rPr sz="3200" spc="5" dirty="0">
                <a:solidFill>
                  <a:srgbClr val="FFFFFF"/>
                </a:solidFill>
                <a:latin typeface="Verdana"/>
                <a:cs typeface="Verdana"/>
              </a:rPr>
              <a:t>of</a:t>
            </a:r>
            <a:r>
              <a:rPr sz="3200" spc="10" dirty="0">
                <a:solidFill>
                  <a:srgbClr val="FFFFFF"/>
                </a:solidFill>
                <a:latin typeface="Verdana"/>
                <a:cs typeface="Verdana"/>
              </a:rPr>
              <a:t> </a:t>
            </a:r>
            <a:r>
              <a:rPr sz="3200" spc="15" dirty="0">
                <a:solidFill>
                  <a:srgbClr val="FFFFFF"/>
                </a:solidFill>
                <a:latin typeface="Verdana"/>
                <a:cs typeface="Verdana"/>
              </a:rPr>
              <a:t>a</a:t>
            </a:r>
            <a:r>
              <a:rPr sz="3200" spc="20" dirty="0">
                <a:solidFill>
                  <a:srgbClr val="FFFFFF"/>
                </a:solidFill>
                <a:latin typeface="Verdana"/>
                <a:cs typeface="Verdana"/>
              </a:rPr>
              <a:t> </a:t>
            </a:r>
            <a:r>
              <a:rPr sz="3200" spc="-10" dirty="0">
                <a:solidFill>
                  <a:srgbClr val="FFFFFF"/>
                </a:solidFill>
                <a:latin typeface="Verdana"/>
                <a:cs typeface="Verdana"/>
              </a:rPr>
              <a:t>national</a:t>
            </a:r>
            <a:r>
              <a:rPr sz="3200" spc="-5" dirty="0">
                <a:solidFill>
                  <a:srgbClr val="FFFFFF"/>
                </a:solidFill>
                <a:latin typeface="Verdana"/>
                <a:cs typeface="Verdana"/>
              </a:rPr>
              <a:t> upsurge.</a:t>
            </a:r>
            <a:r>
              <a:rPr sz="3200" dirty="0">
                <a:solidFill>
                  <a:srgbClr val="FFFFFF"/>
                </a:solidFill>
                <a:latin typeface="Verdana"/>
                <a:cs typeface="Verdana"/>
              </a:rPr>
              <a:t> </a:t>
            </a:r>
            <a:r>
              <a:rPr sz="3200" spc="-5" dirty="0">
                <a:solidFill>
                  <a:srgbClr val="FFFFFF"/>
                </a:solidFill>
                <a:latin typeface="Verdana"/>
                <a:cs typeface="Verdana"/>
              </a:rPr>
              <a:t>The </a:t>
            </a:r>
            <a:r>
              <a:rPr sz="3200" dirty="0">
                <a:solidFill>
                  <a:srgbClr val="FFFFFF"/>
                </a:solidFill>
                <a:latin typeface="Verdana"/>
                <a:cs typeface="Verdana"/>
              </a:rPr>
              <a:t> </a:t>
            </a:r>
            <a:r>
              <a:rPr sz="3200" spc="10" dirty="0">
                <a:solidFill>
                  <a:srgbClr val="FFFFFF"/>
                </a:solidFill>
                <a:latin typeface="Verdana"/>
                <a:cs typeface="Verdana"/>
              </a:rPr>
              <a:t>situation</a:t>
            </a:r>
            <a:r>
              <a:rPr sz="3200" spc="15" dirty="0">
                <a:solidFill>
                  <a:srgbClr val="FFFFFF"/>
                </a:solidFill>
                <a:latin typeface="Verdana"/>
                <a:cs typeface="Verdana"/>
              </a:rPr>
              <a:t> </a:t>
            </a:r>
            <a:r>
              <a:rPr sz="3200" spc="5" dirty="0">
                <a:solidFill>
                  <a:srgbClr val="FFFFFF"/>
                </a:solidFill>
                <a:latin typeface="Verdana"/>
                <a:cs typeface="Verdana"/>
              </a:rPr>
              <a:t>of</a:t>
            </a:r>
            <a:r>
              <a:rPr sz="3200" spc="10" dirty="0">
                <a:solidFill>
                  <a:srgbClr val="FFFFFF"/>
                </a:solidFill>
                <a:latin typeface="Verdana"/>
                <a:cs typeface="Verdana"/>
              </a:rPr>
              <a:t> </a:t>
            </a:r>
            <a:r>
              <a:rPr sz="3200" spc="5" dirty="0">
                <a:solidFill>
                  <a:srgbClr val="FFFFFF"/>
                </a:solidFill>
                <a:latin typeface="Verdana"/>
                <a:cs typeface="Verdana"/>
              </a:rPr>
              <a:t>Dhaka</a:t>
            </a:r>
            <a:r>
              <a:rPr sz="3200" spc="10" dirty="0">
                <a:solidFill>
                  <a:srgbClr val="FFFFFF"/>
                </a:solidFill>
                <a:latin typeface="Verdana"/>
                <a:cs typeface="Verdana"/>
              </a:rPr>
              <a:t> </a:t>
            </a:r>
            <a:r>
              <a:rPr sz="3200" spc="-5" dirty="0">
                <a:solidFill>
                  <a:srgbClr val="FFFFFF"/>
                </a:solidFill>
                <a:latin typeface="Verdana"/>
                <a:cs typeface="Verdana"/>
              </a:rPr>
              <a:t>went</a:t>
            </a:r>
            <a:r>
              <a:rPr sz="3200" spc="1120" dirty="0">
                <a:solidFill>
                  <a:srgbClr val="FFFFFF"/>
                </a:solidFill>
                <a:latin typeface="Verdana"/>
                <a:cs typeface="Verdana"/>
              </a:rPr>
              <a:t> </a:t>
            </a:r>
            <a:r>
              <a:rPr sz="3200" dirty="0">
                <a:solidFill>
                  <a:srgbClr val="FFFFFF"/>
                </a:solidFill>
                <a:latin typeface="Verdana"/>
                <a:cs typeface="Verdana"/>
              </a:rPr>
              <a:t>beyond </a:t>
            </a:r>
            <a:r>
              <a:rPr sz="3200" spc="-1110" dirty="0">
                <a:solidFill>
                  <a:srgbClr val="FFFFFF"/>
                </a:solidFill>
                <a:latin typeface="Verdana"/>
                <a:cs typeface="Verdana"/>
              </a:rPr>
              <a:t> </a:t>
            </a:r>
            <a:r>
              <a:rPr sz="3200" dirty="0">
                <a:solidFill>
                  <a:srgbClr val="FFFFFF"/>
                </a:solidFill>
                <a:latin typeface="Verdana"/>
                <a:cs typeface="Verdana"/>
              </a:rPr>
              <a:t>control </a:t>
            </a:r>
            <a:r>
              <a:rPr sz="3200" spc="5" dirty="0">
                <a:solidFill>
                  <a:srgbClr val="FFFFFF"/>
                </a:solidFill>
                <a:latin typeface="Verdana"/>
                <a:cs typeface="Verdana"/>
              </a:rPr>
              <a:t>of </a:t>
            </a:r>
            <a:r>
              <a:rPr sz="3200" spc="10" dirty="0">
                <a:solidFill>
                  <a:srgbClr val="FFFFFF"/>
                </a:solidFill>
                <a:latin typeface="Verdana"/>
                <a:cs typeface="Verdana"/>
              </a:rPr>
              <a:t>the </a:t>
            </a:r>
            <a:r>
              <a:rPr sz="3200" spc="-5" dirty="0">
                <a:solidFill>
                  <a:srgbClr val="FFFFFF"/>
                </a:solidFill>
                <a:latin typeface="Verdana"/>
                <a:cs typeface="Verdana"/>
              </a:rPr>
              <a:t>police </a:t>
            </a:r>
            <a:r>
              <a:rPr sz="3200" spc="15" dirty="0">
                <a:solidFill>
                  <a:srgbClr val="FFFFFF"/>
                </a:solidFill>
                <a:latin typeface="Verdana"/>
                <a:cs typeface="Verdana"/>
              </a:rPr>
              <a:t>when </a:t>
            </a:r>
            <a:r>
              <a:rPr sz="3200" spc="-70" dirty="0">
                <a:solidFill>
                  <a:srgbClr val="FFFFFF"/>
                </a:solidFill>
                <a:latin typeface="Verdana"/>
                <a:cs typeface="Verdana"/>
              </a:rPr>
              <a:t>Matiur, </a:t>
            </a:r>
            <a:r>
              <a:rPr sz="3200" spc="15" dirty="0">
                <a:solidFill>
                  <a:srgbClr val="FFFFFF"/>
                </a:solidFill>
                <a:latin typeface="Verdana"/>
                <a:cs typeface="Verdana"/>
              </a:rPr>
              <a:t>a </a:t>
            </a:r>
            <a:r>
              <a:rPr sz="3200" spc="20" dirty="0">
                <a:solidFill>
                  <a:srgbClr val="FFFFFF"/>
                </a:solidFill>
                <a:latin typeface="Verdana"/>
                <a:cs typeface="Verdana"/>
              </a:rPr>
              <a:t> </a:t>
            </a:r>
            <a:r>
              <a:rPr sz="3200" spc="10" dirty="0">
                <a:solidFill>
                  <a:srgbClr val="FFFFFF"/>
                </a:solidFill>
                <a:latin typeface="Verdana"/>
                <a:cs typeface="Verdana"/>
              </a:rPr>
              <a:t>student</a:t>
            </a:r>
            <a:r>
              <a:rPr sz="3200" spc="15" dirty="0">
                <a:solidFill>
                  <a:srgbClr val="FFFFFF"/>
                </a:solidFill>
                <a:latin typeface="Verdana"/>
                <a:cs typeface="Verdana"/>
              </a:rPr>
              <a:t> </a:t>
            </a:r>
            <a:r>
              <a:rPr sz="3200" spc="5" dirty="0">
                <a:solidFill>
                  <a:srgbClr val="FFFFFF"/>
                </a:solidFill>
                <a:latin typeface="Verdana"/>
                <a:cs typeface="Verdana"/>
              </a:rPr>
              <a:t>of</a:t>
            </a:r>
            <a:r>
              <a:rPr sz="3200" spc="10" dirty="0">
                <a:solidFill>
                  <a:srgbClr val="FFFFFF"/>
                </a:solidFill>
                <a:latin typeface="Verdana"/>
                <a:cs typeface="Verdana"/>
              </a:rPr>
              <a:t> </a:t>
            </a:r>
            <a:r>
              <a:rPr sz="3200" spc="5" dirty="0">
                <a:solidFill>
                  <a:srgbClr val="FFFFFF"/>
                </a:solidFill>
                <a:latin typeface="Verdana"/>
                <a:cs typeface="Verdana"/>
              </a:rPr>
              <a:t>class</a:t>
            </a:r>
            <a:r>
              <a:rPr sz="3200" spc="10" dirty="0">
                <a:solidFill>
                  <a:srgbClr val="FFFFFF"/>
                </a:solidFill>
                <a:latin typeface="Verdana"/>
                <a:cs typeface="Verdana"/>
              </a:rPr>
              <a:t> </a:t>
            </a:r>
            <a:r>
              <a:rPr sz="3200" spc="-5" dirty="0">
                <a:solidFill>
                  <a:srgbClr val="FFFFFF"/>
                </a:solidFill>
                <a:latin typeface="Verdana"/>
                <a:cs typeface="Verdana"/>
              </a:rPr>
              <a:t>IX,</a:t>
            </a:r>
            <a:r>
              <a:rPr sz="3200" dirty="0">
                <a:solidFill>
                  <a:srgbClr val="FFFFFF"/>
                </a:solidFill>
                <a:latin typeface="Verdana"/>
                <a:cs typeface="Verdana"/>
              </a:rPr>
              <a:t> </a:t>
            </a:r>
            <a:r>
              <a:rPr sz="3200" spc="25" dirty="0">
                <a:solidFill>
                  <a:srgbClr val="FFFFFF"/>
                </a:solidFill>
                <a:latin typeface="Verdana"/>
                <a:cs typeface="Verdana"/>
              </a:rPr>
              <a:t>died</a:t>
            </a:r>
            <a:r>
              <a:rPr sz="3200" spc="30" dirty="0">
                <a:solidFill>
                  <a:srgbClr val="FFFFFF"/>
                </a:solidFill>
                <a:latin typeface="Verdana"/>
                <a:cs typeface="Verdana"/>
              </a:rPr>
              <a:t> </a:t>
            </a:r>
            <a:r>
              <a:rPr sz="3200" spc="5" dirty="0">
                <a:solidFill>
                  <a:srgbClr val="FFFFFF"/>
                </a:solidFill>
                <a:latin typeface="Verdana"/>
                <a:cs typeface="Verdana"/>
              </a:rPr>
              <a:t>of</a:t>
            </a:r>
            <a:r>
              <a:rPr sz="3200" spc="10" dirty="0">
                <a:solidFill>
                  <a:srgbClr val="FFFFFF"/>
                </a:solidFill>
                <a:latin typeface="Verdana"/>
                <a:cs typeface="Verdana"/>
              </a:rPr>
              <a:t> </a:t>
            </a:r>
            <a:r>
              <a:rPr sz="3200" dirty="0">
                <a:solidFill>
                  <a:srgbClr val="FFFFFF"/>
                </a:solidFill>
                <a:latin typeface="Verdana"/>
                <a:cs typeface="Verdana"/>
              </a:rPr>
              <a:t>police </a:t>
            </a:r>
            <a:r>
              <a:rPr sz="3200" spc="-1110" dirty="0">
                <a:solidFill>
                  <a:srgbClr val="FFFFFF"/>
                </a:solidFill>
                <a:latin typeface="Verdana"/>
                <a:cs typeface="Verdana"/>
              </a:rPr>
              <a:t> </a:t>
            </a:r>
            <a:r>
              <a:rPr sz="3200" spc="5" dirty="0">
                <a:solidFill>
                  <a:srgbClr val="FFFFFF"/>
                </a:solidFill>
                <a:latin typeface="Verdana"/>
                <a:cs typeface="Verdana"/>
              </a:rPr>
              <a:t>firing </a:t>
            </a:r>
            <a:r>
              <a:rPr sz="3200" spc="10" dirty="0">
                <a:solidFill>
                  <a:srgbClr val="FFFFFF"/>
                </a:solidFill>
                <a:latin typeface="Verdana"/>
                <a:cs typeface="Verdana"/>
              </a:rPr>
              <a:t>on </a:t>
            </a:r>
            <a:r>
              <a:rPr sz="3200" dirty="0">
                <a:solidFill>
                  <a:srgbClr val="FFFFFF"/>
                </a:solidFill>
                <a:latin typeface="Verdana"/>
                <a:cs typeface="Verdana"/>
              </a:rPr>
              <a:t>24 </a:t>
            </a:r>
            <a:r>
              <a:rPr sz="3200" spc="10" dirty="0">
                <a:solidFill>
                  <a:srgbClr val="FFFFFF"/>
                </a:solidFill>
                <a:latin typeface="Verdana"/>
                <a:cs typeface="Verdana"/>
              </a:rPr>
              <a:t>January and </a:t>
            </a:r>
            <a:r>
              <a:rPr sz="3200" spc="-5" dirty="0">
                <a:solidFill>
                  <a:srgbClr val="FFFFFF"/>
                </a:solidFill>
                <a:latin typeface="Verdana"/>
                <a:cs typeface="Verdana"/>
              </a:rPr>
              <a:t>Rustam </a:t>
            </a:r>
            <a:r>
              <a:rPr sz="3200" spc="10" dirty="0">
                <a:solidFill>
                  <a:srgbClr val="FFFFFF"/>
                </a:solidFill>
                <a:latin typeface="Verdana"/>
                <a:cs typeface="Verdana"/>
              </a:rPr>
              <a:t>was </a:t>
            </a:r>
            <a:r>
              <a:rPr sz="3200" spc="-1110" dirty="0">
                <a:solidFill>
                  <a:srgbClr val="FFFFFF"/>
                </a:solidFill>
                <a:latin typeface="Verdana"/>
                <a:cs typeface="Verdana"/>
              </a:rPr>
              <a:t> </a:t>
            </a:r>
            <a:r>
              <a:rPr sz="3200" spc="15" dirty="0">
                <a:solidFill>
                  <a:srgbClr val="FFFFFF"/>
                </a:solidFill>
                <a:latin typeface="Verdana"/>
                <a:cs typeface="Verdana"/>
              </a:rPr>
              <a:t>stabbed</a:t>
            </a:r>
            <a:r>
              <a:rPr sz="3200" spc="-130" dirty="0">
                <a:solidFill>
                  <a:srgbClr val="FFFFFF"/>
                </a:solidFill>
                <a:latin typeface="Verdana"/>
                <a:cs typeface="Verdana"/>
              </a:rPr>
              <a:t> </a:t>
            </a:r>
            <a:r>
              <a:rPr sz="3200" spc="15" dirty="0">
                <a:solidFill>
                  <a:srgbClr val="FFFFFF"/>
                </a:solidFill>
                <a:latin typeface="Verdana"/>
                <a:cs typeface="Verdana"/>
              </a:rPr>
              <a:t>to</a:t>
            </a:r>
            <a:r>
              <a:rPr sz="3200" spc="-10" dirty="0">
                <a:solidFill>
                  <a:srgbClr val="FFFFFF"/>
                </a:solidFill>
                <a:latin typeface="Verdana"/>
                <a:cs typeface="Verdana"/>
              </a:rPr>
              <a:t> </a:t>
            </a:r>
            <a:r>
              <a:rPr sz="3200" spc="15" dirty="0">
                <a:solidFill>
                  <a:srgbClr val="FFFFFF"/>
                </a:solidFill>
                <a:latin typeface="Verdana"/>
                <a:cs typeface="Verdana"/>
              </a:rPr>
              <a:t>death.</a:t>
            </a:r>
            <a:endParaRPr sz="3200">
              <a:latin typeface="Verdana"/>
              <a:cs typeface="Verdan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4196" y="2250690"/>
            <a:ext cx="7997825" cy="2272665"/>
          </a:xfrm>
          <a:prstGeom prst="rect">
            <a:avLst/>
          </a:prstGeom>
        </p:spPr>
        <p:txBody>
          <a:bodyPr vert="horz" wrap="square" lIns="0" tIns="65404" rIns="0" bIns="0" rtlCol="0">
            <a:spAutoFit/>
          </a:bodyPr>
          <a:lstStyle/>
          <a:p>
            <a:pPr marL="222250" marR="5080" indent="-210185" algn="just">
              <a:lnSpc>
                <a:spcPct val="90000"/>
              </a:lnSpc>
              <a:spcBef>
                <a:spcPts val="515"/>
              </a:spcBef>
              <a:buFont typeface="Arial MT"/>
              <a:buChar char="•"/>
              <a:tabLst>
                <a:tab pos="222885" algn="l"/>
              </a:tabLst>
            </a:pPr>
            <a:r>
              <a:rPr sz="3200" spc="-135" dirty="0">
                <a:solidFill>
                  <a:srgbClr val="FFFFFF"/>
                </a:solidFill>
                <a:latin typeface="Verdana"/>
                <a:cs typeface="Verdana"/>
              </a:rPr>
              <a:t>Army</a:t>
            </a:r>
            <a:r>
              <a:rPr sz="3200" spc="-130" dirty="0">
                <a:solidFill>
                  <a:srgbClr val="FFFFFF"/>
                </a:solidFill>
                <a:latin typeface="Verdana"/>
                <a:cs typeface="Verdana"/>
              </a:rPr>
              <a:t> </a:t>
            </a:r>
            <a:r>
              <a:rPr sz="3200" spc="-5" dirty="0">
                <a:solidFill>
                  <a:srgbClr val="FFFFFF"/>
                </a:solidFill>
                <a:latin typeface="Verdana"/>
                <a:cs typeface="Verdana"/>
              </a:rPr>
              <a:t>was </a:t>
            </a:r>
            <a:r>
              <a:rPr sz="3200" spc="80" dirty="0">
                <a:solidFill>
                  <a:srgbClr val="FFFFFF"/>
                </a:solidFill>
                <a:latin typeface="Verdana"/>
                <a:cs typeface="Verdana"/>
              </a:rPr>
              <a:t>deployed </a:t>
            </a:r>
            <a:r>
              <a:rPr sz="3200" spc="-130" dirty="0">
                <a:solidFill>
                  <a:srgbClr val="FFFFFF"/>
                </a:solidFill>
                <a:latin typeface="Verdana"/>
                <a:cs typeface="Verdana"/>
              </a:rPr>
              <a:t>in</a:t>
            </a:r>
            <a:r>
              <a:rPr sz="3200" spc="-125" dirty="0">
                <a:solidFill>
                  <a:srgbClr val="FFFFFF"/>
                </a:solidFill>
                <a:latin typeface="Verdana"/>
                <a:cs typeface="Verdana"/>
              </a:rPr>
              <a:t> </a:t>
            </a:r>
            <a:r>
              <a:rPr sz="3200" spc="-35" dirty="0">
                <a:solidFill>
                  <a:srgbClr val="FFFFFF"/>
                </a:solidFill>
                <a:latin typeface="Verdana"/>
                <a:cs typeface="Verdana"/>
              </a:rPr>
              <a:t>the </a:t>
            </a:r>
            <a:r>
              <a:rPr sz="3200" spc="-60" dirty="0">
                <a:solidFill>
                  <a:srgbClr val="FFFFFF"/>
                </a:solidFill>
                <a:latin typeface="Verdana"/>
                <a:cs typeface="Verdana"/>
              </a:rPr>
              <a:t>city </a:t>
            </a:r>
            <a:r>
              <a:rPr sz="3200" spc="130" dirty="0">
                <a:solidFill>
                  <a:srgbClr val="FFFFFF"/>
                </a:solidFill>
                <a:latin typeface="Verdana"/>
                <a:cs typeface="Verdana"/>
              </a:rPr>
              <a:t>and </a:t>
            </a:r>
            <a:r>
              <a:rPr sz="3200" spc="135" dirty="0">
                <a:solidFill>
                  <a:srgbClr val="FFFFFF"/>
                </a:solidFill>
                <a:latin typeface="Verdana"/>
                <a:cs typeface="Verdana"/>
              </a:rPr>
              <a:t> </a:t>
            </a:r>
            <a:r>
              <a:rPr sz="3200" spc="-5" dirty="0">
                <a:solidFill>
                  <a:srgbClr val="FFFFFF"/>
                </a:solidFill>
                <a:latin typeface="Verdana"/>
                <a:cs typeface="Verdana"/>
              </a:rPr>
              <a:t>curfew </a:t>
            </a:r>
            <a:r>
              <a:rPr sz="3200" spc="-30" dirty="0">
                <a:solidFill>
                  <a:srgbClr val="FFFFFF"/>
                </a:solidFill>
                <a:latin typeface="Verdana"/>
                <a:cs typeface="Verdana"/>
              </a:rPr>
              <a:t>was </a:t>
            </a:r>
            <a:r>
              <a:rPr sz="3200" spc="-5" dirty="0">
                <a:solidFill>
                  <a:srgbClr val="FFFFFF"/>
                </a:solidFill>
                <a:latin typeface="Verdana"/>
                <a:cs typeface="Verdana"/>
              </a:rPr>
              <a:t>imposed </a:t>
            </a:r>
            <a:r>
              <a:rPr sz="3200" spc="-105" dirty="0">
                <a:solidFill>
                  <a:srgbClr val="FFFFFF"/>
                </a:solidFill>
                <a:latin typeface="Verdana"/>
                <a:cs typeface="Verdana"/>
              </a:rPr>
              <a:t>for </a:t>
            </a:r>
            <a:r>
              <a:rPr sz="3200" spc="95" dirty="0">
                <a:solidFill>
                  <a:srgbClr val="FFFFFF"/>
                </a:solidFill>
                <a:latin typeface="Verdana"/>
                <a:cs typeface="Verdana"/>
              </a:rPr>
              <a:t>an </a:t>
            </a:r>
            <a:r>
              <a:rPr sz="3200" spc="-65" dirty="0">
                <a:solidFill>
                  <a:srgbClr val="FFFFFF"/>
                </a:solidFill>
                <a:latin typeface="Verdana"/>
                <a:cs typeface="Verdana"/>
              </a:rPr>
              <a:t>indefinite </a:t>
            </a:r>
            <a:r>
              <a:rPr sz="3200" spc="-60" dirty="0">
                <a:solidFill>
                  <a:srgbClr val="FFFFFF"/>
                </a:solidFill>
                <a:latin typeface="Verdana"/>
                <a:cs typeface="Verdana"/>
              </a:rPr>
              <a:t> </a:t>
            </a:r>
            <a:r>
              <a:rPr sz="3200" spc="-25" dirty="0">
                <a:solidFill>
                  <a:srgbClr val="FFFFFF"/>
                </a:solidFill>
                <a:latin typeface="Verdana"/>
                <a:cs typeface="Verdana"/>
              </a:rPr>
              <a:t>period. </a:t>
            </a:r>
            <a:r>
              <a:rPr sz="3200" spc="-114" dirty="0">
                <a:solidFill>
                  <a:srgbClr val="FFFFFF"/>
                </a:solidFill>
                <a:latin typeface="Verdana"/>
                <a:cs typeface="Verdana"/>
              </a:rPr>
              <a:t>Indiscriminate </a:t>
            </a:r>
            <a:r>
              <a:rPr sz="3200" spc="-155" dirty="0">
                <a:solidFill>
                  <a:srgbClr val="FFFFFF"/>
                </a:solidFill>
                <a:latin typeface="Verdana"/>
                <a:cs typeface="Verdana"/>
              </a:rPr>
              <a:t>firing </a:t>
            </a:r>
            <a:r>
              <a:rPr sz="3200" spc="-15" dirty="0">
                <a:solidFill>
                  <a:srgbClr val="FFFFFF"/>
                </a:solidFill>
                <a:latin typeface="Verdana"/>
                <a:cs typeface="Verdana"/>
              </a:rPr>
              <a:t>of </a:t>
            </a:r>
            <a:r>
              <a:rPr sz="3200" spc="-35" dirty="0">
                <a:solidFill>
                  <a:srgbClr val="FFFFFF"/>
                </a:solidFill>
                <a:latin typeface="Verdana"/>
                <a:cs typeface="Verdana"/>
              </a:rPr>
              <a:t>the </a:t>
            </a:r>
            <a:r>
              <a:rPr sz="3200" spc="-105" dirty="0">
                <a:solidFill>
                  <a:srgbClr val="FFFFFF"/>
                </a:solidFill>
                <a:latin typeface="Verdana"/>
                <a:cs typeface="Verdana"/>
              </a:rPr>
              <a:t>army </a:t>
            </a:r>
            <a:r>
              <a:rPr sz="3200" spc="-1110" dirty="0">
                <a:solidFill>
                  <a:srgbClr val="FFFFFF"/>
                </a:solidFill>
                <a:latin typeface="Verdana"/>
                <a:cs typeface="Verdana"/>
              </a:rPr>
              <a:t> </a:t>
            </a:r>
            <a:r>
              <a:rPr sz="3200" spc="130" dirty="0">
                <a:solidFill>
                  <a:srgbClr val="FFFFFF"/>
                </a:solidFill>
                <a:latin typeface="Verdana"/>
                <a:cs typeface="Verdana"/>
              </a:rPr>
              <a:t>and</a:t>
            </a:r>
            <a:r>
              <a:rPr sz="3200" spc="135" dirty="0">
                <a:solidFill>
                  <a:srgbClr val="FFFFFF"/>
                </a:solidFill>
                <a:latin typeface="Verdana"/>
                <a:cs typeface="Verdana"/>
              </a:rPr>
              <a:t> </a:t>
            </a:r>
            <a:r>
              <a:rPr sz="3200" spc="-35" dirty="0">
                <a:solidFill>
                  <a:srgbClr val="FFFFFF"/>
                </a:solidFill>
                <a:latin typeface="Verdana"/>
                <a:cs typeface="Verdana"/>
              </a:rPr>
              <a:t>the</a:t>
            </a:r>
            <a:r>
              <a:rPr sz="3200" spc="-30" dirty="0">
                <a:solidFill>
                  <a:srgbClr val="FFFFFF"/>
                </a:solidFill>
                <a:latin typeface="Verdana"/>
                <a:cs typeface="Verdana"/>
              </a:rPr>
              <a:t> </a:t>
            </a:r>
            <a:r>
              <a:rPr sz="3200" spc="-210" dirty="0">
                <a:solidFill>
                  <a:srgbClr val="FFFFFF"/>
                </a:solidFill>
                <a:latin typeface="Verdana"/>
                <a:cs typeface="Verdana"/>
              </a:rPr>
              <a:t>EPR</a:t>
            </a:r>
            <a:r>
              <a:rPr sz="3200" spc="-204" dirty="0">
                <a:solidFill>
                  <a:srgbClr val="FFFFFF"/>
                </a:solidFill>
                <a:latin typeface="Verdana"/>
                <a:cs typeface="Verdana"/>
              </a:rPr>
              <a:t> </a:t>
            </a:r>
            <a:r>
              <a:rPr sz="3200" spc="100" dirty="0">
                <a:solidFill>
                  <a:srgbClr val="FFFFFF"/>
                </a:solidFill>
                <a:latin typeface="Verdana"/>
                <a:cs typeface="Verdana"/>
              </a:rPr>
              <a:t>caused</a:t>
            </a:r>
            <a:r>
              <a:rPr sz="3200" spc="105" dirty="0">
                <a:solidFill>
                  <a:srgbClr val="FFFFFF"/>
                </a:solidFill>
                <a:latin typeface="Verdana"/>
                <a:cs typeface="Verdana"/>
              </a:rPr>
              <a:t> </a:t>
            </a:r>
            <a:r>
              <a:rPr sz="3200" spc="55" dirty="0">
                <a:solidFill>
                  <a:srgbClr val="FFFFFF"/>
                </a:solidFill>
                <a:latin typeface="Verdana"/>
                <a:cs typeface="Verdana"/>
              </a:rPr>
              <a:t>death</a:t>
            </a:r>
            <a:r>
              <a:rPr sz="3200" spc="60" dirty="0">
                <a:solidFill>
                  <a:srgbClr val="FFFFFF"/>
                </a:solidFill>
                <a:latin typeface="Verdana"/>
                <a:cs typeface="Verdana"/>
              </a:rPr>
              <a:t> </a:t>
            </a:r>
            <a:r>
              <a:rPr sz="3200" spc="-20" dirty="0">
                <a:solidFill>
                  <a:srgbClr val="FFFFFF"/>
                </a:solidFill>
                <a:latin typeface="Verdana"/>
                <a:cs typeface="Verdana"/>
              </a:rPr>
              <a:t>to</a:t>
            </a:r>
            <a:r>
              <a:rPr sz="3200" spc="-15" dirty="0">
                <a:solidFill>
                  <a:srgbClr val="FFFFFF"/>
                </a:solidFill>
                <a:latin typeface="Verdana"/>
                <a:cs typeface="Verdana"/>
              </a:rPr>
              <a:t> </a:t>
            </a:r>
            <a:r>
              <a:rPr sz="3200" spc="280" dirty="0">
                <a:solidFill>
                  <a:srgbClr val="FFFFFF"/>
                </a:solidFill>
                <a:latin typeface="Verdana"/>
                <a:cs typeface="Verdana"/>
              </a:rPr>
              <a:t>a </a:t>
            </a:r>
            <a:r>
              <a:rPr sz="3200" spc="285" dirty="0">
                <a:solidFill>
                  <a:srgbClr val="FFFFFF"/>
                </a:solidFill>
                <a:latin typeface="Verdana"/>
                <a:cs typeface="Verdana"/>
              </a:rPr>
              <a:t> </a:t>
            </a:r>
            <a:r>
              <a:rPr sz="3200" spc="229" dirty="0">
                <a:solidFill>
                  <a:srgbClr val="FFFFFF"/>
                </a:solidFill>
                <a:latin typeface="Verdana"/>
                <a:cs typeface="Verdana"/>
              </a:rPr>
              <a:t>w</a:t>
            </a:r>
            <a:r>
              <a:rPr sz="3200" spc="155" dirty="0">
                <a:solidFill>
                  <a:srgbClr val="FFFFFF"/>
                </a:solidFill>
                <a:latin typeface="Verdana"/>
                <a:cs typeface="Verdana"/>
              </a:rPr>
              <a:t>o</a:t>
            </a:r>
            <a:r>
              <a:rPr sz="3200" spc="-114" dirty="0">
                <a:solidFill>
                  <a:srgbClr val="FFFFFF"/>
                </a:solidFill>
                <a:latin typeface="Verdana"/>
                <a:cs typeface="Verdana"/>
              </a:rPr>
              <a:t>m</a:t>
            </a:r>
            <a:r>
              <a:rPr sz="3200" spc="250" dirty="0">
                <a:solidFill>
                  <a:srgbClr val="FFFFFF"/>
                </a:solidFill>
                <a:latin typeface="Verdana"/>
                <a:cs typeface="Verdana"/>
              </a:rPr>
              <a:t>a</a:t>
            </a:r>
            <a:r>
              <a:rPr sz="3200" spc="-60" dirty="0">
                <a:solidFill>
                  <a:srgbClr val="FFFFFF"/>
                </a:solidFill>
                <a:latin typeface="Verdana"/>
                <a:cs typeface="Verdana"/>
              </a:rPr>
              <a:t>n</a:t>
            </a:r>
            <a:r>
              <a:rPr sz="3200" spc="-145" dirty="0">
                <a:solidFill>
                  <a:srgbClr val="FFFFFF"/>
                </a:solidFill>
                <a:latin typeface="Times New Roman"/>
                <a:cs typeface="Times New Roman"/>
              </a:rPr>
              <a:t> </a:t>
            </a:r>
            <a:r>
              <a:rPr sz="3200" spc="229" dirty="0">
                <a:solidFill>
                  <a:srgbClr val="FFFFFF"/>
                </a:solidFill>
                <a:latin typeface="Verdana"/>
                <a:cs typeface="Verdana"/>
              </a:rPr>
              <a:t>w</a:t>
            </a:r>
            <a:r>
              <a:rPr sz="3200" spc="-80" dirty="0">
                <a:solidFill>
                  <a:srgbClr val="FFFFFF"/>
                </a:solidFill>
                <a:latin typeface="Verdana"/>
                <a:cs typeface="Verdana"/>
              </a:rPr>
              <a:t>h</a:t>
            </a:r>
            <a:r>
              <a:rPr sz="3200" spc="-210" dirty="0">
                <a:solidFill>
                  <a:srgbClr val="FFFFFF"/>
                </a:solidFill>
                <a:latin typeface="Verdana"/>
                <a:cs typeface="Verdana"/>
              </a:rPr>
              <a:t>il</a:t>
            </a:r>
            <a:r>
              <a:rPr sz="3200" spc="190" dirty="0">
                <a:solidFill>
                  <a:srgbClr val="FFFFFF"/>
                </a:solidFill>
                <a:latin typeface="Verdana"/>
                <a:cs typeface="Verdana"/>
              </a:rPr>
              <a:t>e</a:t>
            </a:r>
            <a:r>
              <a:rPr sz="3200" spc="-195" dirty="0">
                <a:solidFill>
                  <a:srgbClr val="FFFFFF"/>
                </a:solidFill>
                <a:latin typeface="Times New Roman"/>
                <a:cs typeface="Times New Roman"/>
              </a:rPr>
              <a:t> </a:t>
            </a:r>
            <a:r>
              <a:rPr sz="3200" spc="-395" dirty="0">
                <a:solidFill>
                  <a:srgbClr val="FFFFFF"/>
                </a:solidFill>
                <a:latin typeface="Verdana"/>
                <a:cs typeface="Verdana"/>
              </a:rPr>
              <a:t>s</a:t>
            </a:r>
            <a:r>
              <a:rPr sz="3200" spc="-80" dirty="0">
                <a:solidFill>
                  <a:srgbClr val="FFFFFF"/>
                </a:solidFill>
                <a:latin typeface="Verdana"/>
                <a:cs typeface="Verdana"/>
              </a:rPr>
              <a:t>u</a:t>
            </a:r>
            <a:r>
              <a:rPr sz="3200" spc="425" dirty="0">
                <a:solidFill>
                  <a:srgbClr val="FFFFFF"/>
                </a:solidFill>
                <a:latin typeface="Verdana"/>
                <a:cs typeface="Verdana"/>
              </a:rPr>
              <a:t>c</a:t>
            </a:r>
            <a:r>
              <a:rPr sz="3200" spc="-250" dirty="0">
                <a:solidFill>
                  <a:srgbClr val="FFFFFF"/>
                </a:solidFill>
                <a:latin typeface="Verdana"/>
                <a:cs typeface="Verdana"/>
              </a:rPr>
              <a:t>k</a:t>
            </a:r>
            <a:r>
              <a:rPr sz="3200" spc="-210" dirty="0">
                <a:solidFill>
                  <a:srgbClr val="FFFFFF"/>
                </a:solidFill>
                <a:latin typeface="Verdana"/>
                <a:cs typeface="Verdana"/>
              </a:rPr>
              <a:t>i</a:t>
            </a:r>
            <a:r>
              <a:rPr sz="3200" spc="-80" dirty="0">
                <a:solidFill>
                  <a:srgbClr val="FFFFFF"/>
                </a:solidFill>
                <a:latin typeface="Verdana"/>
                <a:cs typeface="Verdana"/>
              </a:rPr>
              <a:t>n</a:t>
            </a:r>
            <a:r>
              <a:rPr sz="3200" spc="175" dirty="0">
                <a:solidFill>
                  <a:srgbClr val="FFFFFF"/>
                </a:solidFill>
                <a:latin typeface="Verdana"/>
                <a:cs typeface="Verdana"/>
              </a:rPr>
              <a:t>g</a:t>
            </a:r>
            <a:r>
              <a:rPr sz="3200" spc="-40" dirty="0">
                <a:solidFill>
                  <a:srgbClr val="FFFFFF"/>
                </a:solidFill>
                <a:latin typeface="Times New Roman"/>
                <a:cs typeface="Times New Roman"/>
              </a:rPr>
              <a:t> </a:t>
            </a:r>
            <a:r>
              <a:rPr sz="3200" spc="-80" dirty="0">
                <a:solidFill>
                  <a:srgbClr val="FFFFFF"/>
                </a:solidFill>
                <a:latin typeface="Verdana"/>
                <a:cs typeface="Verdana"/>
              </a:rPr>
              <a:t>h</a:t>
            </a:r>
            <a:r>
              <a:rPr sz="3200" spc="-105" dirty="0">
                <a:solidFill>
                  <a:srgbClr val="FFFFFF"/>
                </a:solidFill>
                <a:latin typeface="Verdana"/>
                <a:cs typeface="Verdana"/>
              </a:rPr>
              <a:t>er</a:t>
            </a:r>
            <a:r>
              <a:rPr sz="3200" spc="30" dirty="0">
                <a:solidFill>
                  <a:srgbClr val="FFFFFF"/>
                </a:solidFill>
                <a:latin typeface="Times New Roman"/>
                <a:cs typeface="Times New Roman"/>
              </a:rPr>
              <a:t> </a:t>
            </a:r>
            <a:r>
              <a:rPr sz="3200" spc="175" dirty="0">
                <a:solidFill>
                  <a:srgbClr val="FFFFFF"/>
                </a:solidFill>
                <a:latin typeface="Verdana"/>
                <a:cs typeface="Verdana"/>
              </a:rPr>
              <a:t>b</a:t>
            </a:r>
            <a:r>
              <a:rPr sz="3200" spc="250" dirty="0">
                <a:solidFill>
                  <a:srgbClr val="FFFFFF"/>
                </a:solidFill>
                <a:latin typeface="Verdana"/>
                <a:cs typeface="Verdana"/>
              </a:rPr>
              <a:t>a</a:t>
            </a:r>
            <a:r>
              <a:rPr sz="3200" spc="175" dirty="0">
                <a:solidFill>
                  <a:srgbClr val="FFFFFF"/>
                </a:solidFill>
                <a:latin typeface="Verdana"/>
                <a:cs typeface="Verdana"/>
              </a:rPr>
              <a:t>b</a:t>
            </a:r>
            <a:r>
              <a:rPr sz="3200" spc="-170" dirty="0">
                <a:solidFill>
                  <a:srgbClr val="FFFFFF"/>
                </a:solidFill>
                <a:latin typeface="Verdana"/>
                <a:cs typeface="Verdana"/>
              </a:rPr>
              <a:t>y</a:t>
            </a:r>
            <a:r>
              <a:rPr sz="3200" spc="-270" dirty="0">
                <a:solidFill>
                  <a:srgbClr val="FFFFFF"/>
                </a:solidFill>
                <a:latin typeface="Verdana"/>
                <a:cs typeface="Verdana"/>
              </a:rPr>
              <a:t>.</a:t>
            </a:r>
            <a:endParaRPr sz="3200">
              <a:latin typeface="Verdana"/>
              <a:cs typeface="Verdan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4196" y="2167886"/>
            <a:ext cx="8002270" cy="1395730"/>
          </a:xfrm>
          <a:prstGeom prst="rect">
            <a:avLst/>
          </a:prstGeom>
        </p:spPr>
        <p:txBody>
          <a:bodyPr vert="horz" wrap="square" lIns="0" tIns="71120" rIns="0" bIns="0" rtlCol="0">
            <a:spAutoFit/>
          </a:bodyPr>
          <a:lstStyle/>
          <a:p>
            <a:pPr marL="222250" marR="5080" indent="-210185" algn="just">
              <a:lnSpc>
                <a:spcPts val="3460"/>
              </a:lnSpc>
              <a:spcBef>
                <a:spcPts val="560"/>
              </a:spcBef>
              <a:buFont typeface="Arial MT"/>
              <a:buChar char="•"/>
              <a:tabLst>
                <a:tab pos="222885" algn="l"/>
              </a:tabLst>
            </a:pPr>
            <a:r>
              <a:rPr sz="3200" spc="-170" dirty="0">
                <a:solidFill>
                  <a:srgbClr val="FFFFFF"/>
                </a:solidFill>
                <a:latin typeface="Verdana"/>
                <a:cs typeface="Verdana"/>
              </a:rPr>
              <a:t>The</a:t>
            </a:r>
            <a:r>
              <a:rPr sz="3200" spc="-165" dirty="0">
                <a:solidFill>
                  <a:srgbClr val="FFFFFF"/>
                </a:solidFill>
                <a:latin typeface="Verdana"/>
                <a:cs typeface="Verdana"/>
              </a:rPr>
              <a:t> </a:t>
            </a:r>
            <a:r>
              <a:rPr sz="3200" spc="75" dirty="0">
                <a:solidFill>
                  <a:srgbClr val="FFFFFF"/>
                </a:solidFill>
                <a:latin typeface="Verdana"/>
                <a:cs typeface="Verdana"/>
              </a:rPr>
              <a:t>incidence</a:t>
            </a:r>
            <a:r>
              <a:rPr sz="3200" spc="80" dirty="0">
                <a:solidFill>
                  <a:srgbClr val="FFFFFF"/>
                </a:solidFill>
                <a:latin typeface="Verdana"/>
                <a:cs typeface="Verdana"/>
              </a:rPr>
              <a:t> </a:t>
            </a:r>
            <a:r>
              <a:rPr sz="3200" spc="90" dirty="0">
                <a:solidFill>
                  <a:srgbClr val="FFFFFF"/>
                </a:solidFill>
                <a:latin typeface="Verdana"/>
                <a:cs typeface="Verdana"/>
              </a:rPr>
              <a:t>caused</a:t>
            </a:r>
            <a:r>
              <a:rPr sz="3200" spc="95" dirty="0">
                <a:solidFill>
                  <a:srgbClr val="FFFFFF"/>
                </a:solidFill>
                <a:latin typeface="Verdana"/>
                <a:cs typeface="Verdana"/>
              </a:rPr>
              <a:t> </a:t>
            </a:r>
            <a:r>
              <a:rPr sz="3200" spc="30" dirty="0">
                <a:solidFill>
                  <a:srgbClr val="FFFFFF"/>
                </a:solidFill>
                <a:latin typeface="Verdana"/>
                <a:cs typeface="Verdana"/>
              </a:rPr>
              <a:t>widespread </a:t>
            </a:r>
            <a:r>
              <a:rPr sz="3200" spc="35" dirty="0">
                <a:solidFill>
                  <a:srgbClr val="FFFFFF"/>
                </a:solidFill>
                <a:latin typeface="Verdana"/>
                <a:cs typeface="Verdana"/>
              </a:rPr>
              <a:t> </a:t>
            </a:r>
            <a:r>
              <a:rPr sz="3200" spc="-105" dirty="0">
                <a:solidFill>
                  <a:srgbClr val="FFFFFF"/>
                </a:solidFill>
                <a:latin typeface="Verdana"/>
                <a:cs typeface="Verdana"/>
              </a:rPr>
              <a:t>repercussions</a:t>
            </a:r>
            <a:r>
              <a:rPr sz="3200" spc="-100" dirty="0">
                <a:solidFill>
                  <a:srgbClr val="FFFFFF"/>
                </a:solidFill>
                <a:latin typeface="Verdana"/>
                <a:cs typeface="Verdana"/>
              </a:rPr>
              <a:t> </a:t>
            </a:r>
            <a:r>
              <a:rPr sz="3200" spc="-130" dirty="0">
                <a:solidFill>
                  <a:srgbClr val="FFFFFF"/>
                </a:solidFill>
                <a:latin typeface="Verdana"/>
                <a:cs typeface="Verdana"/>
              </a:rPr>
              <a:t>in</a:t>
            </a:r>
            <a:r>
              <a:rPr sz="3200" spc="-125" dirty="0">
                <a:solidFill>
                  <a:srgbClr val="FFFFFF"/>
                </a:solidFill>
                <a:latin typeface="Verdana"/>
                <a:cs typeface="Verdana"/>
              </a:rPr>
              <a:t> </a:t>
            </a:r>
            <a:r>
              <a:rPr sz="3200" spc="-35" dirty="0">
                <a:solidFill>
                  <a:srgbClr val="FFFFFF"/>
                </a:solidFill>
                <a:latin typeface="Verdana"/>
                <a:cs typeface="Verdana"/>
              </a:rPr>
              <a:t>the</a:t>
            </a:r>
            <a:r>
              <a:rPr sz="3200" spc="-30" dirty="0">
                <a:solidFill>
                  <a:srgbClr val="FFFFFF"/>
                </a:solidFill>
                <a:latin typeface="Verdana"/>
                <a:cs typeface="Verdana"/>
              </a:rPr>
              <a:t> socio-political </a:t>
            </a:r>
            <a:r>
              <a:rPr sz="3200" spc="-25" dirty="0">
                <a:solidFill>
                  <a:srgbClr val="FFFFFF"/>
                </a:solidFill>
                <a:latin typeface="Verdana"/>
                <a:cs typeface="Verdana"/>
              </a:rPr>
              <a:t> </a:t>
            </a:r>
            <a:r>
              <a:rPr sz="3200" spc="-5" dirty="0">
                <a:solidFill>
                  <a:srgbClr val="FFFFFF"/>
                </a:solidFill>
                <a:latin typeface="Verdana"/>
                <a:cs typeface="Verdana"/>
              </a:rPr>
              <a:t>arena. </a:t>
            </a:r>
            <a:r>
              <a:rPr sz="3200" spc="-55" dirty="0">
                <a:solidFill>
                  <a:srgbClr val="FFFFFF"/>
                </a:solidFill>
                <a:latin typeface="Verdana"/>
                <a:cs typeface="Verdana"/>
              </a:rPr>
              <a:t>Sergeant</a:t>
            </a:r>
            <a:r>
              <a:rPr sz="3200" spc="25" dirty="0">
                <a:solidFill>
                  <a:srgbClr val="FFFFFF"/>
                </a:solidFill>
                <a:latin typeface="Verdana"/>
                <a:cs typeface="Verdana"/>
              </a:rPr>
              <a:t> </a:t>
            </a:r>
            <a:r>
              <a:rPr sz="3200" spc="-190" dirty="0">
                <a:solidFill>
                  <a:srgbClr val="FFFFFF"/>
                </a:solidFill>
                <a:latin typeface="Verdana"/>
                <a:cs typeface="Verdana"/>
              </a:rPr>
              <a:t>Zahrul</a:t>
            </a:r>
            <a:r>
              <a:rPr sz="3200" spc="95" dirty="0">
                <a:solidFill>
                  <a:srgbClr val="FFFFFF"/>
                </a:solidFill>
                <a:latin typeface="Verdana"/>
                <a:cs typeface="Verdana"/>
              </a:rPr>
              <a:t> </a:t>
            </a:r>
            <a:r>
              <a:rPr sz="3200" spc="-100" dirty="0">
                <a:solidFill>
                  <a:srgbClr val="FFFFFF"/>
                </a:solidFill>
                <a:latin typeface="Verdana"/>
                <a:cs typeface="Verdana"/>
              </a:rPr>
              <a:t>Huq,</a:t>
            </a:r>
            <a:r>
              <a:rPr sz="3200" dirty="0">
                <a:solidFill>
                  <a:srgbClr val="FFFFFF"/>
                </a:solidFill>
                <a:latin typeface="Verdana"/>
                <a:cs typeface="Verdana"/>
              </a:rPr>
              <a:t> </a:t>
            </a:r>
            <a:r>
              <a:rPr sz="3200" spc="95" dirty="0">
                <a:solidFill>
                  <a:srgbClr val="FFFFFF"/>
                </a:solidFill>
                <a:latin typeface="Verdana"/>
                <a:cs typeface="Verdana"/>
              </a:rPr>
              <a:t>an</a:t>
            </a:r>
            <a:r>
              <a:rPr sz="3200" spc="45" dirty="0">
                <a:solidFill>
                  <a:srgbClr val="FFFFFF"/>
                </a:solidFill>
                <a:latin typeface="Verdana"/>
                <a:cs typeface="Verdana"/>
              </a:rPr>
              <a:t> </a:t>
            </a:r>
            <a:r>
              <a:rPr sz="3200" spc="-95" dirty="0">
                <a:solidFill>
                  <a:srgbClr val="FFFFFF"/>
                </a:solidFill>
                <a:latin typeface="Verdana"/>
                <a:cs typeface="Verdana"/>
              </a:rPr>
              <a:t>under-</a:t>
            </a:r>
            <a:endParaRPr sz="3200">
              <a:latin typeface="Verdana"/>
              <a:cs typeface="Verdana"/>
            </a:endParaRPr>
          </a:p>
        </p:txBody>
      </p:sp>
      <p:sp>
        <p:nvSpPr>
          <p:cNvPr id="3" name="object 3"/>
          <p:cNvSpPr txBox="1"/>
          <p:nvPr/>
        </p:nvSpPr>
        <p:spPr>
          <a:xfrm>
            <a:off x="794064" y="3484559"/>
            <a:ext cx="3998595" cy="517525"/>
          </a:xfrm>
          <a:prstGeom prst="rect">
            <a:avLst/>
          </a:prstGeom>
        </p:spPr>
        <p:txBody>
          <a:bodyPr vert="horz" wrap="square" lIns="0" tIns="15875" rIns="0" bIns="0" rtlCol="0">
            <a:spAutoFit/>
          </a:bodyPr>
          <a:lstStyle/>
          <a:p>
            <a:pPr marL="12700">
              <a:lnSpc>
                <a:spcPct val="100000"/>
              </a:lnSpc>
              <a:spcBef>
                <a:spcPts val="125"/>
              </a:spcBef>
              <a:tabLst>
                <a:tab pos="1414145" algn="l"/>
                <a:tab pos="3645535" algn="l"/>
              </a:tabLst>
            </a:pPr>
            <a:r>
              <a:rPr sz="3200" spc="-215" dirty="0">
                <a:solidFill>
                  <a:srgbClr val="FFFFFF"/>
                </a:solidFill>
                <a:latin typeface="Verdana"/>
                <a:cs typeface="Verdana"/>
              </a:rPr>
              <a:t>t</a:t>
            </a:r>
            <a:r>
              <a:rPr sz="3200" spc="-385" dirty="0">
                <a:solidFill>
                  <a:srgbClr val="FFFFFF"/>
                </a:solidFill>
                <a:latin typeface="Verdana"/>
                <a:cs typeface="Verdana"/>
              </a:rPr>
              <a:t>r</a:t>
            </a:r>
            <a:r>
              <a:rPr sz="3200" spc="-215" dirty="0">
                <a:solidFill>
                  <a:srgbClr val="FFFFFF"/>
                </a:solidFill>
                <a:latin typeface="Verdana"/>
                <a:cs typeface="Verdana"/>
              </a:rPr>
              <a:t>i</a:t>
            </a:r>
            <a:r>
              <a:rPr sz="3200" spc="250" dirty="0">
                <a:solidFill>
                  <a:srgbClr val="FFFFFF"/>
                </a:solidFill>
                <a:latin typeface="Verdana"/>
                <a:cs typeface="Verdana"/>
              </a:rPr>
              <a:t>a</a:t>
            </a:r>
            <a:r>
              <a:rPr sz="3200" spc="-235" dirty="0">
                <a:solidFill>
                  <a:srgbClr val="FFFFFF"/>
                </a:solidFill>
                <a:latin typeface="Verdana"/>
                <a:cs typeface="Verdana"/>
              </a:rPr>
              <a:t>l</a:t>
            </a:r>
            <a:r>
              <a:rPr sz="3200" dirty="0">
                <a:solidFill>
                  <a:srgbClr val="FFFFFF"/>
                </a:solidFill>
                <a:latin typeface="Times New Roman"/>
                <a:cs typeface="Times New Roman"/>
              </a:rPr>
              <a:t>	</a:t>
            </a:r>
            <a:r>
              <a:rPr sz="3200" spc="180" dirty="0">
                <a:solidFill>
                  <a:srgbClr val="FFFFFF"/>
                </a:solidFill>
                <a:latin typeface="Verdana"/>
                <a:cs typeface="Verdana"/>
              </a:rPr>
              <a:t>p</a:t>
            </a:r>
            <a:r>
              <a:rPr sz="3200" spc="-385" dirty="0">
                <a:solidFill>
                  <a:srgbClr val="FFFFFF"/>
                </a:solidFill>
                <a:latin typeface="Verdana"/>
                <a:cs typeface="Verdana"/>
              </a:rPr>
              <a:t>r</a:t>
            </a:r>
            <a:r>
              <a:rPr sz="3200" spc="-285" dirty="0">
                <a:solidFill>
                  <a:srgbClr val="FFFFFF"/>
                </a:solidFill>
                <a:latin typeface="Verdana"/>
                <a:cs typeface="Verdana"/>
              </a:rPr>
              <a:t>i</a:t>
            </a:r>
            <a:r>
              <a:rPr sz="3200" spc="-395" dirty="0">
                <a:solidFill>
                  <a:srgbClr val="FFFFFF"/>
                </a:solidFill>
                <a:latin typeface="Verdana"/>
                <a:cs typeface="Verdana"/>
              </a:rPr>
              <a:t>s</a:t>
            </a:r>
            <a:r>
              <a:rPr sz="3200" spc="155" dirty="0">
                <a:solidFill>
                  <a:srgbClr val="FFFFFF"/>
                </a:solidFill>
                <a:latin typeface="Verdana"/>
                <a:cs typeface="Verdana"/>
              </a:rPr>
              <a:t>o</a:t>
            </a:r>
            <a:r>
              <a:rPr sz="3200" spc="-80" dirty="0">
                <a:solidFill>
                  <a:srgbClr val="FFFFFF"/>
                </a:solidFill>
                <a:latin typeface="Verdana"/>
                <a:cs typeface="Verdana"/>
              </a:rPr>
              <a:t>n</a:t>
            </a:r>
            <a:r>
              <a:rPr sz="3200" spc="-105" dirty="0">
                <a:solidFill>
                  <a:srgbClr val="FFFFFF"/>
                </a:solidFill>
                <a:latin typeface="Verdana"/>
                <a:cs typeface="Verdana"/>
              </a:rPr>
              <a:t>er</a:t>
            </a:r>
            <a:r>
              <a:rPr sz="3200" dirty="0">
                <a:solidFill>
                  <a:srgbClr val="FFFFFF"/>
                </a:solidFill>
                <a:latin typeface="Times New Roman"/>
                <a:cs typeface="Times New Roman"/>
              </a:rPr>
              <a:t>	</a:t>
            </a:r>
            <a:r>
              <a:rPr sz="3200" spc="-114" dirty="0">
                <a:solidFill>
                  <a:srgbClr val="FFFFFF"/>
                </a:solidFill>
                <a:latin typeface="Verdana"/>
                <a:cs typeface="Verdana"/>
              </a:rPr>
              <a:t>in</a:t>
            </a:r>
            <a:endParaRPr sz="3200">
              <a:latin typeface="Verdana"/>
              <a:cs typeface="Verdana"/>
            </a:endParaRPr>
          </a:p>
        </p:txBody>
      </p:sp>
      <p:sp>
        <p:nvSpPr>
          <p:cNvPr id="4" name="object 4"/>
          <p:cNvSpPr txBox="1"/>
          <p:nvPr/>
        </p:nvSpPr>
        <p:spPr>
          <a:xfrm>
            <a:off x="5456559" y="3484559"/>
            <a:ext cx="3109595" cy="517525"/>
          </a:xfrm>
          <a:prstGeom prst="rect">
            <a:avLst/>
          </a:prstGeom>
        </p:spPr>
        <p:txBody>
          <a:bodyPr vert="horz" wrap="square" lIns="0" tIns="15875" rIns="0" bIns="0" rtlCol="0">
            <a:spAutoFit/>
          </a:bodyPr>
          <a:lstStyle/>
          <a:p>
            <a:pPr marL="12700">
              <a:lnSpc>
                <a:spcPct val="100000"/>
              </a:lnSpc>
              <a:spcBef>
                <a:spcPts val="125"/>
              </a:spcBef>
              <a:tabLst>
                <a:tab pos="1366520" algn="l"/>
              </a:tabLst>
            </a:pPr>
            <a:r>
              <a:rPr sz="3200" spc="-35" dirty="0">
                <a:solidFill>
                  <a:srgbClr val="FFFFFF"/>
                </a:solidFill>
                <a:latin typeface="Verdana"/>
                <a:cs typeface="Verdana"/>
              </a:rPr>
              <a:t>the</a:t>
            </a:r>
            <a:r>
              <a:rPr sz="3200" spc="-35" dirty="0">
                <a:solidFill>
                  <a:srgbClr val="FFFFFF"/>
                </a:solidFill>
                <a:latin typeface="Times New Roman"/>
                <a:cs typeface="Times New Roman"/>
              </a:rPr>
              <a:t>	</a:t>
            </a:r>
            <a:r>
              <a:rPr sz="3200" spc="15" dirty="0">
                <a:solidFill>
                  <a:srgbClr val="FFFFFF"/>
                </a:solidFill>
                <a:latin typeface="Verdana"/>
                <a:cs typeface="Verdana"/>
              </a:rPr>
              <a:t>Agartala</a:t>
            </a:r>
            <a:endParaRPr sz="3200">
              <a:latin typeface="Verdana"/>
              <a:cs typeface="Verdana"/>
            </a:endParaRPr>
          </a:p>
        </p:txBody>
      </p:sp>
      <p:sp>
        <p:nvSpPr>
          <p:cNvPr id="5" name="object 5"/>
          <p:cNvSpPr txBox="1"/>
          <p:nvPr/>
        </p:nvSpPr>
        <p:spPr>
          <a:xfrm>
            <a:off x="794071" y="3923341"/>
            <a:ext cx="7787640" cy="1395095"/>
          </a:xfrm>
          <a:prstGeom prst="rect">
            <a:avLst/>
          </a:prstGeom>
        </p:spPr>
        <p:txBody>
          <a:bodyPr vert="horz" wrap="square" lIns="0" tIns="71120" rIns="0" bIns="0" rtlCol="0">
            <a:spAutoFit/>
          </a:bodyPr>
          <a:lstStyle/>
          <a:p>
            <a:pPr marL="12700" marR="5080" algn="just">
              <a:lnSpc>
                <a:spcPts val="3460"/>
              </a:lnSpc>
              <a:spcBef>
                <a:spcPts val="560"/>
              </a:spcBef>
            </a:pPr>
            <a:r>
              <a:rPr sz="3200" spc="10" dirty="0">
                <a:solidFill>
                  <a:srgbClr val="FFFFFF"/>
                </a:solidFill>
                <a:latin typeface="Verdana"/>
                <a:cs typeface="Verdana"/>
              </a:rPr>
              <a:t>Conspiracy </a:t>
            </a:r>
            <a:r>
              <a:rPr sz="3200" spc="15" dirty="0">
                <a:solidFill>
                  <a:srgbClr val="FFFFFF"/>
                </a:solidFill>
                <a:latin typeface="Verdana"/>
                <a:cs typeface="Verdana"/>
              </a:rPr>
              <a:t>Case, </a:t>
            </a:r>
            <a:r>
              <a:rPr sz="3200" spc="95" dirty="0">
                <a:solidFill>
                  <a:srgbClr val="FFFFFF"/>
                </a:solidFill>
                <a:latin typeface="Verdana"/>
                <a:cs typeface="Verdana"/>
              </a:rPr>
              <a:t>died </a:t>
            </a:r>
            <a:r>
              <a:rPr sz="3200" spc="20" dirty="0">
                <a:solidFill>
                  <a:srgbClr val="FFFFFF"/>
                </a:solidFill>
                <a:latin typeface="Verdana"/>
                <a:cs typeface="Verdana"/>
              </a:rPr>
              <a:t>of </a:t>
            </a:r>
            <a:r>
              <a:rPr sz="3200" spc="-60" dirty="0">
                <a:solidFill>
                  <a:srgbClr val="FFFFFF"/>
                </a:solidFill>
                <a:latin typeface="Verdana"/>
                <a:cs typeface="Verdana"/>
              </a:rPr>
              <a:t>bullet </a:t>
            </a:r>
            <a:r>
              <a:rPr sz="3200" spc="-240" dirty="0">
                <a:solidFill>
                  <a:srgbClr val="FFFFFF"/>
                </a:solidFill>
                <a:latin typeface="Verdana"/>
                <a:cs typeface="Verdana"/>
              </a:rPr>
              <a:t>injury </a:t>
            </a:r>
            <a:r>
              <a:rPr sz="3200" spc="-235" dirty="0">
                <a:solidFill>
                  <a:srgbClr val="FFFFFF"/>
                </a:solidFill>
                <a:latin typeface="Verdana"/>
                <a:cs typeface="Verdana"/>
              </a:rPr>
              <a:t> </a:t>
            </a:r>
            <a:r>
              <a:rPr sz="3200" spc="-130" dirty="0">
                <a:solidFill>
                  <a:srgbClr val="FFFFFF"/>
                </a:solidFill>
                <a:latin typeface="Verdana"/>
                <a:cs typeface="Verdana"/>
              </a:rPr>
              <a:t>in</a:t>
            </a:r>
            <a:r>
              <a:rPr sz="3200" spc="-125" dirty="0">
                <a:solidFill>
                  <a:srgbClr val="FFFFFF"/>
                </a:solidFill>
                <a:latin typeface="Verdana"/>
                <a:cs typeface="Verdana"/>
              </a:rPr>
              <a:t> </a:t>
            </a:r>
            <a:r>
              <a:rPr sz="3200" spc="-35" dirty="0">
                <a:solidFill>
                  <a:srgbClr val="FFFFFF"/>
                </a:solidFill>
                <a:latin typeface="Verdana"/>
                <a:cs typeface="Verdana"/>
              </a:rPr>
              <a:t>the</a:t>
            </a:r>
            <a:r>
              <a:rPr sz="3200" spc="-30" dirty="0">
                <a:solidFill>
                  <a:srgbClr val="FFFFFF"/>
                </a:solidFill>
                <a:latin typeface="Verdana"/>
                <a:cs typeface="Verdana"/>
              </a:rPr>
              <a:t> </a:t>
            </a:r>
            <a:r>
              <a:rPr sz="3200" spc="25" dirty="0">
                <a:solidFill>
                  <a:srgbClr val="FFFFFF"/>
                </a:solidFill>
                <a:latin typeface="Verdana"/>
                <a:cs typeface="Verdana"/>
              </a:rPr>
              <a:t>Dhaka</a:t>
            </a:r>
            <a:r>
              <a:rPr sz="3200" spc="30" dirty="0">
                <a:solidFill>
                  <a:srgbClr val="FFFFFF"/>
                </a:solidFill>
                <a:latin typeface="Verdana"/>
                <a:cs typeface="Verdana"/>
              </a:rPr>
              <a:t> </a:t>
            </a:r>
            <a:r>
              <a:rPr sz="3200" spc="25" dirty="0">
                <a:solidFill>
                  <a:srgbClr val="FFFFFF"/>
                </a:solidFill>
                <a:latin typeface="Verdana"/>
                <a:cs typeface="Verdana"/>
              </a:rPr>
              <a:t>Cantonment</a:t>
            </a:r>
            <a:r>
              <a:rPr sz="3200" spc="30" dirty="0">
                <a:solidFill>
                  <a:srgbClr val="FFFFFF"/>
                </a:solidFill>
                <a:latin typeface="Verdana"/>
                <a:cs typeface="Verdana"/>
              </a:rPr>
              <a:t> </a:t>
            </a:r>
            <a:r>
              <a:rPr sz="3200" spc="50" dirty="0">
                <a:solidFill>
                  <a:srgbClr val="FFFFFF"/>
                </a:solidFill>
                <a:latin typeface="Verdana"/>
                <a:cs typeface="Verdana"/>
              </a:rPr>
              <a:t>on</a:t>
            </a:r>
            <a:r>
              <a:rPr sz="3200" spc="55" dirty="0">
                <a:solidFill>
                  <a:srgbClr val="FFFFFF"/>
                </a:solidFill>
                <a:latin typeface="Verdana"/>
                <a:cs typeface="Verdana"/>
              </a:rPr>
              <a:t> </a:t>
            </a:r>
            <a:r>
              <a:rPr sz="3200" spc="-235" dirty="0">
                <a:solidFill>
                  <a:srgbClr val="FFFFFF"/>
                </a:solidFill>
                <a:latin typeface="Verdana"/>
                <a:cs typeface="Verdana"/>
              </a:rPr>
              <a:t>15 </a:t>
            </a:r>
            <a:r>
              <a:rPr sz="3200" spc="-229" dirty="0">
                <a:solidFill>
                  <a:srgbClr val="FFFFFF"/>
                </a:solidFill>
                <a:latin typeface="Verdana"/>
                <a:cs typeface="Verdana"/>
              </a:rPr>
              <a:t> </a:t>
            </a:r>
            <a:r>
              <a:rPr sz="3200" spc="-270" dirty="0">
                <a:solidFill>
                  <a:srgbClr val="FFFFFF"/>
                </a:solidFill>
                <a:latin typeface="Verdana"/>
                <a:cs typeface="Verdana"/>
              </a:rPr>
              <a:t>F</a:t>
            </a:r>
            <a:r>
              <a:rPr sz="3200" spc="195" dirty="0">
                <a:solidFill>
                  <a:srgbClr val="FFFFFF"/>
                </a:solidFill>
                <a:latin typeface="Verdana"/>
                <a:cs typeface="Verdana"/>
              </a:rPr>
              <a:t>e</a:t>
            </a:r>
            <a:r>
              <a:rPr sz="3200" spc="180" dirty="0">
                <a:solidFill>
                  <a:srgbClr val="FFFFFF"/>
                </a:solidFill>
                <a:latin typeface="Verdana"/>
                <a:cs typeface="Verdana"/>
              </a:rPr>
              <a:t>b</a:t>
            </a:r>
            <a:r>
              <a:rPr sz="3200" spc="-55" dirty="0">
                <a:solidFill>
                  <a:srgbClr val="FFFFFF"/>
                </a:solidFill>
                <a:latin typeface="Verdana"/>
                <a:cs typeface="Verdana"/>
              </a:rPr>
              <a:t>ru</a:t>
            </a:r>
            <a:r>
              <a:rPr sz="3200" spc="-100" dirty="0">
                <a:solidFill>
                  <a:srgbClr val="FFFFFF"/>
                </a:solidFill>
                <a:latin typeface="Verdana"/>
                <a:cs typeface="Verdana"/>
              </a:rPr>
              <a:t>a</a:t>
            </a:r>
            <a:r>
              <a:rPr sz="3200" spc="-280" dirty="0">
                <a:solidFill>
                  <a:srgbClr val="FFFFFF"/>
                </a:solidFill>
                <a:latin typeface="Verdana"/>
                <a:cs typeface="Verdana"/>
              </a:rPr>
              <a:t>ry</a:t>
            </a:r>
            <a:r>
              <a:rPr sz="3200" spc="20" dirty="0">
                <a:solidFill>
                  <a:srgbClr val="FFFFFF"/>
                </a:solidFill>
                <a:latin typeface="Times New Roman"/>
                <a:cs typeface="Times New Roman"/>
              </a:rPr>
              <a:t> </a:t>
            </a:r>
            <a:r>
              <a:rPr sz="3200" spc="-235" dirty="0">
                <a:solidFill>
                  <a:srgbClr val="FFFFFF"/>
                </a:solidFill>
                <a:latin typeface="Verdana"/>
                <a:cs typeface="Verdana"/>
              </a:rPr>
              <a:t>196</a:t>
            </a:r>
            <a:r>
              <a:rPr sz="3200" spc="-240" dirty="0">
                <a:solidFill>
                  <a:srgbClr val="FFFFFF"/>
                </a:solidFill>
                <a:latin typeface="Verdana"/>
                <a:cs typeface="Verdana"/>
              </a:rPr>
              <a:t>9</a:t>
            </a:r>
            <a:r>
              <a:rPr sz="3200" spc="-270" dirty="0">
                <a:solidFill>
                  <a:srgbClr val="FFFFFF"/>
                </a:solidFill>
                <a:latin typeface="Verdana"/>
                <a:cs typeface="Verdana"/>
              </a:rPr>
              <a:t>.</a:t>
            </a:r>
            <a:endParaRPr sz="3200">
              <a:latin typeface="Verdana"/>
              <a:cs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4196" y="1602418"/>
            <a:ext cx="8001000" cy="3150235"/>
          </a:xfrm>
          <a:prstGeom prst="rect">
            <a:avLst/>
          </a:prstGeom>
        </p:spPr>
        <p:txBody>
          <a:bodyPr vert="horz" wrap="square" lIns="0" tIns="64769" rIns="0" bIns="0" rtlCol="0">
            <a:spAutoFit/>
          </a:bodyPr>
          <a:lstStyle/>
          <a:p>
            <a:pPr marL="222250" marR="5080" indent="-210185" algn="just">
              <a:lnSpc>
                <a:spcPct val="90000"/>
              </a:lnSpc>
              <a:spcBef>
                <a:spcPts val="509"/>
              </a:spcBef>
              <a:buFont typeface="Arial MT"/>
              <a:buChar char="•"/>
              <a:tabLst>
                <a:tab pos="222885" algn="l"/>
              </a:tabLst>
            </a:pPr>
            <a:r>
              <a:rPr sz="3200" spc="95" dirty="0">
                <a:solidFill>
                  <a:srgbClr val="FFFFFF"/>
                </a:solidFill>
                <a:latin typeface="Verdana"/>
                <a:cs typeface="Verdana"/>
              </a:rPr>
              <a:t>On </a:t>
            </a:r>
            <a:r>
              <a:rPr sz="3200" spc="-245" dirty="0">
                <a:solidFill>
                  <a:srgbClr val="FFFFFF"/>
                </a:solidFill>
                <a:latin typeface="Verdana"/>
                <a:cs typeface="Verdana"/>
              </a:rPr>
              <a:t>18</a:t>
            </a:r>
            <a:r>
              <a:rPr sz="3200" spc="-240" dirty="0">
                <a:solidFill>
                  <a:srgbClr val="FFFFFF"/>
                </a:solidFill>
                <a:latin typeface="Verdana"/>
                <a:cs typeface="Verdana"/>
              </a:rPr>
              <a:t> </a:t>
            </a:r>
            <a:r>
              <a:rPr sz="3200" spc="-85" dirty="0">
                <a:solidFill>
                  <a:srgbClr val="FFFFFF"/>
                </a:solidFill>
                <a:latin typeface="Verdana"/>
                <a:cs typeface="Verdana"/>
              </a:rPr>
              <a:t>February </a:t>
            </a:r>
            <a:r>
              <a:rPr sz="3200" spc="-260" dirty="0">
                <a:solidFill>
                  <a:srgbClr val="FFFFFF"/>
                </a:solidFill>
                <a:latin typeface="Verdana"/>
                <a:cs typeface="Verdana"/>
              </a:rPr>
              <a:t>1969</a:t>
            </a:r>
            <a:r>
              <a:rPr sz="3200" spc="-254" dirty="0">
                <a:solidFill>
                  <a:srgbClr val="FFFFFF"/>
                </a:solidFill>
                <a:latin typeface="Verdana"/>
                <a:cs typeface="Verdana"/>
              </a:rPr>
              <a:t> </a:t>
            </a:r>
            <a:r>
              <a:rPr sz="3200" spc="-229" dirty="0">
                <a:solidFill>
                  <a:srgbClr val="FFFFFF"/>
                </a:solidFill>
                <a:latin typeface="Verdana"/>
                <a:cs typeface="Verdana"/>
              </a:rPr>
              <a:t>Dr </a:t>
            </a:r>
            <a:r>
              <a:rPr sz="3200" spc="114" dirty="0">
                <a:solidFill>
                  <a:srgbClr val="FFFFFF"/>
                </a:solidFill>
                <a:latin typeface="Verdana"/>
                <a:cs typeface="Verdana"/>
              </a:rPr>
              <a:t>Mohammad </a:t>
            </a:r>
            <a:r>
              <a:rPr sz="3200" spc="120" dirty="0">
                <a:solidFill>
                  <a:srgbClr val="FFFFFF"/>
                </a:solidFill>
                <a:latin typeface="Verdana"/>
                <a:cs typeface="Verdana"/>
              </a:rPr>
              <a:t> </a:t>
            </a:r>
            <a:r>
              <a:rPr sz="3200" spc="-130" dirty="0">
                <a:solidFill>
                  <a:srgbClr val="FFFFFF"/>
                </a:solidFill>
                <a:latin typeface="Verdana"/>
                <a:cs typeface="Verdana"/>
              </a:rPr>
              <a:t>Shamsuzzoha, </a:t>
            </a:r>
            <a:r>
              <a:rPr sz="3200" spc="-45" dirty="0">
                <a:solidFill>
                  <a:srgbClr val="FFFFFF"/>
                </a:solidFill>
                <a:latin typeface="Verdana"/>
                <a:cs typeface="Verdana"/>
              </a:rPr>
              <a:t>Proctor </a:t>
            </a:r>
            <a:r>
              <a:rPr sz="3200" spc="20" dirty="0">
                <a:solidFill>
                  <a:srgbClr val="FFFFFF"/>
                </a:solidFill>
                <a:latin typeface="Verdana"/>
                <a:cs typeface="Verdana"/>
              </a:rPr>
              <a:t>of </a:t>
            </a:r>
            <a:r>
              <a:rPr sz="3200" spc="-35" dirty="0">
                <a:solidFill>
                  <a:srgbClr val="FFFFFF"/>
                </a:solidFill>
                <a:latin typeface="Verdana"/>
                <a:cs typeface="Verdana"/>
              </a:rPr>
              <a:t>the </a:t>
            </a:r>
            <a:r>
              <a:rPr sz="3200" spc="-135" dirty="0">
                <a:solidFill>
                  <a:srgbClr val="FFFFFF"/>
                </a:solidFill>
                <a:latin typeface="Verdana"/>
                <a:cs typeface="Verdana"/>
              </a:rPr>
              <a:t>Rajshahi </a:t>
            </a:r>
            <a:r>
              <a:rPr sz="3200" spc="-130" dirty="0">
                <a:solidFill>
                  <a:srgbClr val="FFFFFF"/>
                </a:solidFill>
                <a:latin typeface="Verdana"/>
                <a:cs typeface="Verdana"/>
              </a:rPr>
              <a:t> </a:t>
            </a:r>
            <a:r>
              <a:rPr sz="3200" spc="-195" dirty="0">
                <a:solidFill>
                  <a:srgbClr val="FFFFFF"/>
                </a:solidFill>
                <a:latin typeface="Verdana"/>
                <a:cs typeface="Verdana"/>
              </a:rPr>
              <a:t>University,</a:t>
            </a:r>
            <a:r>
              <a:rPr sz="3200" spc="-190" dirty="0">
                <a:solidFill>
                  <a:srgbClr val="FFFFFF"/>
                </a:solidFill>
                <a:latin typeface="Verdana"/>
                <a:cs typeface="Verdana"/>
              </a:rPr>
              <a:t> </a:t>
            </a:r>
            <a:r>
              <a:rPr sz="3200" spc="-5" dirty="0">
                <a:solidFill>
                  <a:srgbClr val="FFFFFF"/>
                </a:solidFill>
                <a:latin typeface="Verdana"/>
                <a:cs typeface="Verdana"/>
              </a:rPr>
              <a:t>was</a:t>
            </a:r>
            <a:r>
              <a:rPr sz="3200" dirty="0">
                <a:solidFill>
                  <a:srgbClr val="FFFFFF"/>
                </a:solidFill>
                <a:latin typeface="Verdana"/>
                <a:cs typeface="Verdana"/>
              </a:rPr>
              <a:t> </a:t>
            </a:r>
            <a:r>
              <a:rPr sz="3200" spc="80" dirty="0">
                <a:solidFill>
                  <a:srgbClr val="FFFFFF"/>
                </a:solidFill>
                <a:latin typeface="Verdana"/>
                <a:cs typeface="Verdana"/>
              </a:rPr>
              <a:t>bayoneted </a:t>
            </a:r>
            <a:r>
              <a:rPr sz="3200" spc="-20" dirty="0">
                <a:solidFill>
                  <a:srgbClr val="FFFFFF"/>
                </a:solidFill>
                <a:latin typeface="Verdana"/>
                <a:cs typeface="Verdana"/>
              </a:rPr>
              <a:t>to</a:t>
            </a:r>
            <a:r>
              <a:rPr sz="3200" spc="-15" dirty="0">
                <a:solidFill>
                  <a:srgbClr val="FFFFFF"/>
                </a:solidFill>
                <a:latin typeface="Verdana"/>
                <a:cs typeface="Verdana"/>
              </a:rPr>
              <a:t> </a:t>
            </a:r>
            <a:r>
              <a:rPr sz="3200" spc="10" dirty="0">
                <a:solidFill>
                  <a:srgbClr val="FFFFFF"/>
                </a:solidFill>
                <a:latin typeface="Verdana"/>
                <a:cs typeface="Verdana"/>
              </a:rPr>
              <a:t>death. </a:t>
            </a:r>
            <a:r>
              <a:rPr sz="3200" spc="15" dirty="0">
                <a:solidFill>
                  <a:srgbClr val="FFFFFF"/>
                </a:solidFill>
                <a:latin typeface="Verdana"/>
                <a:cs typeface="Verdana"/>
              </a:rPr>
              <a:t> </a:t>
            </a:r>
            <a:r>
              <a:rPr sz="3200" spc="-170" dirty="0">
                <a:solidFill>
                  <a:srgbClr val="FFFFFF"/>
                </a:solidFill>
                <a:latin typeface="Verdana"/>
                <a:cs typeface="Verdana"/>
              </a:rPr>
              <a:t>The</a:t>
            </a:r>
            <a:r>
              <a:rPr sz="3200" spc="-165" dirty="0">
                <a:solidFill>
                  <a:srgbClr val="FFFFFF"/>
                </a:solidFill>
                <a:latin typeface="Verdana"/>
                <a:cs typeface="Verdana"/>
              </a:rPr>
              <a:t> </a:t>
            </a:r>
            <a:r>
              <a:rPr sz="3200" spc="-55" dirty="0">
                <a:solidFill>
                  <a:srgbClr val="FFFFFF"/>
                </a:solidFill>
                <a:latin typeface="Verdana"/>
                <a:cs typeface="Verdana"/>
              </a:rPr>
              <a:t>news</a:t>
            </a:r>
            <a:r>
              <a:rPr sz="3200" spc="1019" dirty="0">
                <a:solidFill>
                  <a:srgbClr val="FFFFFF"/>
                </a:solidFill>
                <a:latin typeface="Verdana"/>
                <a:cs typeface="Verdana"/>
              </a:rPr>
              <a:t> </a:t>
            </a:r>
            <a:r>
              <a:rPr sz="3200" spc="10" dirty="0">
                <a:solidFill>
                  <a:srgbClr val="FFFFFF"/>
                </a:solidFill>
                <a:latin typeface="Verdana"/>
                <a:cs typeface="Verdana"/>
              </a:rPr>
              <a:t>spread</a:t>
            </a:r>
            <a:r>
              <a:rPr sz="3200" spc="15" dirty="0">
                <a:solidFill>
                  <a:srgbClr val="FFFFFF"/>
                </a:solidFill>
                <a:latin typeface="Verdana"/>
                <a:cs typeface="Verdana"/>
              </a:rPr>
              <a:t> </a:t>
            </a:r>
            <a:r>
              <a:rPr sz="3200" spc="-135" dirty="0">
                <a:solidFill>
                  <a:srgbClr val="FFFFFF"/>
                </a:solidFill>
                <a:latin typeface="Verdana"/>
                <a:cs typeface="Verdana"/>
              </a:rPr>
              <a:t>like</a:t>
            </a:r>
            <a:r>
              <a:rPr sz="3200" spc="-130" dirty="0">
                <a:solidFill>
                  <a:srgbClr val="FFFFFF"/>
                </a:solidFill>
                <a:latin typeface="Verdana"/>
                <a:cs typeface="Verdana"/>
              </a:rPr>
              <a:t> </a:t>
            </a:r>
            <a:r>
              <a:rPr sz="3200" spc="-30" dirty="0">
                <a:solidFill>
                  <a:srgbClr val="FFFFFF"/>
                </a:solidFill>
                <a:latin typeface="Verdana"/>
                <a:cs typeface="Verdana"/>
              </a:rPr>
              <a:t>wild</a:t>
            </a:r>
            <a:r>
              <a:rPr sz="3200" spc="1070" dirty="0">
                <a:solidFill>
                  <a:srgbClr val="FFFFFF"/>
                </a:solidFill>
                <a:latin typeface="Verdana"/>
                <a:cs typeface="Verdana"/>
              </a:rPr>
              <a:t> </a:t>
            </a:r>
            <a:r>
              <a:rPr sz="3200" spc="-140" dirty="0">
                <a:solidFill>
                  <a:srgbClr val="FFFFFF"/>
                </a:solidFill>
                <a:latin typeface="Verdana"/>
                <a:cs typeface="Verdana"/>
              </a:rPr>
              <a:t>fire </a:t>
            </a:r>
            <a:r>
              <a:rPr sz="3200" spc="-135" dirty="0">
                <a:solidFill>
                  <a:srgbClr val="FFFFFF"/>
                </a:solidFill>
                <a:latin typeface="Verdana"/>
                <a:cs typeface="Verdana"/>
              </a:rPr>
              <a:t> </a:t>
            </a:r>
            <a:r>
              <a:rPr sz="3200" spc="-60" dirty="0">
                <a:solidFill>
                  <a:srgbClr val="FFFFFF"/>
                </a:solidFill>
                <a:latin typeface="Verdana"/>
                <a:cs typeface="Verdana"/>
              </a:rPr>
              <a:t>throughout </a:t>
            </a:r>
            <a:r>
              <a:rPr sz="3200" spc="-35" dirty="0">
                <a:solidFill>
                  <a:srgbClr val="FFFFFF"/>
                </a:solidFill>
                <a:latin typeface="Verdana"/>
                <a:cs typeface="Verdana"/>
              </a:rPr>
              <a:t>the </a:t>
            </a:r>
            <a:r>
              <a:rPr sz="3200" spc="-80" dirty="0">
                <a:solidFill>
                  <a:srgbClr val="FFFFFF"/>
                </a:solidFill>
                <a:latin typeface="Verdana"/>
                <a:cs typeface="Verdana"/>
              </a:rPr>
              <a:t>country. </a:t>
            </a:r>
            <a:r>
              <a:rPr sz="3200" spc="-120" dirty="0">
                <a:solidFill>
                  <a:srgbClr val="FFFFFF"/>
                </a:solidFill>
                <a:latin typeface="Verdana"/>
                <a:cs typeface="Verdana"/>
              </a:rPr>
              <a:t>Thousands </a:t>
            </a:r>
            <a:r>
              <a:rPr sz="3200" spc="15" dirty="0">
                <a:solidFill>
                  <a:srgbClr val="FFFFFF"/>
                </a:solidFill>
                <a:latin typeface="Verdana"/>
                <a:cs typeface="Verdana"/>
              </a:rPr>
              <a:t>of </a:t>
            </a:r>
            <a:r>
              <a:rPr sz="3200" spc="20" dirty="0">
                <a:solidFill>
                  <a:srgbClr val="FFFFFF"/>
                </a:solidFill>
                <a:latin typeface="Verdana"/>
                <a:cs typeface="Verdana"/>
              </a:rPr>
              <a:t> </a:t>
            </a:r>
            <a:r>
              <a:rPr sz="3200" spc="114" dirty="0">
                <a:solidFill>
                  <a:srgbClr val="FFFFFF"/>
                </a:solidFill>
                <a:latin typeface="Verdana"/>
                <a:cs typeface="Verdana"/>
              </a:rPr>
              <a:t>people</a:t>
            </a:r>
            <a:r>
              <a:rPr sz="3200" spc="120" dirty="0">
                <a:solidFill>
                  <a:srgbClr val="FFFFFF"/>
                </a:solidFill>
                <a:latin typeface="Verdana"/>
                <a:cs typeface="Verdana"/>
              </a:rPr>
              <a:t> </a:t>
            </a:r>
            <a:r>
              <a:rPr sz="3200" spc="-10" dirty="0">
                <a:solidFill>
                  <a:srgbClr val="FFFFFF"/>
                </a:solidFill>
                <a:latin typeface="Verdana"/>
                <a:cs typeface="Verdana"/>
              </a:rPr>
              <a:t>thronged</a:t>
            </a:r>
            <a:r>
              <a:rPr sz="3200" spc="-5" dirty="0">
                <a:solidFill>
                  <a:srgbClr val="FFFFFF"/>
                </a:solidFill>
                <a:latin typeface="Verdana"/>
                <a:cs typeface="Verdana"/>
              </a:rPr>
              <a:t> </a:t>
            </a:r>
            <a:r>
              <a:rPr sz="3200" spc="-35" dirty="0">
                <a:solidFill>
                  <a:srgbClr val="FFFFFF"/>
                </a:solidFill>
                <a:latin typeface="Verdana"/>
                <a:cs typeface="Verdana"/>
              </a:rPr>
              <a:t>the</a:t>
            </a:r>
            <a:r>
              <a:rPr sz="3200" spc="-30" dirty="0">
                <a:solidFill>
                  <a:srgbClr val="FFFFFF"/>
                </a:solidFill>
                <a:latin typeface="Verdana"/>
                <a:cs typeface="Verdana"/>
              </a:rPr>
              <a:t> </a:t>
            </a:r>
            <a:r>
              <a:rPr sz="3200" spc="10" dirty="0">
                <a:solidFill>
                  <a:srgbClr val="FFFFFF"/>
                </a:solidFill>
                <a:latin typeface="Verdana"/>
                <a:cs typeface="Verdana"/>
              </a:rPr>
              <a:t>Dhaka</a:t>
            </a:r>
            <a:r>
              <a:rPr sz="3200" spc="15" dirty="0">
                <a:solidFill>
                  <a:srgbClr val="FFFFFF"/>
                </a:solidFill>
                <a:latin typeface="Verdana"/>
                <a:cs typeface="Verdana"/>
              </a:rPr>
              <a:t> </a:t>
            </a:r>
            <a:r>
              <a:rPr sz="3200" spc="-180" dirty="0">
                <a:solidFill>
                  <a:srgbClr val="FFFFFF"/>
                </a:solidFill>
                <a:latin typeface="Verdana"/>
                <a:cs typeface="Verdana"/>
              </a:rPr>
              <a:t>streets </a:t>
            </a:r>
            <a:r>
              <a:rPr sz="3200" spc="-175" dirty="0">
                <a:solidFill>
                  <a:srgbClr val="FFFFFF"/>
                </a:solidFill>
                <a:latin typeface="Verdana"/>
                <a:cs typeface="Verdana"/>
              </a:rPr>
              <a:t> </a:t>
            </a:r>
            <a:r>
              <a:rPr sz="3200" spc="250" dirty="0">
                <a:solidFill>
                  <a:srgbClr val="FFFFFF"/>
                </a:solidFill>
                <a:latin typeface="Verdana"/>
                <a:cs typeface="Verdana"/>
              </a:rPr>
              <a:t>a</a:t>
            </a:r>
            <a:r>
              <a:rPr sz="3200" spc="-80" dirty="0">
                <a:solidFill>
                  <a:srgbClr val="FFFFFF"/>
                </a:solidFill>
                <a:latin typeface="Verdana"/>
                <a:cs typeface="Verdana"/>
              </a:rPr>
              <a:t>n</a:t>
            </a:r>
            <a:r>
              <a:rPr sz="3200" spc="215" dirty="0">
                <a:solidFill>
                  <a:srgbClr val="FFFFFF"/>
                </a:solidFill>
                <a:latin typeface="Verdana"/>
                <a:cs typeface="Verdana"/>
              </a:rPr>
              <a:t>d</a:t>
            </a:r>
            <a:r>
              <a:rPr sz="3200" spc="65" dirty="0">
                <a:solidFill>
                  <a:srgbClr val="FFFFFF"/>
                </a:solidFill>
                <a:latin typeface="Times New Roman"/>
                <a:cs typeface="Times New Roman"/>
              </a:rPr>
              <a:t> </a:t>
            </a:r>
            <a:r>
              <a:rPr sz="3200" spc="-80" dirty="0">
                <a:solidFill>
                  <a:srgbClr val="FFFFFF"/>
                </a:solidFill>
                <a:latin typeface="Verdana"/>
                <a:cs typeface="Verdana"/>
              </a:rPr>
              <a:t>h</a:t>
            </a:r>
            <a:r>
              <a:rPr sz="3200" spc="-210" dirty="0">
                <a:solidFill>
                  <a:srgbClr val="FFFFFF"/>
                </a:solidFill>
                <a:latin typeface="Verdana"/>
                <a:cs typeface="Verdana"/>
              </a:rPr>
              <a:t>i</a:t>
            </a:r>
            <a:r>
              <a:rPr sz="3200" spc="60" dirty="0">
                <a:solidFill>
                  <a:srgbClr val="FFFFFF"/>
                </a:solidFill>
                <a:latin typeface="Verdana"/>
                <a:cs typeface="Verdana"/>
              </a:rPr>
              <a:t>g</a:t>
            </a:r>
            <a:r>
              <a:rPr sz="3200" spc="45" dirty="0">
                <a:solidFill>
                  <a:srgbClr val="FFFFFF"/>
                </a:solidFill>
                <a:latin typeface="Verdana"/>
                <a:cs typeface="Verdana"/>
              </a:rPr>
              <a:t>h</a:t>
            </a:r>
            <a:r>
              <a:rPr sz="3200" spc="229" dirty="0">
                <a:solidFill>
                  <a:srgbClr val="FFFFFF"/>
                </a:solidFill>
                <a:latin typeface="Verdana"/>
                <a:cs typeface="Verdana"/>
              </a:rPr>
              <a:t>w</a:t>
            </a:r>
            <a:r>
              <a:rPr sz="3200" spc="250" dirty="0">
                <a:solidFill>
                  <a:srgbClr val="FFFFFF"/>
                </a:solidFill>
                <a:latin typeface="Verdana"/>
                <a:cs typeface="Verdana"/>
              </a:rPr>
              <a:t>a</a:t>
            </a:r>
            <a:r>
              <a:rPr sz="3200" spc="-315" dirty="0">
                <a:solidFill>
                  <a:srgbClr val="FFFFFF"/>
                </a:solidFill>
                <a:latin typeface="Verdana"/>
                <a:cs typeface="Verdana"/>
              </a:rPr>
              <a:t>y</a:t>
            </a:r>
            <a:r>
              <a:rPr sz="3200" spc="-270" dirty="0">
                <a:solidFill>
                  <a:srgbClr val="FFFFFF"/>
                </a:solidFill>
                <a:latin typeface="Verdana"/>
                <a:cs typeface="Verdana"/>
              </a:rPr>
              <a:t>s</a:t>
            </a:r>
            <a:r>
              <a:rPr sz="3200" spc="-185" dirty="0">
                <a:solidFill>
                  <a:srgbClr val="FFFFFF"/>
                </a:solidFill>
                <a:latin typeface="Times New Roman"/>
                <a:cs typeface="Times New Roman"/>
              </a:rPr>
              <a:t> </a:t>
            </a:r>
            <a:r>
              <a:rPr sz="3200" spc="-210" dirty="0">
                <a:solidFill>
                  <a:srgbClr val="FFFFFF"/>
                </a:solidFill>
                <a:latin typeface="Verdana"/>
                <a:cs typeface="Verdana"/>
              </a:rPr>
              <a:t>i</a:t>
            </a:r>
            <a:r>
              <a:rPr sz="3200" spc="60" dirty="0">
                <a:solidFill>
                  <a:srgbClr val="FFFFFF"/>
                </a:solidFill>
                <a:latin typeface="Verdana"/>
                <a:cs typeface="Verdana"/>
              </a:rPr>
              <a:t>g</a:t>
            </a:r>
            <a:r>
              <a:rPr sz="3200" spc="45" dirty="0">
                <a:solidFill>
                  <a:srgbClr val="FFFFFF"/>
                </a:solidFill>
                <a:latin typeface="Verdana"/>
                <a:cs typeface="Verdana"/>
              </a:rPr>
              <a:t>n</a:t>
            </a:r>
            <a:r>
              <a:rPr sz="3200" spc="155" dirty="0">
                <a:solidFill>
                  <a:srgbClr val="FFFFFF"/>
                </a:solidFill>
                <a:latin typeface="Verdana"/>
                <a:cs typeface="Verdana"/>
              </a:rPr>
              <a:t>o</a:t>
            </a:r>
            <a:r>
              <a:rPr sz="3200" spc="-385" dirty="0">
                <a:solidFill>
                  <a:srgbClr val="FFFFFF"/>
                </a:solidFill>
                <a:latin typeface="Verdana"/>
                <a:cs typeface="Verdana"/>
              </a:rPr>
              <a:t>r</a:t>
            </a:r>
            <a:r>
              <a:rPr sz="3200" spc="-215" dirty="0">
                <a:solidFill>
                  <a:srgbClr val="FFFFFF"/>
                </a:solidFill>
                <a:latin typeface="Verdana"/>
                <a:cs typeface="Verdana"/>
              </a:rPr>
              <a:t>i</a:t>
            </a:r>
            <a:r>
              <a:rPr sz="3200" spc="-80" dirty="0">
                <a:solidFill>
                  <a:srgbClr val="FFFFFF"/>
                </a:solidFill>
                <a:latin typeface="Verdana"/>
                <a:cs typeface="Verdana"/>
              </a:rPr>
              <a:t>n</a:t>
            </a:r>
            <a:r>
              <a:rPr sz="3200" spc="175" dirty="0">
                <a:solidFill>
                  <a:srgbClr val="FFFFFF"/>
                </a:solidFill>
                <a:latin typeface="Verdana"/>
                <a:cs typeface="Verdana"/>
              </a:rPr>
              <a:t>g</a:t>
            </a:r>
            <a:r>
              <a:rPr sz="3200" spc="-45" dirty="0">
                <a:solidFill>
                  <a:srgbClr val="FFFFFF"/>
                </a:solidFill>
                <a:latin typeface="Times New Roman"/>
                <a:cs typeface="Times New Roman"/>
              </a:rPr>
              <a:t> </a:t>
            </a:r>
            <a:r>
              <a:rPr sz="3200" spc="425" dirty="0">
                <a:solidFill>
                  <a:srgbClr val="FFFFFF"/>
                </a:solidFill>
                <a:latin typeface="Verdana"/>
                <a:cs typeface="Verdana"/>
              </a:rPr>
              <a:t>c</a:t>
            </a:r>
            <a:r>
              <a:rPr sz="3200" spc="-80" dirty="0">
                <a:solidFill>
                  <a:srgbClr val="FFFFFF"/>
                </a:solidFill>
                <a:latin typeface="Verdana"/>
                <a:cs typeface="Verdana"/>
              </a:rPr>
              <a:t>u</a:t>
            </a:r>
            <a:r>
              <a:rPr sz="3200" spc="-280" dirty="0">
                <a:solidFill>
                  <a:srgbClr val="FFFFFF"/>
                </a:solidFill>
                <a:latin typeface="Verdana"/>
                <a:cs typeface="Verdana"/>
              </a:rPr>
              <a:t>r</a:t>
            </a:r>
            <a:r>
              <a:rPr sz="3200" spc="-195" dirty="0">
                <a:solidFill>
                  <a:srgbClr val="FFFFFF"/>
                </a:solidFill>
                <a:latin typeface="Verdana"/>
                <a:cs typeface="Verdana"/>
              </a:rPr>
              <a:t>f</a:t>
            </a:r>
            <a:r>
              <a:rPr sz="3200" spc="105" dirty="0">
                <a:solidFill>
                  <a:srgbClr val="FFFFFF"/>
                </a:solidFill>
                <a:latin typeface="Verdana"/>
                <a:cs typeface="Verdana"/>
              </a:rPr>
              <a:t>e</a:t>
            </a:r>
            <a:r>
              <a:rPr sz="3200" spc="245" dirty="0">
                <a:solidFill>
                  <a:srgbClr val="FFFFFF"/>
                </a:solidFill>
                <a:latin typeface="Verdana"/>
                <a:cs typeface="Verdana"/>
              </a:rPr>
              <a:t>w</a:t>
            </a:r>
            <a:r>
              <a:rPr sz="3200" spc="-270" dirty="0">
                <a:solidFill>
                  <a:srgbClr val="FFFFFF"/>
                </a:solidFill>
                <a:latin typeface="Verdana"/>
                <a:cs typeface="Verdana"/>
              </a:rPr>
              <a:t>.</a:t>
            </a:r>
            <a:endParaRPr sz="3200">
              <a:latin typeface="Verdana"/>
              <a:cs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4196" y="1457320"/>
            <a:ext cx="8000365" cy="2273300"/>
          </a:xfrm>
          <a:prstGeom prst="rect">
            <a:avLst/>
          </a:prstGeom>
        </p:spPr>
        <p:txBody>
          <a:bodyPr vert="horz" wrap="square" lIns="0" tIns="72390" rIns="0" bIns="0" rtlCol="0">
            <a:spAutoFit/>
          </a:bodyPr>
          <a:lstStyle/>
          <a:p>
            <a:pPr marL="222250" marR="5080" indent="-210185" algn="just">
              <a:lnSpc>
                <a:spcPts val="3450"/>
              </a:lnSpc>
              <a:spcBef>
                <a:spcPts val="570"/>
              </a:spcBef>
              <a:buFont typeface="Arial MT"/>
              <a:buChar char="•"/>
              <a:tabLst>
                <a:tab pos="222885" algn="l"/>
              </a:tabLst>
            </a:pPr>
            <a:r>
              <a:rPr sz="3200" spc="-170" dirty="0">
                <a:solidFill>
                  <a:srgbClr val="FFFFFF"/>
                </a:solidFill>
                <a:latin typeface="Verdana"/>
                <a:cs typeface="Verdana"/>
              </a:rPr>
              <a:t>The </a:t>
            </a:r>
            <a:r>
              <a:rPr sz="3200" spc="10" dirty="0">
                <a:solidFill>
                  <a:srgbClr val="FFFFFF"/>
                </a:solidFill>
                <a:latin typeface="Verdana"/>
                <a:cs typeface="Verdana"/>
              </a:rPr>
              <a:t>Shaheed </a:t>
            </a:r>
            <a:r>
              <a:rPr sz="3200" spc="5" dirty="0">
                <a:solidFill>
                  <a:srgbClr val="FFFFFF"/>
                </a:solidFill>
                <a:latin typeface="Verdana"/>
                <a:cs typeface="Verdana"/>
              </a:rPr>
              <a:t>Day </a:t>
            </a:r>
            <a:r>
              <a:rPr sz="3200" spc="-15" dirty="0">
                <a:solidFill>
                  <a:srgbClr val="FFFFFF"/>
                </a:solidFill>
                <a:latin typeface="Verdana"/>
                <a:cs typeface="Verdana"/>
              </a:rPr>
              <a:t>of </a:t>
            </a:r>
            <a:r>
              <a:rPr sz="3200" spc="-260" dirty="0">
                <a:solidFill>
                  <a:srgbClr val="FFFFFF"/>
                </a:solidFill>
                <a:latin typeface="Verdana"/>
                <a:cs typeface="Verdana"/>
              </a:rPr>
              <a:t>1969 </a:t>
            </a:r>
            <a:r>
              <a:rPr sz="3200" spc="30" dirty="0">
                <a:solidFill>
                  <a:srgbClr val="FFFFFF"/>
                </a:solidFill>
                <a:latin typeface="Verdana"/>
                <a:cs typeface="Verdana"/>
              </a:rPr>
              <a:t>imbued </a:t>
            </a:r>
            <a:r>
              <a:rPr sz="3200" spc="-35" dirty="0">
                <a:solidFill>
                  <a:srgbClr val="FFFFFF"/>
                </a:solidFill>
                <a:latin typeface="Verdana"/>
                <a:cs typeface="Verdana"/>
              </a:rPr>
              <a:t>the </a:t>
            </a:r>
            <a:r>
              <a:rPr sz="3200" spc="-30" dirty="0">
                <a:solidFill>
                  <a:srgbClr val="FFFFFF"/>
                </a:solidFill>
                <a:latin typeface="Verdana"/>
                <a:cs typeface="Verdana"/>
              </a:rPr>
              <a:t> </a:t>
            </a:r>
            <a:r>
              <a:rPr sz="3200" spc="114" dirty="0">
                <a:solidFill>
                  <a:srgbClr val="FFFFFF"/>
                </a:solidFill>
                <a:latin typeface="Verdana"/>
                <a:cs typeface="Verdana"/>
              </a:rPr>
              <a:t>people </a:t>
            </a:r>
            <a:r>
              <a:rPr sz="3200" spc="-80" dirty="0">
                <a:solidFill>
                  <a:srgbClr val="FFFFFF"/>
                </a:solidFill>
                <a:latin typeface="Verdana"/>
                <a:cs typeface="Verdana"/>
              </a:rPr>
              <a:t>with </a:t>
            </a:r>
            <a:r>
              <a:rPr sz="3200" spc="280" dirty="0">
                <a:solidFill>
                  <a:srgbClr val="FFFFFF"/>
                </a:solidFill>
                <a:latin typeface="Verdana"/>
                <a:cs typeface="Verdana"/>
              </a:rPr>
              <a:t>a </a:t>
            </a:r>
            <a:r>
              <a:rPr sz="3200" spc="10" dirty="0">
                <a:solidFill>
                  <a:srgbClr val="FFFFFF"/>
                </a:solidFill>
                <a:latin typeface="Verdana"/>
                <a:cs typeface="Verdana"/>
              </a:rPr>
              <a:t>new </a:t>
            </a:r>
            <a:r>
              <a:rPr sz="3200" spc="-215" dirty="0">
                <a:solidFill>
                  <a:srgbClr val="FFFFFF"/>
                </a:solidFill>
                <a:latin typeface="Verdana"/>
                <a:cs typeface="Verdana"/>
              </a:rPr>
              <a:t>spirit </a:t>
            </a:r>
            <a:r>
              <a:rPr sz="3200" spc="20" dirty="0">
                <a:solidFill>
                  <a:srgbClr val="FFFFFF"/>
                </a:solidFill>
                <a:latin typeface="Verdana"/>
                <a:cs typeface="Verdana"/>
              </a:rPr>
              <a:t>of </a:t>
            </a:r>
            <a:r>
              <a:rPr sz="3200" spc="10" dirty="0">
                <a:solidFill>
                  <a:srgbClr val="FFFFFF"/>
                </a:solidFill>
                <a:latin typeface="Verdana"/>
                <a:cs typeface="Verdana"/>
              </a:rPr>
              <a:t>opposing </a:t>
            </a:r>
            <a:r>
              <a:rPr sz="3200" spc="15" dirty="0">
                <a:solidFill>
                  <a:srgbClr val="FFFFFF"/>
                </a:solidFill>
                <a:latin typeface="Verdana"/>
                <a:cs typeface="Verdana"/>
              </a:rPr>
              <a:t> </a:t>
            </a:r>
            <a:r>
              <a:rPr sz="3200" spc="-140" dirty="0">
                <a:solidFill>
                  <a:srgbClr val="FFFFFF"/>
                </a:solidFill>
                <a:latin typeface="Verdana"/>
                <a:cs typeface="Verdana"/>
              </a:rPr>
              <a:t>tyranny. </a:t>
            </a:r>
            <a:r>
              <a:rPr sz="3200" spc="-290" dirty="0">
                <a:solidFill>
                  <a:srgbClr val="FFFFFF"/>
                </a:solidFill>
                <a:latin typeface="Verdana"/>
                <a:cs typeface="Verdana"/>
              </a:rPr>
              <a:t>In </a:t>
            </a:r>
            <a:r>
              <a:rPr sz="3200" spc="280" dirty="0">
                <a:solidFill>
                  <a:srgbClr val="FFFFFF"/>
                </a:solidFill>
                <a:latin typeface="Verdana"/>
                <a:cs typeface="Verdana"/>
              </a:rPr>
              <a:t>a </a:t>
            </a:r>
            <a:r>
              <a:rPr sz="3200" spc="-110" dirty="0">
                <a:solidFill>
                  <a:srgbClr val="FFFFFF"/>
                </a:solidFill>
                <a:latin typeface="Verdana"/>
                <a:cs typeface="Verdana"/>
              </a:rPr>
              <a:t>seminar </a:t>
            </a:r>
            <a:r>
              <a:rPr sz="3200" spc="20" dirty="0">
                <a:solidFill>
                  <a:srgbClr val="FFFFFF"/>
                </a:solidFill>
                <a:latin typeface="Verdana"/>
                <a:cs typeface="Verdana"/>
              </a:rPr>
              <a:t>arranged </a:t>
            </a:r>
            <a:r>
              <a:rPr sz="3200" spc="40" dirty="0">
                <a:solidFill>
                  <a:srgbClr val="FFFFFF"/>
                </a:solidFill>
                <a:latin typeface="Verdana"/>
                <a:cs typeface="Verdana"/>
              </a:rPr>
              <a:t>at </a:t>
            </a:r>
            <a:r>
              <a:rPr sz="3200" spc="-35" dirty="0">
                <a:solidFill>
                  <a:srgbClr val="FFFFFF"/>
                </a:solidFill>
                <a:latin typeface="Verdana"/>
                <a:cs typeface="Verdana"/>
              </a:rPr>
              <a:t>the </a:t>
            </a:r>
            <a:r>
              <a:rPr sz="3200" spc="-30" dirty="0">
                <a:solidFill>
                  <a:srgbClr val="FFFFFF"/>
                </a:solidFill>
                <a:latin typeface="Verdana"/>
                <a:cs typeface="Verdana"/>
              </a:rPr>
              <a:t> </a:t>
            </a:r>
            <a:r>
              <a:rPr sz="3200" spc="-5" dirty="0">
                <a:solidFill>
                  <a:srgbClr val="FFFFFF"/>
                </a:solidFill>
                <a:latin typeface="Verdana"/>
                <a:cs typeface="Verdana"/>
              </a:rPr>
              <a:t>Teacher </a:t>
            </a:r>
            <a:r>
              <a:rPr sz="3200" spc="-110" dirty="0">
                <a:solidFill>
                  <a:srgbClr val="FFFFFF"/>
                </a:solidFill>
                <a:latin typeface="Verdana"/>
                <a:cs typeface="Verdana"/>
              </a:rPr>
              <a:t>Student </a:t>
            </a:r>
            <a:r>
              <a:rPr sz="3200" spc="15" dirty="0">
                <a:solidFill>
                  <a:srgbClr val="FFFFFF"/>
                </a:solidFill>
                <a:latin typeface="Verdana"/>
                <a:cs typeface="Verdana"/>
              </a:rPr>
              <a:t>Centre </a:t>
            </a:r>
            <a:r>
              <a:rPr sz="3200" spc="130" dirty="0">
                <a:solidFill>
                  <a:srgbClr val="FFFFFF"/>
                </a:solidFill>
                <a:latin typeface="Verdana"/>
                <a:cs typeface="Verdana"/>
              </a:rPr>
              <a:t>and </a:t>
            </a:r>
            <a:r>
              <a:rPr sz="3200" spc="-5" dirty="0">
                <a:solidFill>
                  <a:srgbClr val="FFFFFF"/>
                </a:solidFill>
                <a:latin typeface="Verdana"/>
                <a:cs typeface="Verdana"/>
              </a:rPr>
              <a:t>presided </a:t>
            </a:r>
            <a:r>
              <a:rPr sz="3200" dirty="0">
                <a:solidFill>
                  <a:srgbClr val="FFFFFF"/>
                </a:solidFill>
                <a:latin typeface="Verdana"/>
                <a:cs typeface="Verdana"/>
              </a:rPr>
              <a:t> </a:t>
            </a:r>
            <a:r>
              <a:rPr sz="3200" spc="-40" dirty="0">
                <a:solidFill>
                  <a:srgbClr val="FFFFFF"/>
                </a:solidFill>
                <a:latin typeface="Verdana"/>
                <a:cs typeface="Verdana"/>
              </a:rPr>
              <a:t>over</a:t>
            </a:r>
            <a:r>
              <a:rPr sz="3200" spc="50" dirty="0">
                <a:solidFill>
                  <a:srgbClr val="FFFFFF"/>
                </a:solidFill>
                <a:latin typeface="Verdana"/>
                <a:cs typeface="Verdana"/>
              </a:rPr>
              <a:t> </a:t>
            </a:r>
            <a:r>
              <a:rPr sz="3200" spc="5" dirty="0">
                <a:solidFill>
                  <a:srgbClr val="FFFFFF"/>
                </a:solidFill>
                <a:latin typeface="Verdana"/>
                <a:cs typeface="Verdana"/>
              </a:rPr>
              <a:t>by</a:t>
            </a:r>
            <a:r>
              <a:rPr sz="3200" spc="1115" dirty="0">
                <a:solidFill>
                  <a:srgbClr val="FFFFFF"/>
                </a:solidFill>
                <a:latin typeface="Verdana"/>
                <a:cs typeface="Verdana"/>
              </a:rPr>
              <a:t> </a:t>
            </a:r>
            <a:r>
              <a:rPr sz="3200" spc="-150" dirty="0">
                <a:solidFill>
                  <a:srgbClr val="FFFFFF"/>
                </a:solidFill>
                <a:latin typeface="Verdana"/>
                <a:cs typeface="Verdana"/>
              </a:rPr>
              <a:t>Professor</a:t>
            </a:r>
            <a:r>
              <a:rPr sz="3200" spc="225" dirty="0">
                <a:solidFill>
                  <a:srgbClr val="FFFFFF"/>
                </a:solidFill>
                <a:latin typeface="Verdana"/>
                <a:cs typeface="Verdana"/>
              </a:rPr>
              <a:t> </a:t>
            </a:r>
            <a:r>
              <a:rPr sz="3200" spc="5" dirty="0">
                <a:solidFill>
                  <a:srgbClr val="FFFFFF"/>
                </a:solidFill>
                <a:latin typeface="Verdana"/>
                <a:cs typeface="Verdana"/>
              </a:rPr>
              <a:t>Abdul</a:t>
            </a:r>
            <a:r>
              <a:rPr sz="3200" spc="25" dirty="0">
                <a:solidFill>
                  <a:srgbClr val="FFFFFF"/>
                </a:solidFill>
                <a:latin typeface="Verdana"/>
                <a:cs typeface="Verdana"/>
              </a:rPr>
              <a:t> </a:t>
            </a:r>
            <a:r>
              <a:rPr sz="3200" spc="-70" dirty="0">
                <a:solidFill>
                  <a:srgbClr val="FFFFFF"/>
                </a:solidFill>
                <a:latin typeface="Verdana"/>
                <a:cs typeface="Verdana"/>
              </a:rPr>
              <a:t>Hye</a:t>
            </a:r>
            <a:r>
              <a:rPr sz="3200" spc="65" dirty="0">
                <a:solidFill>
                  <a:srgbClr val="FFFFFF"/>
                </a:solidFill>
                <a:latin typeface="Verdana"/>
                <a:cs typeface="Verdana"/>
              </a:rPr>
              <a:t> </a:t>
            </a:r>
            <a:r>
              <a:rPr sz="3200" spc="-185" dirty="0">
                <a:solidFill>
                  <a:srgbClr val="FFFFFF"/>
                </a:solidFill>
                <a:latin typeface="Verdana"/>
                <a:cs typeface="Verdana"/>
              </a:rPr>
              <a:t>it</a:t>
            </a:r>
            <a:r>
              <a:rPr sz="3200" spc="65" dirty="0">
                <a:solidFill>
                  <a:srgbClr val="FFFFFF"/>
                </a:solidFill>
                <a:latin typeface="Verdana"/>
                <a:cs typeface="Verdana"/>
              </a:rPr>
              <a:t> </a:t>
            </a:r>
            <a:r>
              <a:rPr sz="3200" spc="-5" dirty="0">
                <a:solidFill>
                  <a:srgbClr val="FFFFFF"/>
                </a:solidFill>
                <a:latin typeface="Verdana"/>
                <a:cs typeface="Verdana"/>
              </a:rPr>
              <a:t>was</a:t>
            </a:r>
            <a:endParaRPr sz="3200">
              <a:latin typeface="Verdana"/>
              <a:cs typeface="Verdana"/>
            </a:endParaRPr>
          </a:p>
        </p:txBody>
      </p:sp>
      <p:sp>
        <p:nvSpPr>
          <p:cNvPr id="3" name="object 3"/>
          <p:cNvSpPr txBox="1"/>
          <p:nvPr/>
        </p:nvSpPr>
        <p:spPr>
          <a:xfrm>
            <a:off x="2949240" y="3651251"/>
            <a:ext cx="5631815" cy="518159"/>
          </a:xfrm>
          <a:prstGeom prst="rect">
            <a:avLst/>
          </a:prstGeom>
        </p:spPr>
        <p:txBody>
          <a:bodyPr vert="horz" wrap="square" lIns="0" tIns="16510" rIns="0" bIns="0" rtlCol="0">
            <a:spAutoFit/>
          </a:bodyPr>
          <a:lstStyle/>
          <a:p>
            <a:pPr marL="12700">
              <a:lnSpc>
                <a:spcPct val="100000"/>
              </a:lnSpc>
              <a:spcBef>
                <a:spcPts val="130"/>
              </a:spcBef>
              <a:tabLst>
                <a:tab pos="1289685" algn="l"/>
                <a:tab pos="2424430" algn="l"/>
                <a:tab pos="5094605" algn="l"/>
              </a:tabLst>
            </a:pPr>
            <a:r>
              <a:rPr sz="3200" spc="-215" dirty="0">
                <a:solidFill>
                  <a:srgbClr val="FFFFFF"/>
                </a:solidFill>
                <a:latin typeface="Verdana"/>
                <a:cs typeface="Verdana"/>
              </a:rPr>
              <a:t>t</a:t>
            </a:r>
            <a:r>
              <a:rPr sz="3200" spc="-80" dirty="0">
                <a:solidFill>
                  <a:srgbClr val="FFFFFF"/>
                </a:solidFill>
                <a:latin typeface="Verdana"/>
                <a:cs typeface="Verdana"/>
              </a:rPr>
              <a:t>h</a:t>
            </a:r>
            <a:r>
              <a:rPr sz="3200" spc="250" dirty="0">
                <a:solidFill>
                  <a:srgbClr val="FFFFFF"/>
                </a:solidFill>
                <a:latin typeface="Verdana"/>
                <a:cs typeface="Verdana"/>
              </a:rPr>
              <a:t>a</a:t>
            </a:r>
            <a:r>
              <a:rPr sz="3200" spc="-170" dirty="0">
                <a:solidFill>
                  <a:srgbClr val="FFFFFF"/>
                </a:solidFill>
                <a:latin typeface="Verdana"/>
                <a:cs typeface="Verdana"/>
              </a:rPr>
              <a:t>t</a:t>
            </a:r>
            <a:r>
              <a:rPr sz="3200" dirty="0">
                <a:solidFill>
                  <a:srgbClr val="FFFFFF"/>
                </a:solidFill>
                <a:latin typeface="Times New Roman"/>
                <a:cs typeface="Times New Roman"/>
              </a:rPr>
              <a:t>	</a:t>
            </a:r>
            <a:r>
              <a:rPr sz="3200" spc="-215" dirty="0">
                <a:solidFill>
                  <a:srgbClr val="FFFFFF"/>
                </a:solidFill>
                <a:latin typeface="Verdana"/>
                <a:cs typeface="Verdana"/>
              </a:rPr>
              <a:t>t</a:t>
            </a:r>
            <a:r>
              <a:rPr sz="3200" spc="-80" dirty="0">
                <a:solidFill>
                  <a:srgbClr val="FFFFFF"/>
                </a:solidFill>
                <a:latin typeface="Verdana"/>
                <a:cs typeface="Verdana"/>
              </a:rPr>
              <a:t>h</a:t>
            </a:r>
            <a:r>
              <a:rPr sz="3200" spc="190" dirty="0">
                <a:solidFill>
                  <a:srgbClr val="FFFFFF"/>
                </a:solidFill>
                <a:latin typeface="Verdana"/>
                <a:cs typeface="Verdana"/>
              </a:rPr>
              <a:t>e</a:t>
            </a:r>
            <a:r>
              <a:rPr sz="3200" dirty="0">
                <a:solidFill>
                  <a:srgbClr val="FFFFFF"/>
                </a:solidFill>
                <a:latin typeface="Times New Roman"/>
                <a:cs typeface="Times New Roman"/>
              </a:rPr>
              <a:t>	</a:t>
            </a:r>
            <a:r>
              <a:rPr sz="3200" spc="-40" dirty="0">
                <a:solidFill>
                  <a:srgbClr val="FFFFFF"/>
                </a:solidFill>
                <a:latin typeface="Verdana"/>
                <a:cs typeface="Verdana"/>
              </a:rPr>
              <a:t>m</a:t>
            </a:r>
            <a:r>
              <a:rPr sz="3200" spc="80" dirty="0">
                <a:solidFill>
                  <a:srgbClr val="FFFFFF"/>
                </a:solidFill>
                <a:latin typeface="Verdana"/>
                <a:cs typeface="Verdana"/>
              </a:rPr>
              <a:t>o</a:t>
            </a:r>
            <a:r>
              <a:rPr sz="3200" spc="50" dirty="0">
                <a:solidFill>
                  <a:srgbClr val="FFFFFF"/>
                </a:solidFill>
                <a:latin typeface="Verdana"/>
                <a:cs typeface="Verdana"/>
              </a:rPr>
              <a:t>v</a:t>
            </a:r>
            <a:r>
              <a:rPr sz="3200" spc="114" dirty="0">
                <a:solidFill>
                  <a:srgbClr val="FFFFFF"/>
                </a:solidFill>
                <a:latin typeface="Verdana"/>
                <a:cs typeface="Verdana"/>
              </a:rPr>
              <a:t>e</a:t>
            </a:r>
            <a:r>
              <a:rPr sz="3200" spc="-114" dirty="0">
                <a:solidFill>
                  <a:srgbClr val="FFFFFF"/>
                </a:solidFill>
                <a:latin typeface="Verdana"/>
                <a:cs typeface="Verdana"/>
              </a:rPr>
              <a:t>m</a:t>
            </a:r>
            <a:r>
              <a:rPr sz="3200" spc="65" dirty="0">
                <a:solidFill>
                  <a:srgbClr val="FFFFFF"/>
                </a:solidFill>
                <a:latin typeface="Verdana"/>
                <a:cs typeface="Verdana"/>
              </a:rPr>
              <a:t>e</a:t>
            </a:r>
            <a:r>
              <a:rPr sz="3200" spc="50" dirty="0">
                <a:solidFill>
                  <a:srgbClr val="FFFFFF"/>
                </a:solidFill>
                <a:latin typeface="Verdana"/>
                <a:cs typeface="Verdana"/>
              </a:rPr>
              <a:t>n</a:t>
            </a:r>
            <a:r>
              <a:rPr sz="3200" spc="-170" dirty="0">
                <a:solidFill>
                  <a:srgbClr val="FFFFFF"/>
                </a:solidFill>
                <a:latin typeface="Verdana"/>
                <a:cs typeface="Verdana"/>
              </a:rPr>
              <a:t>t</a:t>
            </a:r>
            <a:r>
              <a:rPr sz="3200" dirty="0">
                <a:solidFill>
                  <a:srgbClr val="FFFFFF"/>
                </a:solidFill>
                <a:latin typeface="Times New Roman"/>
                <a:cs typeface="Times New Roman"/>
              </a:rPr>
              <a:t>	</a:t>
            </a:r>
            <a:r>
              <a:rPr sz="3200" spc="-80" dirty="0">
                <a:solidFill>
                  <a:srgbClr val="FFFFFF"/>
                </a:solidFill>
                <a:latin typeface="Verdana"/>
                <a:cs typeface="Verdana"/>
              </a:rPr>
              <a:t>f</a:t>
            </a:r>
            <a:r>
              <a:rPr sz="3200" spc="155" dirty="0">
                <a:solidFill>
                  <a:srgbClr val="FFFFFF"/>
                </a:solidFill>
                <a:latin typeface="Verdana"/>
                <a:cs typeface="Verdana"/>
              </a:rPr>
              <a:t>o</a:t>
            </a:r>
            <a:r>
              <a:rPr sz="3200" spc="-395" dirty="0">
                <a:solidFill>
                  <a:srgbClr val="FFFFFF"/>
                </a:solidFill>
                <a:latin typeface="Verdana"/>
                <a:cs typeface="Verdana"/>
              </a:rPr>
              <a:t>r</a:t>
            </a:r>
            <a:endParaRPr sz="3200">
              <a:latin typeface="Verdana"/>
              <a:cs typeface="Verdana"/>
            </a:endParaRPr>
          </a:p>
        </p:txBody>
      </p:sp>
      <p:sp>
        <p:nvSpPr>
          <p:cNvPr id="4" name="object 4"/>
          <p:cNvSpPr txBox="1"/>
          <p:nvPr/>
        </p:nvSpPr>
        <p:spPr>
          <a:xfrm>
            <a:off x="3178091" y="4090032"/>
            <a:ext cx="5407660" cy="518159"/>
          </a:xfrm>
          <a:prstGeom prst="rect">
            <a:avLst/>
          </a:prstGeom>
        </p:spPr>
        <p:txBody>
          <a:bodyPr vert="horz" wrap="square" lIns="0" tIns="16510" rIns="0" bIns="0" rtlCol="0">
            <a:spAutoFit/>
          </a:bodyPr>
          <a:lstStyle/>
          <a:p>
            <a:pPr marL="12700">
              <a:lnSpc>
                <a:spcPct val="100000"/>
              </a:lnSpc>
              <a:spcBef>
                <a:spcPts val="130"/>
              </a:spcBef>
              <a:tabLst>
                <a:tab pos="1690370" algn="l"/>
                <a:tab pos="4159885" algn="l"/>
              </a:tabLst>
            </a:pPr>
            <a:r>
              <a:rPr sz="3200" spc="75" dirty="0">
                <a:solidFill>
                  <a:srgbClr val="FFFFFF"/>
                </a:solidFill>
                <a:latin typeface="Verdana"/>
                <a:cs typeface="Verdana"/>
              </a:rPr>
              <a:t>based</a:t>
            </a:r>
            <a:r>
              <a:rPr sz="3200" spc="75" dirty="0">
                <a:solidFill>
                  <a:srgbClr val="FFFFFF"/>
                </a:solidFill>
                <a:latin typeface="Times New Roman"/>
                <a:cs typeface="Times New Roman"/>
              </a:rPr>
              <a:t>	</a:t>
            </a:r>
            <a:r>
              <a:rPr sz="3200" spc="-65" dirty="0">
                <a:solidFill>
                  <a:srgbClr val="FFFFFF"/>
                </a:solidFill>
                <a:latin typeface="Verdana"/>
                <a:cs typeface="Verdana"/>
              </a:rPr>
              <a:t>nationality</a:t>
            </a:r>
            <a:r>
              <a:rPr sz="3200" spc="-65" dirty="0">
                <a:solidFill>
                  <a:srgbClr val="FFFFFF"/>
                </a:solidFill>
                <a:latin typeface="Times New Roman"/>
                <a:cs typeface="Times New Roman"/>
              </a:rPr>
              <a:t>	</a:t>
            </a:r>
            <a:r>
              <a:rPr sz="3200" spc="45" dirty="0">
                <a:solidFill>
                  <a:srgbClr val="FFFFFF"/>
                </a:solidFill>
                <a:latin typeface="Verdana"/>
                <a:cs typeface="Verdana"/>
              </a:rPr>
              <a:t>would</a:t>
            </a:r>
            <a:endParaRPr sz="3200">
              <a:latin typeface="Verdana"/>
              <a:cs typeface="Verdana"/>
            </a:endParaRPr>
          </a:p>
        </p:txBody>
      </p:sp>
      <p:sp>
        <p:nvSpPr>
          <p:cNvPr id="5" name="object 5"/>
          <p:cNvSpPr txBox="1"/>
          <p:nvPr/>
        </p:nvSpPr>
        <p:spPr>
          <a:xfrm>
            <a:off x="794083" y="3651251"/>
            <a:ext cx="1979930" cy="1395730"/>
          </a:xfrm>
          <a:prstGeom prst="rect">
            <a:avLst/>
          </a:prstGeom>
        </p:spPr>
        <p:txBody>
          <a:bodyPr vert="horz" wrap="square" lIns="0" tIns="72390" rIns="0" bIns="0" rtlCol="0">
            <a:spAutoFit/>
          </a:bodyPr>
          <a:lstStyle/>
          <a:p>
            <a:pPr marL="12700" marR="5080">
              <a:lnSpc>
                <a:spcPts val="3450"/>
              </a:lnSpc>
              <a:spcBef>
                <a:spcPts val="570"/>
              </a:spcBef>
            </a:pPr>
            <a:r>
              <a:rPr sz="3200" spc="-50" dirty="0">
                <a:solidFill>
                  <a:srgbClr val="FFFFFF"/>
                </a:solidFill>
                <a:latin typeface="Verdana"/>
                <a:cs typeface="Verdana"/>
              </a:rPr>
              <a:t>resolved </a:t>
            </a:r>
            <a:r>
              <a:rPr sz="3200" spc="-45" dirty="0">
                <a:solidFill>
                  <a:srgbClr val="FFFFFF"/>
                </a:solidFill>
                <a:latin typeface="Verdana"/>
                <a:cs typeface="Verdana"/>
              </a:rPr>
              <a:t> </a:t>
            </a:r>
            <a:r>
              <a:rPr sz="3200" spc="-210" dirty="0">
                <a:solidFill>
                  <a:srgbClr val="FFFFFF"/>
                </a:solidFill>
                <a:latin typeface="Verdana"/>
                <a:cs typeface="Verdana"/>
              </a:rPr>
              <a:t>l</a:t>
            </a:r>
            <a:r>
              <a:rPr sz="3200" spc="250" dirty="0">
                <a:solidFill>
                  <a:srgbClr val="FFFFFF"/>
                </a:solidFill>
                <a:latin typeface="Verdana"/>
                <a:cs typeface="Verdana"/>
              </a:rPr>
              <a:t>a</a:t>
            </a:r>
            <a:r>
              <a:rPr sz="3200" spc="-80" dirty="0">
                <a:solidFill>
                  <a:srgbClr val="FFFFFF"/>
                </a:solidFill>
                <a:latin typeface="Verdana"/>
                <a:cs typeface="Verdana"/>
              </a:rPr>
              <a:t>n</a:t>
            </a:r>
            <a:r>
              <a:rPr sz="3200" spc="135" dirty="0">
                <a:solidFill>
                  <a:srgbClr val="FFFFFF"/>
                </a:solidFill>
                <a:latin typeface="Verdana"/>
                <a:cs typeface="Verdana"/>
              </a:rPr>
              <a:t>gu</a:t>
            </a:r>
            <a:r>
              <a:rPr sz="3200" spc="90" dirty="0">
                <a:solidFill>
                  <a:srgbClr val="FFFFFF"/>
                </a:solidFill>
                <a:latin typeface="Verdana"/>
                <a:cs typeface="Verdana"/>
              </a:rPr>
              <a:t>a</a:t>
            </a:r>
            <a:r>
              <a:rPr sz="3200" spc="160" dirty="0">
                <a:solidFill>
                  <a:srgbClr val="FFFFFF"/>
                </a:solidFill>
                <a:latin typeface="Verdana"/>
                <a:cs typeface="Verdana"/>
              </a:rPr>
              <a:t>ge </a:t>
            </a:r>
            <a:r>
              <a:rPr sz="3200" spc="75" dirty="0">
                <a:solidFill>
                  <a:srgbClr val="FFFFFF"/>
                </a:solidFill>
                <a:latin typeface="Times New Roman"/>
                <a:cs typeface="Times New Roman"/>
              </a:rPr>
              <a:t> </a:t>
            </a:r>
            <a:r>
              <a:rPr sz="3200" spc="-15" dirty="0">
                <a:solidFill>
                  <a:srgbClr val="FFFFFF"/>
                </a:solidFill>
                <a:latin typeface="Verdana"/>
                <a:cs typeface="Verdana"/>
              </a:rPr>
              <a:t>continue.</a:t>
            </a:r>
            <a:endParaRPr sz="3200">
              <a:latin typeface="Verdana"/>
              <a:cs typeface="Verdan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4196" y="2167886"/>
            <a:ext cx="7999730" cy="3150870"/>
          </a:xfrm>
          <a:prstGeom prst="rect">
            <a:avLst/>
          </a:prstGeom>
        </p:spPr>
        <p:txBody>
          <a:bodyPr vert="horz" wrap="square" lIns="0" tIns="71120" rIns="0" bIns="0" rtlCol="0">
            <a:spAutoFit/>
          </a:bodyPr>
          <a:lstStyle/>
          <a:p>
            <a:pPr marL="222250" marR="5080" indent="-210185" algn="just">
              <a:lnSpc>
                <a:spcPts val="3460"/>
              </a:lnSpc>
              <a:spcBef>
                <a:spcPts val="560"/>
              </a:spcBef>
              <a:buFont typeface="Arial MT"/>
              <a:buChar char="•"/>
              <a:tabLst>
                <a:tab pos="222885" algn="l"/>
              </a:tabLst>
            </a:pPr>
            <a:r>
              <a:rPr sz="3200" spc="-110" dirty="0">
                <a:solidFill>
                  <a:srgbClr val="FFFFFF"/>
                </a:solidFill>
                <a:latin typeface="Verdana"/>
                <a:cs typeface="Verdana"/>
              </a:rPr>
              <a:t>Amidst </a:t>
            </a:r>
            <a:r>
              <a:rPr sz="3200" spc="-125" dirty="0">
                <a:solidFill>
                  <a:srgbClr val="FFFFFF"/>
                </a:solidFill>
                <a:latin typeface="Verdana"/>
                <a:cs typeface="Verdana"/>
              </a:rPr>
              <a:t>strong </a:t>
            </a:r>
            <a:r>
              <a:rPr sz="3200" spc="10" dirty="0">
                <a:solidFill>
                  <a:srgbClr val="FFFFFF"/>
                </a:solidFill>
                <a:latin typeface="Verdana"/>
                <a:cs typeface="Verdana"/>
              </a:rPr>
              <a:t>popular </a:t>
            </a:r>
            <a:r>
              <a:rPr sz="3200" spc="120" dirty="0">
                <a:solidFill>
                  <a:srgbClr val="FFFFFF"/>
                </a:solidFill>
                <a:latin typeface="Verdana"/>
                <a:cs typeface="Verdana"/>
              </a:rPr>
              <a:t>demand </a:t>
            </a:r>
            <a:r>
              <a:rPr sz="3200" spc="5" dirty="0">
                <a:solidFill>
                  <a:srgbClr val="FFFFFF"/>
                </a:solidFill>
                <a:latin typeface="Verdana"/>
                <a:cs typeface="Verdana"/>
              </a:rPr>
              <a:t>Ayub </a:t>
            </a:r>
            <a:r>
              <a:rPr sz="3200" spc="10" dirty="0">
                <a:solidFill>
                  <a:srgbClr val="FFFFFF"/>
                </a:solidFill>
                <a:latin typeface="Verdana"/>
                <a:cs typeface="Verdana"/>
              </a:rPr>
              <a:t> </a:t>
            </a:r>
            <a:r>
              <a:rPr sz="3200" spc="130" dirty="0">
                <a:solidFill>
                  <a:srgbClr val="FFFFFF"/>
                </a:solidFill>
                <a:latin typeface="Verdana"/>
                <a:cs typeface="Verdana"/>
              </a:rPr>
              <a:t>had </a:t>
            </a:r>
            <a:r>
              <a:rPr sz="3200" spc="-20" dirty="0">
                <a:solidFill>
                  <a:srgbClr val="FFFFFF"/>
                </a:solidFill>
                <a:latin typeface="Verdana"/>
                <a:cs typeface="Verdana"/>
              </a:rPr>
              <a:t>to </a:t>
            </a:r>
            <a:r>
              <a:rPr sz="3200" spc="15" dirty="0">
                <a:solidFill>
                  <a:srgbClr val="FFFFFF"/>
                </a:solidFill>
                <a:latin typeface="Verdana"/>
                <a:cs typeface="Verdana"/>
              </a:rPr>
              <a:t>give </a:t>
            </a:r>
            <a:r>
              <a:rPr sz="3200" spc="80" dirty="0">
                <a:solidFill>
                  <a:srgbClr val="FFFFFF"/>
                </a:solidFill>
                <a:latin typeface="Verdana"/>
                <a:cs typeface="Verdana"/>
              </a:rPr>
              <a:t>way </a:t>
            </a:r>
            <a:r>
              <a:rPr sz="3200" spc="130" dirty="0">
                <a:solidFill>
                  <a:srgbClr val="FFFFFF"/>
                </a:solidFill>
                <a:latin typeface="Verdana"/>
                <a:cs typeface="Verdana"/>
              </a:rPr>
              <a:t>and </a:t>
            </a:r>
            <a:r>
              <a:rPr sz="3200" spc="70" dirty="0">
                <a:solidFill>
                  <a:srgbClr val="FFFFFF"/>
                </a:solidFill>
                <a:latin typeface="Verdana"/>
                <a:cs typeface="Verdana"/>
              </a:rPr>
              <a:t>declare </a:t>
            </a:r>
            <a:r>
              <a:rPr sz="3200" spc="-50" dirty="0">
                <a:solidFill>
                  <a:srgbClr val="FFFFFF"/>
                </a:solidFill>
                <a:latin typeface="Verdana"/>
                <a:cs typeface="Verdana"/>
              </a:rPr>
              <a:t>that </a:t>
            </a:r>
            <a:r>
              <a:rPr sz="3200" spc="45" dirty="0">
                <a:solidFill>
                  <a:srgbClr val="FFFFFF"/>
                </a:solidFill>
                <a:latin typeface="Verdana"/>
                <a:cs typeface="Verdana"/>
              </a:rPr>
              <a:t>he </a:t>
            </a:r>
            <a:r>
              <a:rPr sz="3200" spc="50" dirty="0">
                <a:solidFill>
                  <a:srgbClr val="FFFFFF"/>
                </a:solidFill>
                <a:latin typeface="Verdana"/>
                <a:cs typeface="Verdana"/>
              </a:rPr>
              <a:t> </a:t>
            </a:r>
            <a:r>
              <a:rPr sz="3200" spc="30" dirty="0">
                <a:solidFill>
                  <a:srgbClr val="FFFFFF"/>
                </a:solidFill>
                <a:latin typeface="Verdana"/>
                <a:cs typeface="Verdana"/>
              </a:rPr>
              <a:t>would</a:t>
            </a:r>
            <a:r>
              <a:rPr sz="3200" spc="-120" dirty="0">
                <a:solidFill>
                  <a:srgbClr val="FFFFFF"/>
                </a:solidFill>
                <a:latin typeface="Verdana"/>
                <a:cs typeface="Verdana"/>
              </a:rPr>
              <a:t> </a:t>
            </a:r>
            <a:r>
              <a:rPr sz="3200" spc="-30" dirty="0">
                <a:solidFill>
                  <a:srgbClr val="FFFFFF"/>
                </a:solidFill>
                <a:latin typeface="Verdana"/>
                <a:cs typeface="Verdana"/>
              </a:rPr>
              <a:t>not</a:t>
            </a:r>
            <a:r>
              <a:rPr sz="3200" spc="-125" dirty="0">
                <a:solidFill>
                  <a:srgbClr val="FFFFFF"/>
                </a:solidFill>
                <a:latin typeface="Verdana"/>
                <a:cs typeface="Verdana"/>
              </a:rPr>
              <a:t> </a:t>
            </a:r>
            <a:r>
              <a:rPr sz="3200" spc="-10" dirty="0">
                <a:solidFill>
                  <a:srgbClr val="FFFFFF"/>
                </a:solidFill>
                <a:latin typeface="Verdana"/>
                <a:cs typeface="Verdana"/>
              </a:rPr>
              <a:t>contest</a:t>
            </a:r>
            <a:r>
              <a:rPr sz="3200" spc="-120" dirty="0">
                <a:solidFill>
                  <a:srgbClr val="FFFFFF"/>
                </a:solidFill>
                <a:latin typeface="Verdana"/>
                <a:cs typeface="Verdana"/>
              </a:rPr>
              <a:t> </a:t>
            </a:r>
            <a:r>
              <a:rPr sz="3200" spc="-35" dirty="0">
                <a:solidFill>
                  <a:srgbClr val="FFFFFF"/>
                </a:solidFill>
                <a:latin typeface="Verdana"/>
                <a:cs typeface="Verdana"/>
              </a:rPr>
              <a:t>the</a:t>
            </a:r>
            <a:r>
              <a:rPr sz="3200" spc="-80" dirty="0">
                <a:solidFill>
                  <a:srgbClr val="FFFFFF"/>
                </a:solidFill>
                <a:latin typeface="Verdana"/>
                <a:cs typeface="Verdana"/>
              </a:rPr>
              <a:t> </a:t>
            </a:r>
            <a:r>
              <a:rPr sz="3200" spc="-95" dirty="0">
                <a:solidFill>
                  <a:srgbClr val="FFFFFF"/>
                </a:solidFill>
                <a:latin typeface="Verdana"/>
                <a:cs typeface="Verdana"/>
              </a:rPr>
              <a:t>next</a:t>
            </a:r>
            <a:r>
              <a:rPr sz="3200" spc="-120" dirty="0">
                <a:solidFill>
                  <a:srgbClr val="FFFFFF"/>
                </a:solidFill>
                <a:latin typeface="Verdana"/>
                <a:cs typeface="Verdana"/>
              </a:rPr>
              <a:t> </a:t>
            </a:r>
            <a:r>
              <a:rPr sz="3200" spc="-80" dirty="0">
                <a:solidFill>
                  <a:srgbClr val="FFFFFF"/>
                </a:solidFill>
                <a:latin typeface="Verdana"/>
                <a:cs typeface="Verdana"/>
              </a:rPr>
              <a:t>Presidential </a:t>
            </a:r>
            <a:r>
              <a:rPr sz="3200" spc="-1115" dirty="0">
                <a:solidFill>
                  <a:srgbClr val="FFFFFF"/>
                </a:solidFill>
                <a:latin typeface="Verdana"/>
                <a:cs typeface="Verdana"/>
              </a:rPr>
              <a:t> </a:t>
            </a:r>
            <a:r>
              <a:rPr sz="3200" spc="-55" dirty="0">
                <a:solidFill>
                  <a:srgbClr val="FFFFFF"/>
                </a:solidFill>
                <a:latin typeface="Verdana"/>
                <a:cs typeface="Verdana"/>
              </a:rPr>
              <a:t>Election. </a:t>
            </a:r>
            <a:r>
              <a:rPr sz="3200" spc="-170" dirty="0">
                <a:solidFill>
                  <a:srgbClr val="FFFFFF"/>
                </a:solidFill>
                <a:latin typeface="Verdana"/>
                <a:cs typeface="Verdana"/>
              </a:rPr>
              <a:t>The</a:t>
            </a:r>
            <a:r>
              <a:rPr sz="3200" spc="-165" dirty="0">
                <a:solidFill>
                  <a:srgbClr val="FFFFFF"/>
                </a:solidFill>
                <a:latin typeface="Verdana"/>
                <a:cs typeface="Verdana"/>
              </a:rPr>
              <a:t> </a:t>
            </a:r>
            <a:r>
              <a:rPr sz="3200" spc="-20" dirty="0">
                <a:solidFill>
                  <a:srgbClr val="FFFFFF"/>
                </a:solidFill>
                <a:latin typeface="Verdana"/>
                <a:cs typeface="Verdana"/>
              </a:rPr>
              <a:t>same </a:t>
            </a:r>
            <a:r>
              <a:rPr sz="3200" spc="90" dirty="0">
                <a:solidFill>
                  <a:srgbClr val="FFFFFF"/>
                </a:solidFill>
                <a:latin typeface="Verdana"/>
                <a:cs typeface="Verdana"/>
              </a:rPr>
              <a:t>day </a:t>
            </a:r>
            <a:r>
              <a:rPr sz="3200" spc="-185" dirty="0">
                <a:solidFill>
                  <a:srgbClr val="FFFFFF"/>
                </a:solidFill>
                <a:latin typeface="Verdana"/>
                <a:cs typeface="Verdana"/>
              </a:rPr>
              <a:t>Sheikh</a:t>
            </a:r>
            <a:r>
              <a:rPr sz="3200" spc="-180" dirty="0">
                <a:solidFill>
                  <a:srgbClr val="FFFFFF"/>
                </a:solidFill>
                <a:latin typeface="Verdana"/>
                <a:cs typeface="Verdana"/>
              </a:rPr>
              <a:t> </a:t>
            </a:r>
            <a:r>
              <a:rPr sz="3200" spc="-55" dirty="0">
                <a:solidFill>
                  <a:srgbClr val="FFFFFF"/>
                </a:solidFill>
                <a:latin typeface="Verdana"/>
                <a:cs typeface="Verdana"/>
              </a:rPr>
              <a:t>Mujib </a:t>
            </a:r>
            <a:r>
              <a:rPr sz="3200" spc="-50" dirty="0">
                <a:solidFill>
                  <a:srgbClr val="FFFFFF"/>
                </a:solidFill>
                <a:latin typeface="Verdana"/>
                <a:cs typeface="Verdana"/>
              </a:rPr>
              <a:t> </a:t>
            </a:r>
            <a:r>
              <a:rPr sz="3200" spc="130" dirty="0">
                <a:solidFill>
                  <a:srgbClr val="FFFFFF"/>
                </a:solidFill>
                <a:latin typeface="Verdana"/>
                <a:cs typeface="Verdana"/>
              </a:rPr>
              <a:t>and</a:t>
            </a:r>
            <a:r>
              <a:rPr sz="3200" spc="-114" dirty="0">
                <a:solidFill>
                  <a:srgbClr val="FFFFFF"/>
                </a:solidFill>
                <a:latin typeface="Verdana"/>
                <a:cs typeface="Verdana"/>
              </a:rPr>
              <a:t> </a:t>
            </a:r>
            <a:r>
              <a:rPr sz="3200" spc="-35" dirty="0">
                <a:solidFill>
                  <a:srgbClr val="FFFFFF"/>
                </a:solidFill>
                <a:latin typeface="Verdana"/>
                <a:cs typeface="Verdana"/>
              </a:rPr>
              <a:t>the</a:t>
            </a:r>
            <a:r>
              <a:rPr sz="3200" spc="-70" dirty="0">
                <a:solidFill>
                  <a:srgbClr val="FFFFFF"/>
                </a:solidFill>
                <a:latin typeface="Verdana"/>
                <a:cs typeface="Verdana"/>
              </a:rPr>
              <a:t> other </a:t>
            </a:r>
            <a:r>
              <a:rPr sz="3200" spc="135" dirty="0">
                <a:solidFill>
                  <a:srgbClr val="FFFFFF"/>
                </a:solidFill>
                <a:latin typeface="Verdana"/>
                <a:cs typeface="Verdana"/>
              </a:rPr>
              <a:t>accused</a:t>
            </a:r>
            <a:r>
              <a:rPr sz="3200" spc="-170" dirty="0">
                <a:solidFill>
                  <a:srgbClr val="FFFFFF"/>
                </a:solidFill>
                <a:latin typeface="Verdana"/>
                <a:cs typeface="Verdana"/>
              </a:rPr>
              <a:t> </a:t>
            </a:r>
            <a:r>
              <a:rPr sz="3200" spc="-130" dirty="0">
                <a:solidFill>
                  <a:srgbClr val="FFFFFF"/>
                </a:solidFill>
                <a:latin typeface="Verdana"/>
                <a:cs typeface="Verdana"/>
              </a:rPr>
              <a:t>in</a:t>
            </a:r>
            <a:r>
              <a:rPr sz="3200" spc="-95" dirty="0">
                <a:solidFill>
                  <a:srgbClr val="FFFFFF"/>
                </a:solidFill>
                <a:latin typeface="Verdana"/>
                <a:cs typeface="Verdana"/>
              </a:rPr>
              <a:t> </a:t>
            </a:r>
            <a:r>
              <a:rPr sz="3200" spc="-35" dirty="0">
                <a:solidFill>
                  <a:srgbClr val="FFFFFF"/>
                </a:solidFill>
                <a:latin typeface="Verdana"/>
                <a:cs typeface="Verdana"/>
              </a:rPr>
              <a:t>the</a:t>
            </a:r>
            <a:r>
              <a:rPr sz="3200" spc="-70" dirty="0">
                <a:solidFill>
                  <a:srgbClr val="FFFFFF"/>
                </a:solidFill>
                <a:latin typeface="Verdana"/>
                <a:cs typeface="Verdana"/>
              </a:rPr>
              <a:t> </a:t>
            </a:r>
            <a:r>
              <a:rPr sz="3200" spc="15" dirty="0">
                <a:solidFill>
                  <a:srgbClr val="FFFFFF"/>
                </a:solidFill>
                <a:latin typeface="Verdana"/>
                <a:cs typeface="Verdana"/>
              </a:rPr>
              <a:t>Agartala </a:t>
            </a:r>
            <a:r>
              <a:rPr sz="3200" spc="-1115" dirty="0">
                <a:solidFill>
                  <a:srgbClr val="FFFFFF"/>
                </a:solidFill>
                <a:latin typeface="Verdana"/>
                <a:cs typeface="Verdana"/>
              </a:rPr>
              <a:t> </a:t>
            </a:r>
            <a:r>
              <a:rPr sz="3200" spc="10" dirty="0">
                <a:solidFill>
                  <a:srgbClr val="FFFFFF"/>
                </a:solidFill>
                <a:latin typeface="Verdana"/>
                <a:cs typeface="Verdana"/>
              </a:rPr>
              <a:t>Conspiracy</a:t>
            </a:r>
            <a:r>
              <a:rPr sz="3200" spc="15" dirty="0">
                <a:solidFill>
                  <a:srgbClr val="FFFFFF"/>
                </a:solidFill>
                <a:latin typeface="Verdana"/>
                <a:cs typeface="Verdana"/>
              </a:rPr>
              <a:t> </a:t>
            </a:r>
            <a:r>
              <a:rPr sz="3200" spc="90" dirty="0">
                <a:solidFill>
                  <a:srgbClr val="FFFFFF"/>
                </a:solidFill>
                <a:latin typeface="Verdana"/>
                <a:cs typeface="Verdana"/>
              </a:rPr>
              <a:t>Case</a:t>
            </a:r>
            <a:r>
              <a:rPr sz="3200" spc="95" dirty="0">
                <a:solidFill>
                  <a:srgbClr val="FFFFFF"/>
                </a:solidFill>
                <a:latin typeface="Verdana"/>
                <a:cs typeface="Verdana"/>
              </a:rPr>
              <a:t> </a:t>
            </a:r>
            <a:r>
              <a:rPr sz="3200" spc="130" dirty="0">
                <a:solidFill>
                  <a:srgbClr val="FFFFFF"/>
                </a:solidFill>
                <a:latin typeface="Verdana"/>
                <a:cs typeface="Verdana"/>
              </a:rPr>
              <a:t>and</a:t>
            </a:r>
            <a:r>
              <a:rPr sz="3200" spc="135" dirty="0">
                <a:solidFill>
                  <a:srgbClr val="FFFFFF"/>
                </a:solidFill>
                <a:latin typeface="Verdana"/>
                <a:cs typeface="Verdana"/>
              </a:rPr>
              <a:t> </a:t>
            </a:r>
            <a:r>
              <a:rPr sz="3200" spc="-240" dirty="0">
                <a:solidFill>
                  <a:srgbClr val="FFFFFF"/>
                </a:solidFill>
                <a:latin typeface="Verdana"/>
                <a:cs typeface="Verdana"/>
              </a:rPr>
              <a:t>34</a:t>
            </a:r>
            <a:r>
              <a:rPr sz="3200" spc="-235" dirty="0">
                <a:solidFill>
                  <a:srgbClr val="FFFFFF"/>
                </a:solidFill>
                <a:latin typeface="Verdana"/>
                <a:cs typeface="Verdana"/>
              </a:rPr>
              <a:t> </a:t>
            </a:r>
            <a:r>
              <a:rPr sz="3200" spc="-25" dirty="0">
                <a:solidFill>
                  <a:srgbClr val="FFFFFF"/>
                </a:solidFill>
                <a:latin typeface="Verdana"/>
                <a:cs typeface="Verdana"/>
              </a:rPr>
              <a:t>political </a:t>
            </a:r>
            <a:r>
              <a:rPr sz="3200" spc="-20" dirty="0">
                <a:solidFill>
                  <a:srgbClr val="FFFFFF"/>
                </a:solidFill>
                <a:latin typeface="Verdana"/>
                <a:cs typeface="Verdana"/>
              </a:rPr>
              <a:t> </a:t>
            </a:r>
            <a:r>
              <a:rPr sz="3200" spc="175" dirty="0">
                <a:solidFill>
                  <a:srgbClr val="FFFFFF"/>
                </a:solidFill>
                <a:latin typeface="Verdana"/>
                <a:cs typeface="Verdana"/>
              </a:rPr>
              <a:t>d</a:t>
            </a:r>
            <a:r>
              <a:rPr sz="3200" spc="15" dirty="0">
                <a:solidFill>
                  <a:srgbClr val="FFFFFF"/>
                </a:solidFill>
                <a:latin typeface="Verdana"/>
                <a:cs typeface="Verdana"/>
              </a:rPr>
              <a:t>e</a:t>
            </a:r>
            <a:r>
              <a:rPr sz="3200" spc="-30" dirty="0">
                <a:solidFill>
                  <a:srgbClr val="FFFFFF"/>
                </a:solidFill>
                <a:latin typeface="Verdana"/>
                <a:cs typeface="Verdana"/>
              </a:rPr>
              <a:t>t</a:t>
            </a:r>
            <a:r>
              <a:rPr sz="3200" spc="250" dirty="0">
                <a:solidFill>
                  <a:srgbClr val="FFFFFF"/>
                </a:solidFill>
                <a:latin typeface="Verdana"/>
                <a:cs typeface="Verdana"/>
              </a:rPr>
              <a:t>a</a:t>
            </a:r>
            <a:r>
              <a:rPr sz="3200" spc="-210" dirty="0">
                <a:solidFill>
                  <a:srgbClr val="FFFFFF"/>
                </a:solidFill>
                <a:latin typeface="Verdana"/>
                <a:cs typeface="Verdana"/>
              </a:rPr>
              <a:t>i</a:t>
            </a:r>
            <a:r>
              <a:rPr sz="3200" spc="-80" dirty="0">
                <a:solidFill>
                  <a:srgbClr val="FFFFFF"/>
                </a:solidFill>
                <a:latin typeface="Verdana"/>
                <a:cs typeface="Verdana"/>
              </a:rPr>
              <a:t>n</a:t>
            </a:r>
            <a:r>
              <a:rPr sz="3200" spc="-10" dirty="0">
                <a:solidFill>
                  <a:srgbClr val="FFFFFF"/>
                </a:solidFill>
                <a:latin typeface="Verdana"/>
                <a:cs typeface="Verdana"/>
              </a:rPr>
              <a:t>ees</a:t>
            </a:r>
            <a:r>
              <a:rPr sz="3200" spc="50" dirty="0">
                <a:solidFill>
                  <a:srgbClr val="FFFFFF"/>
                </a:solidFill>
                <a:latin typeface="Times New Roman"/>
                <a:cs typeface="Times New Roman"/>
              </a:rPr>
              <a:t> </a:t>
            </a:r>
            <a:r>
              <a:rPr sz="3200" spc="229" dirty="0">
                <a:solidFill>
                  <a:srgbClr val="FFFFFF"/>
                </a:solidFill>
                <a:latin typeface="Verdana"/>
                <a:cs typeface="Verdana"/>
              </a:rPr>
              <a:t>w</a:t>
            </a:r>
            <a:r>
              <a:rPr sz="3200" spc="-5" dirty="0">
                <a:solidFill>
                  <a:srgbClr val="FFFFFF"/>
                </a:solidFill>
                <a:latin typeface="Verdana"/>
                <a:cs typeface="Verdana"/>
              </a:rPr>
              <a:t>ere</a:t>
            </a:r>
            <a:r>
              <a:rPr sz="3200" spc="-195" dirty="0">
                <a:solidFill>
                  <a:srgbClr val="FFFFFF"/>
                </a:solidFill>
                <a:latin typeface="Times New Roman"/>
                <a:cs typeface="Times New Roman"/>
              </a:rPr>
              <a:t> </a:t>
            </a:r>
            <a:r>
              <a:rPr sz="3200" spc="-175" dirty="0">
                <a:solidFill>
                  <a:srgbClr val="FFFFFF"/>
                </a:solidFill>
                <a:latin typeface="Verdana"/>
                <a:cs typeface="Verdana"/>
              </a:rPr>
              <a:t>re</a:t>
            </a:r>
            <a:r>
              <a:rPr sz="3200" spc="-60" dirty="0">
                <a:solidFill>
                  <a:srgbClr val="FFFFFF"/>
                </a:solidFill>
                <a:latin typeface="Verdana"/>
                <a:cs typeface="Verdana"/>
              </a:rPr>
              <a:t>l</a:t>
            </a:r>
            <a:r>
              <a:rPr sz="3200" spc="235" dirty="0">
                <a:solidFill>
                  <a:srgbClr val="FFFFFF"/>
                </a:solidFill>
                <a:latin typeface="Verdana"/>
                <a:cs typeface="Verdana"/>
              </a:rPr>
              <a:t>e</a:t>
            </a:r>
            <a:r>
              <a:rPr sz="3200" spc="204" dirty="0">
                <a:solidFill>
                  <a:srgbClr val="FFFFFF"/>
                </a:solidFill>
                <a:latin typeface="Verdana"/>
                <a:cs typeface="Verdana"/>
              </a:rPr>
              <a:t>a</a:t>
            </a:r>
            <a:r>
              <a:rPr sz="3200" spc="-395" dirty="0">
                <a:solidFill>
                  <a:srgbClr val="FFFFFF"/>
                </a:solidFill>
                <a:latin typeface="Verdana"/>
                <a:cs typeface="Verdana"/>
              </a:rPr>
              <a:t>s</a:t>
            </a:r>
            <a:r>
              <a:rPr sz="3200" spc="200" dirty="0">
                <a:solidFill>
                  <a:srgbClr val="FFFFFF"/>
                </a:solidFill>
                <a:latin typeface="Verdana"/>
                <a:cs typeface="Verdana"/>
              </a:rPr>
              <a:t>e</a:t>
            </a:r>
            <a:r>
              <a:rPr sz="3200" spc="175" dirty="0">
                <a:solidFill>
                  <a:srgbClr val="FFFFFF"/>
                </a:solidFill>
                <a:latin typeface="Verdana"/>
                <a:cs typeface="Verdana"/>
              </a:rPr>
              <a:t>d</a:t>
            </a:r>
            <a:r>
              <a:rPr sz="3200" spc="-270" dirty="0">
                <a:solidFill>
                  <a:srgbClr val="FFFFFF"/>
                </a:solidFill>
                <a:latin typeface="Verdana"/>
                <a:cs typeface="Verdana"/>
              </a:rPr>
              <a:t>.</a:t>
            </a:r>
            <a:endParaRPr sz="3200">
              <a:latin typeface="Verdana"/>
              <a:cs typeface="Verdan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5427345">
              <a:lnSpc>
                <a:spcPct val="100000"/>
              </a:lnSpc>
              <a:spcBef>
                <a:spcPts val="105"/>
              </a:spcBef>
            </a:pPr>
            <a:r>
              <a:rPr spc="165" dirty="0"/>
              <a:t>A</a:t>
            </a:r>
            <a:r>
              <a:rPr spc="-350" dirty="0"/>
              <a:t>F</a:t>
            </a:r>
            <a:r>
              <a:rPr spc="-650" dirty="0"/>
              <a:t>T</a:t>
            </a:r>
            <a:r>
              <a:rPr spc="-330" dirty="0"/>
              <a:t>E</a:t>
            </a:r>
            <a:r>
              <a:rPr spc="-20" dirty="0"/>
              <a:t>R</a:t>
            </a:r>
            <a:r>
              <a:rPr spc="30" dirty="0"/>
              <a:t>M</a:t>
            </a:r>
            <a:r>
              <a:rPr spc="165" dirty="0"/>
              <a:t>A</a:t>
            </a:r>
            <a:r>
              <a:rPr spc="-650" dirty="0"/>
              <a:t>T</a:t>
            </a:r>
            <a:r>
              <a:rPr spc="-245" dirty="0"/>
              <a:t>H</a:t>
            </a:r>
          </a:p>
        </p:txBody>
      </p:sp>
      <p:sp>
        <p:nvSpPr>
          <p:cNvPr id="3" name="object 3"/>
          <p:cNvSpPr txBox="1"/>
          <p:nvPr/>
        </p:nvSpPr>
        <p:spPr>
          <a:xfrm>
            <a:off x="584187" y="2167886"/>
            <a:ext cx="8002905" cy="3150870"/>
          </a:xfrm>
          <a:prstGeom prst="rect">
            <a:avLst/>
          </a:prstGeom>
        </p:spPr>
        <p:txBody>
          <a:bodyPr vert="horz" wrap="square" lIns="0" tIns="71120" rIns="0" bIns="0" rtlCol="0">
            <a:spAutoFit/>
          </a:bodyPr>
          <a:lstStyle/>
          <a:p>
            <a:pPr marL="222250" marR="5080" indent="-210185" algn="just">
              <a:lnSpc>
                <a:spcPts val="3460"/>
              </a:lnSpc>
              <a:spcBef>
                <a:spcPts val="560"/>
              </a:spcBef>
              <a:buFont typeface="Arial MT"/>
              <a:buChar char="•"/>
              <a:tabLst>
                <a:tab pos="222885" algn="l"/>
              </a:tabLst>
            </a:pPr>
            <a:r>
              <a:rPr sz="3200" spc="-290" dirty="0">
                <a:solidFill>
                  <a:srgbClr val="FFFFFF"/>
                </a:solidFill>
                <a:latin typeface="Verdana"/>
                <a:cs typeface="Verdana"/>
              </a:rPr>
              <a:t>In</a:t>
            </a:r>
            <a:r>
              <a:rPr sz="3200" spc="-285" dirty="0">
                <a:solidFill>
                  <a:srgbClr val="FFFFFF"/>
                </a:solidFill>
                <a:latin typeface="Verdana"/>
                <a:cs typeface="Verdana"/>
              </a:rPr>
              <a:t> </a:t>
            </a:r>
            <a:r>
              <a:rPr sz="3200" spc="-245" dirty="0">
                <a:solidFill>
                  <a:srgbClr val="FFFFFF"/>
                </a:solidFill>
                <a:latin typeface="Verdana"/>
                <a:cs typeface="Verdana"/>
              </a:rPr>
              <a:t>this</a:t>
            </a:r>
            <a:r>
              <a:rPr sz="3200" spc="-240" dirty="0">
                <a:solidFill>
                  <a:srgbClr val="FFFFFF"/>
                </a:solidFill>
                <a:latin typeface="Verdana"/>
                <a:cs typeface="Verdana"/>
              </a:rPr>
              <a:t> </a:t>
            </a:r>
            <a:r>
              <a:rPr sz="3200" spc="-100" dirty="0">
                <a:solidFill>
                  <a:srgbClr val="FFFFFF"/>
                </a:solidFill>
                <a:latin typeface="Verdana"/>
                <a:cs typeface="Verdana"/>
              </a:rPr>
              <a:t>struggle</a:t>
            </a:r>
            <a:r>
              <a:rPr sz="3200" spc="-95" dirty="0">
                <a:solidFill>
                  <a:srgbClr val="FFFFFF"/>
                </a:solidFill>
                <a:latin typeface="Verdana"/>
                <a:cs typeface="Verdana"/>
              </a:rPr>
              <a:t> </a:t>
            </a:r>
            <a:r>
              <a:rPr sz="3200" spc="-105" dirty="0">
                <a:solidFill>
                  <a:srgbClr val="FFFFFF"/>
                </a:solidFill>
                <a:latin typeface="Verdana"/>
                <a:cs typeface="Verdana"/>
              </a:rPr>
              <a:t>for</a:t>
            </a:r>
            <a:r>
              <a:rPr sz="3200" spc="-100" dirty="0">
                <a:solidFill>
                  <a:srgbClr val="FFFFFF"/>
                </a:solidFill>
                <a:latin typeface="Verdana"/>
                <a:cs typeface="Verdana"/>
              </a:rPr>
              <a:t> </a:t>
            </a:r>
            <a:r>
              <a:rPr sz="3200" spc="100" dirty="0">
                <a:solidFill>
                  <a:srgbClr val="FFFFFF"/>
                </a:solidFill>
                <a:latin typeface="Verdana"/>
                <a:cs typeface="Verdana"/>
              </a:rPr>
              <a:t>democracy</a:t>
            </a:r>
            <a:r>
              <a:rPr sz="3200" spc="105" dirty="0">
                <a:solidFill>
                  <a:srgbClr val="FFFFFF"/>
                </a:solidFill>
                <a:latin typeface="Verdana"/>
                <a:cs typeface="Verdana"/>
              </a:rPr>
              <a:t> </a:t>
            </a:r>
            <a:r>
              <a:rPr sz="3200" spc="130" dirty="0">
                <a:solidFill>
                  <a:srgbClr val="FFFFFF"/>
                </a:solidFill>
                <a:latin typeface="Verdana"/>
                <a:cs typeface="Verdana"/>
              </a:rPr>
              <a:t>and </a:t>
            </a:r>
            <a:r>
              <a:rPr sz="3200" spc="135" dirty="0">
                <a:solidFill>
                  <a:srgbClr val="FFFFFF"/>
                </a:solidFill>
                <a:latin typeface="Verdana"/>
                <a:cs typeface="Verdana"/>
              </a:rPr>
              <a:t> </a:t>
            </a:r>
            <a:r>
              <a:rPr sz="3200" spc="35" dirty="0">
                <a:solidFill>
                  <a:srgbClr val="FFFFFF"/>
                </a:solidFill>
                <a:latin typeface="Verdana"/>
                <a:cs typeface="Verdana"/>
              </a:rPr>
              <a:t>endeavour </a:t>
            </a:r>
            <a:r>
              <a:rPr sz="3200" spc="-20" dirty="0">
                <a:solidFill>
                  <a:srgbClr val="FFFFFF"/>
                </a:solidFill>
                <a:latin typeface="Verdana"/>
                <a:cs typeface="Verdana"/>
              </a:rPr>
              <a:t>to </a:t>
            </a:r>
            <a:r>
              <a:rPr sz="3200" spc="65" dirty="0">
                <a:solidFill>
                  <a:srgbClr val="FFFFFF"/>
                </a:solidFill>
                <a:latin typeface="Verdana"/>
                <a:cs typeface="Verdana"/>
              </a:rPr>
              <a:t>get </a:t>
            </a:r>
            <a:r>
              <a:rPr sz="3200" spc="-130" dirty="0">
                <a:solidFill>
                  <a:srgbClr val="FFFFFF"/>
                </a:solidFill>
                <a:latin typeface="Verdana"/>
                <a:cs typeface="Verdana"/>
              </a:rPr>
              <a:t>rid </a:t>
            </a:r>
            <a:r>
              <a:rPr sz="3200" spc="-15" dirty="0">
                <a:solidFill>
                  <a:srgbClr val="FFFFFF"/>
                </a:solidFill>
                <a:latin typeface="Verdana"/>
                <a:cs typeface="Verdana"/>
              </a:rPr>
              <a:t>of </a:t>
            </a:r>
            <a:r>
              <a:rPr sz="3200" spc="-120" dirty="0">
                <a:solidFill>
                  <a:srgbClr val="FFFFFF"/>
                </a:solidFill>
                <a:latin typeface="Verdana"/>
                <a:cs typeface="Verdana"/>
              </a:rPr>
              <a:t>tyranny </a:t>
            </a:r>
            <a:r>
              <a:rPr sz="3200" spc="-35" dirty="0">
                <a:solidFill>
                  <a:srgbClr val="FFFFFF"/>
                </a:solidFill>
                <a:latin typeface="Verdana"/>
                <a:cs typeface="Verdana"/>
              </a:rPr>
              <a:t>the </a:t>
            </a:r>
            <a:r>
              <a:rPr sz="3200" spc="-30" dirty="0">
                <a:solidFill>
                  <a:srgbClr val="FFFFFF"/>
                </a:solidFill>
                <a:latin typeface="Verdana"/>
                <a:cs typeface="Verdana"/>
              </a:rPr>
              <a:t> </a:t>
            </a:r>
            <a:r>
              <a:rPr sz="3200" spc="-215" dirty="0">
                <a:solidFill>
                  <a:srgbClr val="FFFFFF"/>
                </a:solidFill>
                <a:latin typeface="Verdana"/>
                <a:cs typeface="Verdana"/>
              </a:rPr>
              <a:t>t</a:t>
            </a:r>
            <a:r>
              <a:rPr sz="3200" spc="155" dirty="0">
                <a:solidFill>
                  <a:srgbClr val="FFFFFF"/>
                </a:solidFill>
                <a:latin typeface="Verdana"/>
                <a:cs typeface="Verdana"/>
              </a:rPr>
              <a:t>o</a:t>
            </a:r>
            <a:r>
              <a:rPr sz="3200" spc="-210" dirty="0">
                <a:solidFill>
                  <a:srgbClr val="FFFFFF"/>
                </a:solidFill>
                <a:latin typeface="Verdana"/>
                <a:cs typeface="Verdana"/>
              </a:rPr>
              <a:t>ili</a:t>
            </a:r>
            <a:r>
              <a:rPr sz="3200" spc="-80" dirty="0">
                <a:solidFill>
                  <a:srgbClr val="FFFFFF"/>
                </a:solidFill>
                <a:latin typeface="Verdana"/>
                <a:cs typeface="Verdana"/>
              </a:rPr>
              <a:t>n</a:t>
            </a:r>
            <a:r>
              <a:rPr sz="3200" spc="175" dirty="0">
                <a:solidFill>
                  <a:srgbClr val="FFFFFF"/>
                </a:solidFill>
                <a:latin typeface="Verdana"/>
                <a:cs typeface="Verdana"/>
              </a:rPr>
              <a:t>g</a:t>
            </a:r>
            <a:r>
              <a:rPr sz="3200" spc="105" dirty="0">
                <a:solidFill>
                  <a:srgbClr val="FFFFFF"/>
                </a:solidFill>
                <a:latin typeface="Times New Roman"/>
                <a:cs typeface="Times New Roman"/>
              </a:rPr>
              <a:t> </a:t>
            </a:r>
            <a:r>
              <a:rPr sz="3200" spc="-40" dirty="0">
                <a:solidFill>
                  <a:srgbClr val="FFFFFF"/>
                </a:solidFill>
                <a:latin typeface="Verdana"/>
                <a:cs typeface="Verdana"/>
              </a:rPr>
              <a:t>m</a:t>
            </a:r>
            <a:r>
              <a:rPr sz="3200" spc="250" dirty="0">
                <a:solidFill>
                  <a:srgbClr val="FFFFFF"/>
                </a:solidFill>
                <a:latin typeface="Verdana"/>
                <a:cs typeface="Verdana"/>
              </a:rPr>
              <a:t>a</a:t>
            </a:r>
            <a:r>
              <a:rPr sz="3200" spc="-470" dirty="0">
                <a:solidFill>
                  <a:srgbClr val="FFFFFF"/>
                </a:solidFill>
                <a:latin typeface="Verdana"/>
                <a:cs typeface="Verdana"/>
              </a:rPr>
              <a:t>s</a:t>
            </a:r>
            <a:r>
              <a:rPr sz="3200" spc="-395" dirty="0">
                <a:solidFill>
                  <a:srgbClr val="FFFFFF"/>
                </a:solidFill>
                <a:latin typeface="Verdana"/>
                <a:cs typeface="Verdana"/>
              </a:rPr>
              <a:t>s</a:t>
            </a:r>
            <a:r>
              <a:rPr sz="3200" spc="-114" dirty="0">
                <a:solidFill>
                  <a:srgbClr val="FFFFFF"/>
                </a:solidFill>
                <a:latin typeface="Verdana"/>
                <a:cs typeface="Verdana"/>
              </a:rPr>
              <a:t>es</a:t>
            </a:r>
            <a:r>
              <a:rPr sz="3200" spc="200" dirty="0">
                <a:solidFill>
                  <a:srgbClr val="FFFFFF"/>
                </a:solidFill>
                <a:latin typeface="Times New Roman"/>
                <a:cs typeface="Times New Roman"/>
              </a:rPr>
              <a:t> </a:t>
            </a:r>
            <a:r>
              <a:rPr sz="3200" spc="-55" dirty="0">
                <a:solidFill>
                  <a:srgbClr val="FFFFFF"/>
                </a:solidFill>
                <a:latin typeface="Verdana"/>
                <a:cs typeface="Verdana"/>
              </a:rPr>
              <a:t>o</a:t>
            </a:r>
            <a:r>
              <a:rPr sz="3200" spc="20" dirty="0">
                <a:solidFill>
                  <a:srgbClr val="FFFFFF"/>
                </a:solidFill>
                <a:latin typeface="Verdana"/>
                <a:cs typeface="Verdana"/>
              </a:rPr>
              <a:t>f</a:t>
            </a:r>
            <a:r>
              <a:rPr sz="3200" spc="285" dirty="0">
                <a:solidFill>
                  <a:srgbClr val="FFFFFF"/>
                </a:solidFill>
                <a:latin typeface="Times New Roman"/>
                <a:cs typeface="Times New Roman"/>
              </a:rPr>
              <a:t> </a:t>
            </a:r>
            <a:r>
              <a:rPr sz="3200" spc="-215" dirty="0">
                <a:solidFill>
                  <a:srgbClr val="FFFFFF"/>
                </a:solidFill>
                <a:latin typeface="Verdana"/>
                <a:cs typeface="Verdana"/>
              </a:rPr>
              <a:t>t</a:t>
            </a:r>
            <a:r>
              <a:rPr sz="3200" spc="-80" dirty="0">
                <a:solidFill>
                  <a:srgbClr val="FFFFFF"/>
                </a:solidFill>
                <a:latin typeface="Verdana"/>
                <a:cs typeface="Verdana"/>
              </a:rPr>
              <a:t>h</a:t>
            </a:r>
            <a:r>
              <a:rPr sz="3200" spc="190" dirty="0">
                <a:solidFill>
                  <a:srgbClr val="FFFFFF"/>
                </a:solidFill>
                <a:latin typeface="Verdana"/>
                <a:cs typeface="Verdana"/>
              </a:rPr>
              <a:t>e</a:t>
            </a:r>
            <a:r>
              <a:rPr sz="3200" spc="175" dirty="0">
                <a:solidFill>
                  <a:srgbClr val="FFFFFF"/>
                </a:solidFill>
                <a:latin typeface="Times New Roman"/>
                <a:cs typeface="Times New Roman"/>
              </a:rPr>
              <a:t> </a:t>
            </a:r>
            <a:r>
              <a:rPr sz="3200" spc="-135" dirty="0">
                <a:solidFill>
                  <a:srgbClr val="FFFFFF"/>
                </a:solidFill>
                <a:latin typeface="Verdana"/>
                <a:cs typeface="Verdana"/>
              </a:rPr>
              <a:t>rur</a:t>
            </a:r>
            <a:r>
              <a:rPr sz="3200" spc="-195" dirty="0">
                <a:solidFill>
                  <a:srgbClr val="FFFFFF"/>
                </a:solidFill>
                <a:latin typeface="Verdana"/>
                <a:cs typeface="Verdana"/>
              </a:rPr>
              <a:t>a</a:t>
            </a:r>
            <a:r>
              <a:rPr sz="3200" spc="-235" dirty="0">
                <a:solidFill>
                  <a:srgbClr val="FFFFFF"/>
                </a:solidFill>
                <a:latin typeface="Verdana"/>
                <a:cs typeface="Verdana"/>
              </a:rPr>
              <a:t>l</a:t>
            </a:r>
            <a:r>
              <a:rPr sz="3200" spc="200" dirty="0">
                <a:solidFill>
                  <a:srgbClr val="FFFFFF"/>
                </a:solidFill>
                <a:latin typeface="Times New Roman"/>
                <a:cs typeface="Times New Roman"/>
              </a:rPr>
              <a:t> </a:t>
            </a:r>
            <a:r>
              <a:rPr sz="3200" spc="250" dirty="0">
                <a:solidFill>
                  <a:srgbClr val="FFFFFF"/>
                </a:solidFill>
                <a:latin typeface="Verdana"/>
                <a:cs typeface="Verdana"/>
              </a:rPr>
              <a:t>a</a:t>
            </a:r>
            <a:r>
              <a:rPr sz="3200" spc="25" dirty="0">
                <a:solidFill>
                  <a:srgbClr val="FFFFFF"/>
                </a:solidFill>
                <a:latin typeface="Verdana"/>
                <a:cs typeface="Verdana"/>
              </a:rPr>
              <a:t>re</a:t>
            </a:r>
            <a:r>
              <a:rPr sz="3200" spc="10" dirty="0">
                <a:solidFill>
                  <a:srgbClr val="FFFFFF"/>
                </a:solidFill>
                <a:latin typeface="Verdana"/>
                <a:cs typeface="Verdana"/>
              </a:rPr>
              <a:t>a</a:t>
            </a:r>
            <a:r>
              <a:rPr sz="3200" spc="-415" dirty="0">
                <a:solidFill>
                  <a:srgbClr val="FFFFFF"/>
                </a:solidFill>
                <a:latin typeface="Verdana"/>
                <a:cs typeface="Verdana"/>
              </a:rPr>
              <a:t>s</a:t>
            </a:r>
            <a:r>
              <a:rPr sz="3200" spc="195" dirty="0">
                <a:solidFill>
                  <a:srgbClr val="FFFFFF"/>
                </a:solidFill>
                <a:latin typeface="Times New Roman"/>
                <a:cs typeface="Times New Roman"/>
              </a:rPr>
              <a:t> </a:t>
            </a:r>
            <a:r>
              <a:rPr sz="3200" spc="175" dirty="0">
                <a:solidFill>
                  <a:srgbClr val="FFFFFF"/>
                </a:solidFill>
                <a:latin typeface="Verdana"/>
                <a:cs typeface="Verdana"/>
              </a:rPr>
              <a:t>d</a:t>
            </a:r>
            <a:r>
              <a:rPr sz="3200" spc="-210" dirty="0">
                <a:solidFill>
                  <a:srgbClr val="FFFFFF"/>
                </a:solidFill>
                <a:latin typeface="Verdana"/>
                <a:cs typeface="Verdana"/>
              </a:rPr>
              <a:t>i</a:t>
            </a:r>
            <a:r>
              <a:rPr sz="3200" spc="215" dirty="0">
                <a:solidFill>
                  <a:srgbClr val="FFFFFF"/>
                </a:solidFill>
                <a:latin typeface="Verdana"/>
                <a:cs typeface="Verdana"/>
              </a:rPr>
              <a:t>d</a:t>
            </a:r>
            <a:r>
              <a:rPr sz="3200" spc="215" dirty="0">
                <a:solidFill>
                  <a:srgbClr val="FFFFFF"/>
                </a:solidFill>
                <a:latin typeface="Times New Roman"/>
                <a:cs typeface="Times New Roman"/>
              </a:rPr>
              <a:t> </a:t>
            </a:r>
            <a:r>
              <a:rPr sz="3200" spc="-80" dirty="0">
                <a:solidFill>
                  <a:srgbClr val="FFFFFF"/>
                </a:solidFill>
                <a:latin typeface="Verdana"/>
                <a:cs typeface="Verdana"/>
              </a:rPr>
              <a:t>n</a:t>
            </a:r>
            <a:r>
              <a:rPr sz="3200" spc="155" dirty="0">
                <a:solidFill>
                  <a:srgbClr val="FFFFFF"/>
                </a:solidFill>
                <a:latin typeface="Verdana"/>
                <a:cs typeface="Verdana"/>
              </a:rPr>
              <a:t>o</a:t>
            </a:r>
            <a:r>
              <a:rPr sz="3200" spc="-160" dirty="0">
                <a:solidFill>
                  <a:srgbClr val="FFFFFF"/>
                </a:solidFill>
                <a:latin typeface="Verdana"/>
                <a:cs typeface="Verdana"/>
              </a:rPr>
              <a:t>t </a:t>
            </a:r>
            <a:r>
              <a:rPr sz="3200" spc="-110" dirty="0">
                <a:solidFill>
                  <a:srgbClr val="FFFFFF"/>
                </a:solidFill>
                <a:latin typeface="Times New Roman"/>
                <a:cs typeface="Times New Roman"/>
              </a:rPr>
              <a:t> </a:t>
            </a:r>
            <a:r>
              <a:rPr sz="3200" spc="-65" dirty="0">
                <a:solidFill>
                  <a:srgbClr val="FFFFFF"/>
                </a:solidFill>
                <a:latin typeface="Verdana"/>
                <a:cs typeface="Verdana"/>
              </a:rPr>
              <a:t>stop</a:t>
            </a:r>
            <a:r>
              <a:rPr sz="3200" spc="-60" dirty="0">
                <a:solidFill>
                  <a:srgbClr val="FFFFFF"/>
                </a:solidFill>
                <a:latin typeface="Verdana"/>
                <a:cs typeface="Verdana"/>
              </a:rPr>
              <a:t> </a:t>
            </a:r>
            <a:r>
              <a:rPr sz="3200" spc="40" dirty="0">
                <a:solidFill>
                  <a:srgbClr val="FFFFFF"/>
                </a:solidFill>
                <a:latin typeface="Verdana"/>
                <a:cs typeface="Verdana"/>
              </a:rPr>
              <a:t>at</a:t>
            </a:r>
            <a:r>
              <a:rPr sz="3200" spc="45" dirty="0">
                <a:solidFill>
                  <a:srgbClr val="FFFFFF"/>
                </a:solidFill>
                <a:latin typeface="Verdana"/>
                <a:cs typeface="Verdana"/>
              </a:rPr>
              <a:t> </a:t>
            </a:r>
            <a:r>
              <a:rPr sz="3200" spc="-95" dirty="0">
                <a:solidFill>
                  <a:srgbClr val="FFFFFF"/>
                </a:solidFill>
                <a:latin typeface="Verdana"/>
                <a:cs typeface="Verdana"/>
              </a:rPr>
              <a:t>merely</a:t>
            </a:r>
            <a:r>
              <a:rPr sz="3200" spc="-90" dirty="0">
                <a:solidFill>
                  <a:srgbClr val="FFFFFF"/>
                </a:solidFill>
                <a:latin typeface="Verdana"/>
                <a:cs typeface="Verdana"/>
              </a:rPr>
              <a:t> </a:t>
            </a:r>
            <a:r>
              <a:rPr sz="3200" spc="25" dirty="0">
                <a:solidFill>
                  <a:srgbClr val="FFFFFF"/>
                </a:solidFill>
                <a:latin typeface="Verdana"/>
                <a:cs typeface="Verdana"/>
              </a:rPr>
              <a:t>chanting</a:t>
            </a:r>
            <a:r>
              <a:rPr sz="3200" spc="30" dirty="0">
                <a:solidFill>
                  <a:srgbClr val="FFFFFF"/>
                </a:solidFill>
                <a:latin typeface="Verdana"/>
                <a:cs typeface="Verdana"/>
              </a:rPr>
              <a:t> </a:t>
            </a:r>
            <a:r>
              <a:rPr sz="3200" spc="-85" dirty="0">
                <a:solidFill>
                  <a:srgbClr val="FFFFFF"/>
                </a:solidFill>
                <a:latin typeface="Verdana"/>
                <a:cs typeface="Verdana"/>
              </a:rPr>
              <a:t>slogans </a:t>
            </a:r>
            <a:r>
              <a:rPr sz="3200" spc="-80" dirty="0">
                <a:solidFill>
                  <a:srgbClr val="FFFFFF"/>
                </a:solidFill>
                <a:latin typeface="Verdana"/>
                <a:cs typeface="Verdana"/>
              </a:rPr>
              <a:t> </a:t>
            </a:r>
            <a:r>
              <a:rPr sz="3200" spc="-25" dirty="0">
                <a:solidFill>
                  <a:srgbClr val="FFFFFF"/>
                </a:solidFill>
                <a:latin typeface="Verdana"/>
                <a:cs typeface="Verdana"/>
              </a:rPr>
              <a:t>against</a:t>
            </a:r>
            <a:r>
              <a:rPr sz="3200" spc="-20" dirty="0">
                <a:solidFill>
                  <a:srgbClr val="FFFFFF"/>
                </a:solidFill>
                <a:latin typeface="Verdana"/>
                <a:cs typeface="Verdana"/>
              </a:rPr>
              <a:t> </a:t>
            </a:r>
            <a:r>
              <a:rPr sz="3200" spc="-75" dirty="0">
                <a:solidFill>
                  <a:srgbClr val="FFFFFF"/>
                </a:solidFill>
                <a:latin typeface="Verdana"/>
                <a:cs typeface="Verdana"/>
              </a:rPr>
              <a:t>oppressive</a:t>
            </a:r>
            <a:r>
              <a:rPr sz="3200" spc="-70" dirty="0">
                <a:solidFill>
                  <a:srgbClr val="FFFFFF"/>
                </a:solidFill>
                <a:latin typeface="Verdana"/>
                <a:cs typeface="Verdana"/>
              </a:rPr>
              <a:t> </a:t>
            </a:r>
            <a:r>
              <a:rPr sz="3200" spc="-30" dirty="0">
                <a:solidFill>
                  <a:srgbClr val="FFFFFF"/>
                </a:solidFill>
                <a:latin typeface="Verdana"/>
                <a:cs typeface="Verdana"/>
              </a:rPr>
              <a:t>government</a:t>
            </a:r>
            <a:r>
              <a:rPr sz="3200" spc="-25" dirty="0">
                <a:solidFill>
                  <a:srgbClr val="FFFFFF"/>
                </a:solidFill>
                <a:latin typeface="Verdana"/>
                <a:cs typeface="Verdana"/>
              </a:rPr>
              <a:t> </a:t>
            </a:r>
            <a:r>
              <a:rPr sz="3200" spc="-20" dirty="0">
                <a:solidFill>
                  <a:srgbClr val="FFFFFF"/>
                </a:solidFill>
                <a:latin typeface="Verdana"/>
                <a:cs typeface="Verdana"/>
              </a:rPr>
              <a:t>but </a:t>
            </a:r>
            <a:r>
              <a:rPr sz="3200" spc="-15" dirty="0">
                <a:solidFill>
                  <a:srgbClr val="FFFFFF"/>
                </a:solidFill>
                <a:latin typeface="Verdana"/>
                <a:cs typeface="Verdana"/>
              </a:rPr>
              <a:t> </a:t>
            </a:r>
            <a:r>
              <a:rPr sz="3200" spc="-45" dirty="0">
                <a:solidFill>
                  <a:srgbClr val="FFFFFF"/>
                </a:solidFill>
                <a:latin typeface="Verdana"/>
                <a:cs typeface="Verdana"/>
              </a:rPr>
              <a:t>also</a:t>
            </a:r>
            <a:r>
              <a:rPr sz="3200" spc="-40" dirty="0">
                <a:solidFill>
                  <a:srgbClr val="FFFFFF"/>
                </a:solidFill>
                <a:latin typeface="Verdana"/>
                <a:cs typeface="Verdana"/>
              </a:rPr>
              <a:t> </a:t>
            </a:r>
            <a:r>
              <a:rPr sz="3200" spc="-70" dirty="0">
                <a:solidFill>
                  <a:srgbClr val="FFFFFF"/>
                </a:solidFill>
                <a:latin typeface="Verdana"/>
                <a:cs typeface="Verdana"/>
              </a:rPr>
              <a:t>raised</a:t>
            </a:r>
            <a:r>
              <a:rPr sz="3200" spc="-65" dirty="0">
                <a:solidFill>
                  <a:srgbClr val="FFFFFF"/>
                </a:solidFill>
                <a:latin typeface="Verdana"/>
                <a:cs typeface="Verdana"/>
              </a:rPr>
              <a:t> </a:t>
            </a:r>
            <a:r>
              <a:rPr sz="3200" spc="-140" dirty="0">
                <a:solidFill>
                  <a:srgbClr val="FFFFFF"/>
                </a:solidFill>
                <a:latin typeface="Verdana"/>
                <a:cs typeface="Verdana"/>
              </a:rPr>
              <a:t>their</a:t>
            </a:r>
            <a:r>
              <a:rPr sz="3200" spc="-135" dirty="0">
                <a:solidFill>
                  <a:srgbClr val="FFFFFF"/>
                </a:solidFill>
                <a:latin typeface="Verdana"/>
                <a:cs typeface="Verdana"/>
              </a:rPr>
              <a:t> </a:t>
            </a:r>
            <a:r>
              <a:rPr sz="3200" spc="95" dirty="0">
                <a:solidFill>
                  <a:srgbClr val="FFFFFF"/>
                </a:solidFill>
                <a:latin typeface="Verdana"/>
                <a:cs typeface="Verdana"/>
              </a:rPr>
              <a:t>voice</a:t>
            </a:r>
            <a:r>
              <a:rPr sz="3200" spc="100" dirty="0">
                <a:solidFill>
                  <a:srgbClr val="FFFFFF"/>
                </a:solidFill>
                <a:latin typeface="Verdana"/>
                <a:cs typeface="Verdana"/>
              </a:rPr>
              <a:t> </a:t>
            </a:r>
            <a:r>
              <a:rPr sz="3200" spc="-35" dirty="0">
                <a:solidFill>
                  <a:srgbClr val="FFFFFF"/>
                </a:solidFill>
                <a:latin typeface="Verdana"/>
                <a:cs typeface="Verdana"/>
              </a:rPr>
              <a:t>against</a:t>
            </a:r>
            <a:r>
              <a:rPr sz="3200" spc="-30" dirty="0">
                <a:solidFill>
                  <a:srgbClr val="FFFFFF"/>
                </a:solidFill>
                <a:latin typeface="Verdana"/>
                <a:cs typeface="Verdana"/>
              </a:rPr>
              <a:t> </a:t>
            </a:r>
            <a:r>
              <a:rPr sz="3200" spc="-35" dirty="0">
                <a:solidFill>
                  <a:srgbClr val="FFFFFF"/>
                </a:solidFill>
                <a:latin typeface="Verdana"/>
                <a:cs typeface="Verdana"/>
              </a:rPr>
              <a:t>the </a:t>
            </a:r>
            <a:r>
              <a:rPr sz="3200" spc="-30" dirty="0">
                <a:solidFill>
                  <a:srgbClr val="FFFFFF"/>
                </a:solidFill>
                <a:latin typeface="Verdana"/>
                <a:cs typeface="Verdana"/>
              </a:rPr>
              <a:t> </a:t>
            </a:r>
            <a:r>
              <a:rPr sz="3200" spc="155" dirty="0">
                <a:solidFill>
                  <a:srgbClr val="FFFFFF"/>
                </a:solidFill>
                <a:latin typeface="Verdana"/>
                <a:cs typeface="Verdana"/>
              </a:rPr>
              <a:t>o</a:t>
            </a:r>
            <a:r>
              <a:rPr sz="3200" spc="175" dirty="0">
                <a:solidFill>
                  <a:srgbClr val="FFFFFF"/>
                </a:solidFill>
                <a:latin typeface="Verdana"/>
                <a:cs typeface="Verdana"/>
              </a:rPr>
              <a:t>pp</a:t>
            </a:r>
            <a:r>
              <a:rPr sz="3200" spc="-204" dirty="0">
                <a:solidFill>
                  <a:srgbClr val="FFFFFF"/>
                </a:solidFill>
                <a:latin typeface="Verdana"/>
                <a:cs typeface="Verdana"/>
              </a:rPr>
              <a:t>re</a:t>
            </a:r>
            <a:r>
              <a:rPr sz="3200" spc="-185" dirty="0">
                <a:solidFill>
                  <a:srgbClr val="FFFFFF"/>
                </a:solidFill>
                <a:latin typeface="Verdana"/>
                <a:cs typeface="Verdana"/>
              </a:rPr>
              <a:t>s</a:t>
            </a:r>
            <a:r>
              <a:rPr sz="3200" spc="-395" dirty="0">
                <a:solidFill>
                  <a:srgbClr val="FFFFFF"/>
                </a:solidFill>
                <a:latin typeface="Verdana"/>
                <a:cs typeface="Verdana"/>
              </a:rPr>
              <a:t>s</a:t>
            </a:r>
            <a:r>
              <a:rPr sz="3200" spc="-210" dirty="0">
                <a:solidFill>
                  <a:srgbClr val="FFFFFF"/>
                </a:solidFill>
                <a:latin typeface="Verdana"/>
                <a:cs typeface="Verdana"/>
              </a:rPr>
              <a:t>i</a:t>
            </a:r>
            <a:r>
              <a:rPr sz="3200" spc="-80" dirty="0">
                <a:solidFill>
                  <a:srgbClr val="FFFFFF"/>
                </a:solidFill>
                <a:latin typeface="Verdana"/>
                <a:cs typeface="Verdana"/>
              </a:rPr>
              <a:t>n</a:t>
            </a:r>
            <a:r>
              <a:rPr sz="3200" spc="175" dirty="0">
                <a:solidFill>
                  <a:srgbClr val="FFFFFF"/>
                </a:solidFill>
                <a:latin typeface="Verdana"/>
                <a:cs typeface="Verdana"/>
              </a:rPr>
              <a:t>g</a:t>
            </a:r>
            <a:r>
              <a:rPr sz="3200" spc="-45" dirty="0">
                <a:solidFill>
                  <a:srgbClr val="FFFFFF"/>
                </a:solidFill>
                <a:latin typeface="Times New Roman"/>
                <a:cs typeface="Times New Roman"/>
              </a:rPr>
              <a:t> </a:t>
            </a:r>
            <a:r>
              <a:rPr sz="3200" spc="425" dirty="0">
                <a:solidFill>
                  <a:srgbClr val="FFFFFF"/>
                </a:solidFill>
                <a:latin typeface="Verdana"/>
                <a:cs typeface="Verdana"/>
              </a:rPr>
              <a:t>c</a:t>
            </a:r>
            <a:r>
              <a:rPr sz="3200" spc="-210" dirty="0">
                <a:solidFill>
                  <a:srgbClr val="FFFFFF"/>
                </a:solidFill>
                <a:latin typeface="Verdana"/>
                <a:cs typeface="Verdana"/>
              </a:rPr>
              <a:t>l</a:t>
            </a:r>
            <a:r>
              <a:rPr sz="3200" spc="250" dirty="0">
                <a:solidFill>
                  <a:srgbClr val="FFFFFF"/>
                </a:solidFill>
                <a:latin typeface="Verdana"/>
                <a:cs typeface="Verdana"/>
              </a:rPr>
              <a:t>a</a:t>
            </a:r>
            <a:r>
              <a:rPr sz="3200" spc="-395" dirty="0">
                <a:solidFill>
                  <a:srgbClr val="FFFFFF"/>
                </a:solidFill>
                <a:latin typeface="Verdana"/>
                <a:cs typeface="Verdana"/>
              </a:rPr>
              <a:t>s</a:t>
            </a:r>
            <a:r>
              <a:rPr sz="3200" spc="-415" dirty="0">
                <a:solidFill>
                  <a:srgbClr val="FFFFFF"/>
                </a:solidFill>
                <a:latin typeface="Verdana"/>
                <a:cs typeface="Verdana"/>
              </a:rPr>
              <a:t>s</a:t>
            </a:r>
            <a:r>
              <a:rPr sz="3200" spc="-25" dirty="0">
                <a:solidFill>
                  <a:srgbClr val="FFFFFF"/>
                </a:solidFill>
                <a:latin typeface="Times New Roman"/>
                <a:cs typeface="Times New Roman"/>
              </a:rPr>
              <a:t> </a:t>
            </a:r>
            <a:r>
              <a:rPr sz="3200" spc="-145" dirty="0">
                <a:solidFill>
                  <a:srgbClr val="FFFFFF"/>
                </a:solidFill>
                <a:latin typeface="Verdana"/>
                <a:cs typeface="Verdana"/>
              </a:rPr>
              <a:t>o</a:t>
            </a:r>
            <a:r>
              <a:rPr sz="3200" spc="-95" dirty="0">
                <a:solidFill>
                  <a:srgbClr val="FFFFFF"/>
                </a:solidFill>
                <a:latin typeface="Verdana"/>
                <a:cs typeface="Verdana"/>
              </a:rPr>
              <a:t>r</a:t>
            </a:r>
            <a:r>
              <a:rPr sz="3200" spc="100" dirty="0">
                <a:solidFill>
                  <a:srgbClr val="FFFFFF"/>
                </a:solidFill>
                <a:latin typeface="Times New Roman"/>
                <a:cs typeface="Times New Roman"/>
              </a:rPr>
              <a:t> </a:t>
            </a:r>
            <a:r>
              <a:rPr sz="3200" spc="-210" dirty="0">
                <a:solidFill>
                  <a:srgbClr val="FFFFFF"/>
                </a:solidFill>
                <a:latin typeface="Verdana"/>
                <a:cs typeface="Verdana"/>
              </a:rPr>
              <a:t>i</a:t>
            </a:r>
            <a:r>
              <a:rPr sz="3200" spc="-215" dirty="0">
                <a:solidFill>
                  <a:srgbClr val="FFFFFF"/>
                </a:solidFill>
                <a:latin typeface="Verdana"/>
                <a:cs typeface="Verdana"/>
              </a:rPr>
              <a:t>t</a:t>
            </a:r>
            <a:r>
              <a:rPr sz="3200" spc="-415" dirty="0">
                <a:solidFill>
                  <a:srgbClr val="FFFFFF"/>
                </a:solidFill>
                <a:latin typeface="Verdana"/>
                <a:cs typeface="Verdana"/>
              </a:rPr>
              <a:t>s</a:t>
            </a:r>
            <a:r>
              <a:rPr sz="3200" spc="45" dirty="0">
                <a:solidFill>
                  <a:srgbClr val="FFFFFF"/>
                </a:solidFill>
                <a:latin typeface="Times New Roman"/>
                <a:cs typeface="Times New Roman"/>
              </a:rPr>
              <a:t> </a:t>
            </a:r>
            <a:r>
              <a:rPr sz="3200" dirty="0">
                <a:solidFill>
                  <a:srgbClr val="FFFFFF"/>
                </a:solidFill>
                <a:latin typeface="Verdana"/>
                <a:cs typeface="Verdana"/>
              </a:rPr>
              <a:t>re</a:t>
            </a:r>
            <a:r>
              <a:rPr sz="3200" spc="-20" dirty="0">
                <a:solidFill>
                  <a:srgbClr val="FFFFFF"/>
                </a:solidFill>
                <a:latin typeface="Verdana"/>
                <a:cs typeface="Verdana"/>
              </a:rPr>
              <a:t>p</a:t>
            </a:r>
            <a:r>
              <a:rPr sz="3200" spc="-204" dirty="0">
                <a:solidFill>
                  <a:srgbClr val="FFFFFF"/>
                </a:solidFill>
                <a:latin typeface="Verdana"/>
                <a:cs typeface="Verdana"/>
              </a:rPr>
              <a:t>re</a:t>
            </a:r>
            <a:r>
              <a:rPr sz="3200" spc="-185" dirty="0">
                <a:solidFill>
                  <a:srgbClr val="FFFFFF"/>
                </a:solidFill>
                <a:latin typeface="Verdana"/>
                <a:cs typeface="Verdana"/>
              </a:rPr>
              <a:t>s</a:t>
            </a:r>
            <a:r>
              <a:rPr sz="3200" spc="65" dirty="0">
                <a:solidFill>
                  <a:srgbClr val="FFFFFF"/>
                </a:solidFill>
                <a:latin typeface="Verdana"/>
                <a:cs typeface="Verdana"/>
              </a:rPr>
              <a:t>e</a:t>
            </a:r>
            <a:r>
              <a:rPr sz="3200" spc="50" dirty="0">
                <a:solidFill>
                  <a:srgbClr val="FFFFFF"/>
                </a:solidFill>
                <a:latin typeface="Verdana"/>
                <a:cs typeface="Verdana"/>
              </a:rPr>
              <a:t>n</a:t>
            </a:r>
            <a:r>
              <a:rPr sz="3200" spc="-215" dirty="0">
                <a:solidFill>
                  <a:srgbClr val="FFFFFF"/>
                </a:solidFill>
                <a:latin typeface="Verdana"/>
                <a:cs typeface="Verdana"/>
              </a:rPr>
              <a:t>t</a:t>
            </a:r>
            <a:r>
              <a:rPr sz="3200" spc="250" dirty="0">
                <a:solidFill>
                  <a:srgbClr val="FFFFFF"/>
                </a:solidFill>
                <a:latin typeface="Verdana"/>
                <a:cs typeface="Verdana"/>
              </a:rPr>
              <a:t>a</a:t>
            </a:r>
            <a:r>
              <a:rPr sz="3200" spc="-215" dirty="0">
                <a:solidFill>
                  <a:srgbClr val="FFFFFF"/>
                </a:solidFill>
                <a:latin typeface="Verdana"/>
                <a:cs typeface="Verdana"/>
              </a:rPr>
              <a:t>t</a:t>
            </a:r>
            <a:r>
              <a:rPr sz="3200" spc="-210" dirty="0">
                <a:solidFill>
                  <a:srgbClr val="FFFFFF"/>
                </a:solidFill>
                <a:latin typeface="Verdana"/>
                <a:cs typeface="Verdana"/>
              </a:rPr>
              <a:t>i</a:t>
            </a:r>
            <a:r>
              <a:rPr sz="3200" spc="50" dirty="0">
                <a:solidFill>
                  <a:srgbClr val="FFFFFF"/>
                </a:solidFill>
                <a:latin typeface="Verdana"/>
                <a:cs typeface="Verdana"/>
              </a:rPr>
              <a:t>v</a:t>
            </a:r>
            <a:r>
              <a:rPr sz="3200" spc="114" dirty="0">
                <a:solidFill>
                  <a:srgbClr val="FFFFFF"/>
                </a:solidFill>
                <a:latin typeface="Verdana"/>
                <a:cs typeface="Verdana"/>
              </a:rPr>
              <a:t>e</a:t>
            </a:r>
            <a:r>
              <a:rPr sz="3200" spc="-395" dirty="0">
                <a:solidFill>
                  <a:srgbClr val="FFFFFF"/>
                </a:solidFill>
                <a:latin typeface="Verdana"/>
                <a:cs typeface="Verdana"/>
              </a:rPr>
              <a:t>s</a:t>
            </a:r>
            <a:r>
              <a:rPr sz="3200" spc="-270" dirty="0">
                <a:solidFill>
                  <a:srgbClr val="FFFFFF"/>
                </a:solidFill>
                <a:latin typeface="Verdana"/>
                <a:cs typeface="Verdana"/>
              </a:rPr>
              <a:t>.</a:t>
            </a:r>
            <a:endParaRPr sz="3200">
              <a:latin typeface="Verdana"/>
              <a:cs typeface="Verdan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4196" y="1530726"/>
            <a:ext cx="7999730" cy="2711450"/>
          </a:xfrm>
          <a:prstGeom prst="rect">
            <a:avLst/>
          </a:prstGeom>
        </p:spPr>
        <p:txBody>
          <a:bodyPr vert="horz" wrap="square" lIns="0" tIns="65404" rIns="0" bIns="0" rtlCol="0">
            <a:spAutoFit/>
          </a:bodyPr>
          <a:lstStyle/>
          <a:p>
            <a:pPr marL="222250" marR="5080" indent="-210185" algn="just">
              <a:lnSpc>
                <a:spcPct val="90000"/>
              </a:lnSpc>
              <a:spcBef>
                <a:spcPts val="515"/>
              </a:spcBef>
              <a:buFont typeface="Arial MT"/>
              <a:buChar char="•"/>
              <a:tabLst>
                <a:tab pos="222885" algn="l"/>
              </a:tabLst>
            </a:pPr>
            <a:r>
              <a:rPr sz="3200" spc="-170" dirty="0">
                <a:solidFill>
                  <a:srgbClr val="FFFFFF"/>
                </a:solidFill>
                <a:latin typeface="Verdana"/>
                <a:cs typeface="Verdana"/>
              </a:rPr>
              <a:t>The</a:t>
            </a:r>
            <a:r>
              <a:rPr sz="3200" spc="-165" dirty="0">
                <a:solidFill>
                  <a:srgbClr val="FFFFFF"/>
                </a:solidFill>
                <a:latin typeface="Verdana"/>
                <a:cs typeface="Verdana"/>
              </a:rPr>
              <a:t> </a:t>
            </a:r>
            <a:r>
              <a:rPr sz="3200" spc="-114" dirty="0">
                <a:solidFill>
                  <a:srgbClr val="FFFFFF"/>
                </a:solidFill>
                <a:latin typeface="Verdana"/>
                <a:cs typeface="Verdana"/>
              </a:rPr>
              <a:t>situation</a:t>
            </a:r>
            <a:r>
              <a:rPr sz="3200" spc="-110" dirty="0">
                <a:solidFill>
                  <a:srgbClr val="FFFFFF"/>
                </a:solidFill>
                <a:latin typeface="Verdana"/>
                <a:cs typeface="Verdana"/>
              </a:rPr>
              <a:t> </a:t>
            </a:r>
            <a:r>
              <a:rPr sz="3200" spc="-45" dirty="0">
                <a:solidFill>
                  <a:srgbClr val="FFFFFF"/>
                </a:solidFill>
                <a:latin typeface="Verdana"/>
                <a:cs typeface="Verdana"/>
              </a:rPr>
              <a:t>took</a:t>
            </a:r>
            <a:r>
              <a:rPr sz="3200" spc="-40" dirty="0">
                <a:solidFill>
                  <a:srgbClr val="FFFFFF"/>
                </a:solidFill>
                <a:latin typeface="Verdana"/>
                <a:cs typeface="Verdana"/>
              </a:rPr>
              <a:t> </a:t>
            </a:r>
            <a:r>
              <a:rPr sz="3200" spc="-25" dirty="0">
                <a:solidFill>
                  <a:srgbClr val="FFFFFF"/>
                </a:solidFill>
                <a:latin typeface="Verdana"/>
                <a:cs typeface="Verdana"/>
              </a:rPr>
              <a:t>such </a:t>
            </a:r>
            <a:r>
              <a:rPr sz="3200" spc="280" dirty="0">
                <a:solidFill>
                  <a:srgbClr val="FFFFFF"/>
                </a:solidFill>
                <a:latin typeface="Verdana"/>
                <a:cs typeface="Verdana"/>
              </a:rPr>
              <a:t>a </a:t>
            </a:r>
            <a:r>
              <a:rPr sz="3200" spc="-75" dirty="0">
                <a:solidFill>
                  <a:srgbClr val="FFFFFF"/>
                </a:solidFill>
                <a:latin typeface="Verdana"/>
                <a:cs typeface="Verdana"/>
              </a:rPr>
              <a:t>dimension </a:t>
            </a:r>
            <a:r>
              <a:rPr sz="3200" spc="-70" dirty="0">
                <a:solidFill>
                  <a:srgbClr val="FFFFFF"/>
                </a:solidFill>
                <a:latin typeface="Verdana"/>
                <a:cs typeface="Verdana"/>
              </a:rPr>
              <a:t> </a:t>
            </a:r>
            <a:r>
              <a:rPr sz="3200" spc="-50" dirty="0">
                <a:solidFill>
                  <a:srgbClr val="FFFFFF"/>
                </a:solidFill>
                <a:latin typeface="Verdana"/>
                <a:cs typeface="Verdana"/>
              </a:rPr>
              <a:t>that </a:t>
            </a:r>
            <a:r>
              <a:rPr sz="3200" spc="-130" dirty="0">
                <a:solidFill>
                  <a:srgbClr val="FFFFFF"/>
                </a:solidFill>
                <a:latin typeface="Verdana"/>
                <a:cs typeface="Verdana"/>
              </a:rPr>
              <a:t>in </a:t>
            </a:r>
            <a:r>
              <a:rPr sz="3200" spc="-10" dirty="0">
                <a:solidFill>
                  <a:srgbClr val="FFFFFF"/>
                </a:solidFill>
                <a:latin typeface="Verdana"/>
                <a:cs typeface="Verdana"/>
              </a:rPr>
              <a:t>many </a:t>
            </a:r>
            <a:r>
              <a:rPr sz="3200" spc="-5" dirty="0">
                <a:solidFill>
                  <a:srgbClr val="FFFFFF"/>
                </a:solidFill>
                <a:latin typeface="Verdana"/>
                <a:cs typeface="Verdana"/>
              </a:rPr>
              <a:t>cases </a:t>
            </a:r>
            <a:r>
              <a:rPr sz="3200" spc="-35" dirty="0">
                <a:solidFill>
                  <a:srgbClr val="FFFFFF"/>
                </a:solidFill>
                <a:latin typeface="Verdana"/>
                <a:cs typeface="Verdana"/>
              </a:rPr>
              <a:t>the </a:t>
            </a:r>
            <a:r>
              <a:rPr sz="3200" spc="-55" dirty="0">
                <a:solidFill>
                  <a:srgbClr val="FFFFFF"/>
                </a:solidFill>
                <a:latin typeface="Verdana"/>
                <a:cs typeface="Verdana"/>
              </a:rPr>
              <a:t>peasants, </a:t>
            </a:r>
            <a:r>
              <a:rPr sz="3200" spc="-80" dirty="0">
                <a:solidFill>
                  <a:srgbClr val="FFFFFF"/>
                </a:solidFill>
                <a:latin typeface="Verdana"/>
                <a:cs typeface="Verdana"/>
              </a:rPr>
              <a:t>with </a:t>
            </a:r>
            <a:r>
              <a:rPr sz="3200" spc="-75" dirty="0">
                <a:solidFill>
                  <a:srgbClr val="FFFFFF"/>
                </a:solidFill>
                <a:latin typeface="Verdana"/>
                <a:cs typeface="Verdana"/>
              </a:rPr>
              <a:t> </a:t>
            </a:r>
            <a:r>
              <a:rPr sz="3200" spc="-35" dirty="0">
                <a:solidFill>
                  <a:srgbClr val="FFFFFF"/>
                </a:solidFill>
                <a:latin typeface="Verdana"/>
                <a:cs typeface="Verdana"/>
              </a:rPr>
              <a:t>the </a:t>
            </a:r>
            <a:r>
              <a:rPr sz="3200" spc="-65" dirty="0">
                <a:solidFill>
                  <a:srgbClr val="FFFFFF"/>
                </a:solidFill>
                <a:latin typeface="Verdana"/>
                <a:cs typeface="Verdana"/>
              </a:rPr>
              <a:t>assistance </a:t>
            </a:r>
            <a:r>
              <a:rPr sz="3200" spc="-15" dirty="0">
                <a:solidFill>
                  <a:srgbClr val="FFFFFF"/>
                </a:solidFill>
                <a:latin typeface="Verdana"/>
                <a:cs typeface="Verdana"/>
              </a:rPr>
              <a:t>of </a:t>
            </a:r>
            <a:r>
              <a:rPr sz="3200" spc="-140" dirty="0">
                <a:solidFill>
                  <a:srgbClr val="FFFFFF"/>
                </a:solidFill>
                <a:latin typeface="Verdana"/>
                <a:cs typeface="Verdana"/>
              </a:rPr>
              <a:t>students, </a:t>
            </a:r>
            <a:r>
              <a:rPr sz="3200" spc="-100" dirty="0">
                <a:solidFill>
                  <a:srgbClr val="FFFFFF"/>
                </a:solidFill>
                <a:latin typeface="Verdana"/>
                <a:cs typeface="Verdana"/>
              </a:rPr>
              <a:t>killed </a:t>
            </a:r>
            <a:r>
              <a:rPr sz="3200" spc="40" dirty="0">
                <a:solidFill>
                  <a:srgbClr val="FFFFFF"/>
                </a:solidFill>
                <a:latin typeface="Verdana"/>
                <a:cs typeface="Verdana"/>
              </a:rPr>
              <a:t>cattle </a:t>
            </a:r>
            <a:r>
              <a:rPr sz="3200" spc="-1110" dirty="0">
                <a:solidFill>
                  <a:srgbClr val="FFFFFF"/>
                </a:solidFill>
                <a:latin typeface="Verdana"/>
                <a:cs typeface="Verdana"/>
              </a:rPr>
              <a:t> </a:t>
            </a:r>
            <a:r>
              <a:rPr sz="3200" spc="-210" dirty="0">
                <a:solidFill>
                  <a:srgbClr val="FFFFFF"/>
                </a:solidFill>
                <a:latin typeface="Verdana"/>
                <a:cs typeface="Verdana"/>
              </a:rPr>
              <a:t>l</a:t>
            </a:r>
            <a:r>
              <a:rPr sz="3200" spc="-280" dirty="0">
                <a:solidFill>
                  <a:srgbClr val="FFFFFF"/>
                </a:solidFill>
                <a:latin typeface="Verdana"/>
                <a:cs typeface="Verdana"/>
              </a:rPr>
              <a:t>i</a:t>
            </a:r>
            <a:r>
              <a:rPr sz="3200" spc="-80" dirty="0">
                <a:solidFill>
                  <a:srgbClr val="FFFFFF"/>
                </a:solidFill>
                <a:latin typeface="Verdana"/>
                <a:cs typeface="Verdana"/>
              </a:rPr>
              <a:t>f</a:t>
            </a:r>
            <a:r>
              <a:rPr sz="3200" spc="-215" dirty="0">
                <a:solidFill>
                  <a:srgbClr val="FFFFFF"/>
                </a:solidFill>
                <a:latin typeface="Verdana"/>
                <a:cs typeface="Verdana"/>
              </a:rPr>
              <a:t>t</a:t>
            </a:r>
            <a:r>
              <a:rPr sz="3200" spc="-204" dirty="0">
                <a:solidFill>
                  <a:srgbClr val="FFFFFF"/>
                </a:solidFill>
                <a:latin typeface="Verdana"/>
                <a:cs typeface="Verdana"/>
              </a:rPr>
              <a:t>er</a:t>
            </a:r>
            <a:r>
              <a:rPr sz="3200" spc="-185" dirty="0">
                <a:solidFill>
                  <a:srgbClr val="FFFFFF"/>
                </a:solidFill>
                <a:latin typeface="Verdana"/>
                <a:cs typeface="Verdana"/>
              </a:rPr>
              <a:t>s</a:t>
            </a:r>
            <a:r>
              <a:rPr sz="3200" spc="-270" dirty="0">
                <a:solidFill>
                  <a:srgbClr val="FFFFFF"/>
                </a:solidFill>
                <a:latin typeface="Verdana"/>
                <a:cs typeface="Verdana"/>
              </a:rPr>
              <a:t>,</a:t>
            </a:r>
            <a:r>
              <a:rPr sz="3200" spc="180" dirty="0">
                <a:solidFill>
                  <a:srgbClr val="FFFFFF"/>
                </a:solidFill>
                <a:latin typeface="Times New Roman"/>
                <a:cs typeface="Times New Roman"/>
              </a:rPr>
              <a:t> </a:t>
            </a:r>
            <a:r>
              <a:rPr sz="3200" spc="175" dirty="0">
                <a:solidFill>
                  <a:srgbClr val="FFFFFF"/>
                </a:solidFill>
                <a:latin typeface="Verdana"/>
                <a:cs typeface="Verdana"/>
              </a:rPr>
              <a:t>b</a:t>
            </a:r>
            <a:r>
              <a:rPr sz="3200" spc="-80" dirty="0">
                <a:solidFill>
                  <a:srgbClr val="FFFFFF"/>
                </a:solidFill>
                <a:latin typeface="Verdana"/>
                <a:cs typeface="Verdana"/>
              </a:rPr>
              <a:t>u</a:t>
            </a:r>
            <a:r>
              <a:rPr sz="3200" spc="-185" dirty="0">
                <a:solidFill>
                  <a:srgbClr val="FFFFFF"/>
                </a:solidFill>
                <a:latin typeface="Verdana"/>
                <a:cs typeface="Verdana"/>
              </a:rPr>
              <a:t>r</a:t>
            </a:r>
            <a:r>
              <a:rPr sz="3200" spc="-285" dirty="0">
                <a:solidFill>
                  <a:srgbClr val="FFFFFF"/>
                </a:solidFill>
                <a:latin typeface="Verdana"/>
                <a:cs typeface="Verdana"/>
              </a:rPr>
              <a:t>n</a:t>
            </a:r>
            <a:r>
              <a:rPr sz="3200" spc="-170" dirty="0">
                <a:solidFill>
                  <a:srgbClr val="FFFFFF"/>
                </a:solidFill>
                <a:latin typeface="Verdana"/>
                <a:cs typeface="Verdana"/>
              </a:rPr>
              <a:t>t</a:t>
            </a:r>
            <a:r>
              <a:rPr sz="3200" spc="204" dirty="0">
                <a:solidFill>
                  <a:srgbClr val="FFFFFF"/>
                </a:solidFill>
                <a:latin typeface="Times New Roman"/>
                <a:cs typeface="Times New Roman"/>
              </a:rPr>
              <a:t> </a:t>
            </a:r>
            <a:r>
              <a:rPr sz="3200" spc="-215" dirty="0">
                <a:solidFill>
                  <a:srgbClr val="FFFFFF"/>
                </a:solidFill>
                <a:latin typeface="Verdana"/>
                <a:cs typeface="Verdana"/>
              </a:rPr>
              <a:t>t</a:t>
            </a:r>
            <a:r>
              <a:rPr sz="3200" spc="-80" dirty="0">
                <a:solidFill>
                  <a:srgbClr val="FFFFFF"/>
                </a:solidFill>
                <a:latin typeface="Verdana"/>
                <a:cs typeface="Verdana"/>
              </a:rPr>
              <a:t>h</a:t>
            </a:r>
            <a:r>
              <a:rPr sz="3200" spc="55" dirty="0">
                <a:solidFill>
                  <a:srgbClr val="FFFFFF"/>
                </a:solidFill>
                <a:latin typeface="Verdana"/>
                <a:cs typeface="Verdana"/>
              </a:rPr>
              <a:t>em</a:t>
            </a:r>
            <a:r>
              <a:rPr sz="3200" spc="300" dirty="0">
                <a:solidFill>
                  <a:srgbClr val="FFFFFF"/>
                </a:solidFill>
                <a:latin typeface="Times New Roman"/>
                <a:cs typeface="Times New Roman"/>
              </a:rPr>
              <a:t> </a:t>
            </a:r>
            <a:r>
              <a:rPr sz="3200" spc="-145" dirty="0">
                <a:solidFill>
                  <a:srgbClr val="FFFFFF"/>
                </a:solidFill>
                <a:latin typeface="Verdana"/>
                <a:cs typeface="Verdana"/>
              </a:rPr>
              <a:t>o</a:t>
            </a:r>
            <a:r>
              <a:rPr sz="3200" spc="-95" dirty="0">
                <a:solidFill>
                  <a:srgbClr val="FFFFFF"/>
                </a:solidFill>
                <a:latin typeface="Verdana"/>
                <a:cs typeface="Verdana"/>
              </a:rPr>
              <a:t>r</a:t>
            </a:r>
            <a:r>
              <a:rPr sz="3200" spc="250" dirty="0">
                <a:solidFill>
                  <a:srgbClr val="FFFFFF"/>
                </a:solidFill>
                <a:latin typeface="Times New Roman"/>
                <a:cs typeface="Times New Roman"/>
              </a:rPr>
              <a:t> </a:t>
            </a:r>
            <a:r>
              <a:rPr sz="3200" spc="-395" dirty="0">
                <a:solidFill>
                  <a:srgbClr val="FFFFFF"/>
                </a:solidFill>
                <a:latin typeface="Verdana"/>
                <a:cs typeface="Verdana"/>
              </a:rPr>
              <a:t>s</a:t>
            </a:r>
            <a:r>
              <a:rPr sz="3200" spc="10" dirty="0">
                <a:solidFill>
                  <a:srgbClr val="FFFFFF"/>
                </a:solidFill>
                <a:latin typeface="Verdana"/>
                <a:cs typeface="Verdana"/>
              </a:rPr>
              <a:t>et</a:t>
            </a:r>
            <a:r>
              <a:rPr sz="3200" spc="210" dirty="0">
                <a:solidFill>
                  <a:srgbClr val="FFFFFF"/>
                </a:solidFill>
                <a:latin typeface="Times New Roman"/>
                <a:cs typeface="Times New Roman"/>
              </a:rPr>
              <a:t> </a:t>
            </a:r>
            <a:r>
              <a:rPr sz="3200" spc="-215" dirty="0">
                <a:solidFill>
                  <a:srgbClr val="FFFFFF"/>
                </a:solidFill>
                <a:latin typeface="Verdana"/>
                <a:cs typeface="Verdana"/>
              </a:rPr>
              <a:t>t</a:t>
            </a:r>
            <a:r>
              <a:rPr sz="3200" spc="-80" dirty="0">
                <a:solidFill>
                  <a:srgbClr val="FFFFFF"/>
                </a:solidFill>
                <a:latin typeface="Verdana"/>
                <a:cs typeface="Verdana"/>
              </a:rPr>
              <a:t>h</a:t>
            </a:r>
            <a:r>
              <a:rPr sz="3200" spc="-30" dirty="0">
                <a:solidFill>
                  <a:srgbClr val="FFFFFF"/>
                </a:solidFill>
                <a:latin typeface="Verdana"/>
                <a:cs typeface="Verdana"/>
              </a:rPr>
              <a:t>e</a:t>
            </a:r>
            <a:r>
              <a:rPr sz="3200" spc="15" dirty="0">
                <a:solidFill>
                  <a:srgbClr val="FFFFFF"/>
                </a:solidFill>
                <a:latin typeface="Verdana"/>
                <a:cs typeface="Verdana"/>
              </a:rPr>
              <a:t>i</a:t>
            </a:r>
            <a:r>
              <a:rPr sz="3200" spc="-395" dirty="0">
                <a:solidFill>
                  <a:srgbClr val="FFFFFF"/>
                </a:solidFill>
                <a:latin typeface="Verdana"/>
                <a:cs typeface="Verdana"/>
              </a:rPr>
              <a:t>r</a:t>
            </a:r>
            <a:r>
              <a:rPr sz="3200" spc="250" dirty="0">
                <a:solidFill>
                  <a:srgbClr val="FFFFFF"/>
                </a:solidFill>
                <a:latin typeface="Times New Roman"/>
                <a:cs typeface="Times New Roman"/>
              </a:rPr>
              <a:t> </a:t>
            </a:r>
            <a:r>
              <a:rPr sz="3200" spc="-80" dirty="0">
                <a:solidFill>
                  <a:srgbClr val="FFFFFF"/>
                </a:solidFill>
                <a:latin typeface="Verdana"/>
                <a:cs typeface="Verdana"/>
              </a:rPr>
              <a:t>h</a:t>
            </a:r>
            <a:r>
              <a:rPr sz="3200" spc="155" dirty="0">
                <a:solidFill>
                  <a:srgbClr val="FFFFFF"/>
                </a:solidFill>
                <a:latin typeface="Verdana"/>
                <a:cs typeface="Verdana"/>
              </a:rPr>
              <a:t>o</a:t>
            </a:r>
            <a:r>
              <a:rPr sz="3200" spc="-80" dirty="0">
                <a:solidFill>
                  <a:srgbClr val="FFFFFF"/>
                </a:solidFill>
                <a:latin typeface="Verdana"/>
                <a:cs typeface="Verdana"/>
              </a:rPr>
              <a:t>u</a:t>
            </a:r>
            <a:r>
              <a:rPr sz="3200" spc="-470" dirty="0">
                <a:solidFill>
                  <a:srgbClr val="FFFFFF"/>
                </a:solidFill>
                <a:latin typeface="Verdana"/>
                <a:cs typeface="Verdana"/>
              </a:rPr>
              <a:t>s</a:t>
            </a:r>
            <a:r>
              <a:rPr sz="3200" spc="-114" dirty="0">
                <a:solidFill>
                  <a:srgbClr val="FFFFFF"/>
                </a:solidFill>
                <a:latin typeface="Verdana"/>
                <a:cs typeface="Verdana"/>
              </a:rPr>
              <a:t>es</a:t>
            </a:r>
            <a:r>
              <a:rPr sz="3200" spc="275" dirty="0">
                <a:solidFill>
                  <a:srgbClr val="FFFFFF"/>
                </a:solidFill>
                <a:latin typeface="Times New Roman"/>
                <a:cs typeface="Times New Roman"/>
              </a:rPr>
              <a:t> </a:t>
            </a:r>
            <a:r>
              <a:rPr sz="3200" spc="35" dirty="0">
                <a:solidFill>
                  <a:srgbClr val="FFFFFF"/>
                </a:solidFill>
                <a:latin typeface="Verdana"/>
                <a:cs typeface="Verdana"/>
              </a:rPr>
              <a:t>on </a:t>
            </a:r>
            <a:r>
              <a:rPr sz="3200" spc="5" dirty="0">
                <a:solidFill>
                  <a:srgbClr val="FFFFFF"/>
                </a:solidFill>
                <a:latin typeface="Times New Roman"/>
                <a:cs typeface="Times New Roman"/>
              </a:rPr>
              <a:t> </a:t>
            </a:r>
            <a:r>
              <a:rPr sz="3200" spc="-170" dirty="0">
                <a:solidFill>
                  <a:srgbClr val="FFFFFF"/>
                </a:solidFill>
                <a:latin typeface="Verdana"/>
                <a:cs typeface="Verdana"/>
              </a:rPr>
              <a:t>fire, </a:t>
            </a:r>
            <a:r>
              <a:rPr sz="3200" spc="40" dirty="0">
                <a:solidFill>
                  <a:srgbClr val="FFFFFF"/>
                </a:solidFill>
                <a:latin typeface="Verdana"/>
                <a:cs typeface="Verdana"/>
              </a:rPr>
              <a:t>crippled </a:t>
            </a:r>
            <a:r>
              <a:rPr sz="3200" spc="-35" dirty="0">
                <a:solidFill>
                  <a:srgbClr val="FFFFFF"/>
                </a:solidFill>
                <a:latin typeface="Verdana"/>
                <a:cs typeface="Verdana"/>
              </a:rPr>
              <a:t>the </a:t>
            </a:r>
            <a:r>
              <a:rPr sz="3200" spc="-110" dirty="0">
                <a:solidFill>
                  <a:srgbClr val="FFFFFF"/>
                </a:solidFill>
                <a:latin typeface="Verdana"/>
                <a:cs typeface="Verdana"/>
              </a:rPr>
              <a:t>thieves </a:t>
            </a:r>
            <a:r>
              <a:rPr sz="3200" spc="130" dirty="0">
                <a:solidFill>
                  <a:srgbClr val="FFFFFF"/>
                </a:solidFill>
                <a:latin typeface="Verdana"/>
                <a:cs typeface="Verdana"/>
              </a:rPr>
              <a:t>and </a:t>
            </a:r>
            <a:r>
              <a:rPr sz="3200" spc="-80" dirty="0">
                <a:solidFill>
                  <a:srgbClr val="FFFFFF"/>
                </a:solidFill>
                <a:latin typeface="Verdana"/>
                <a:cs typeface="Verdana"/>
              </a:rPr>
              <a:t>robbers </a:t>
            </a:r>
            <a:r>
              <a:rPr sz="3200" spc="-75" dirty="0">
                <a:solidFill>
                  <a:srgbClr val="FFFFFF"/>
                </a:solidFill>
                <a:latin typeface="Verdana"/>
                <a:cs typeface="Verdana"/>
              </a:rPr>
              <a:t> </a:t>
            </a:r>
            <a:r>
              <a:rPr sz="3200" spc="250" dirty="0">
                <a:solidFill>
                  <a:srgbClr val="FFFFFF"/>
                </a:solidFill>
                <a:latin typeface="Verdana"/>
                <a:cs typeface="Verdana"/>
              </a:rPr>
              <a:t>a</a:t>
            </a:r>
            <a:r>
              <a:rPr sz="3200" spc="-80" dirty="0">
                <a:solidFill>
                  <a:srgbClr val="FFFFFF"/>
                </a:solidFill>
                <a:latin typeface="Verdana"/>
                <a:cs typeface="Verdana"/>
              </a:rPr>
              <a:t>n</a:t>
            </a:r>
            <a:r>
              <a:rPr sz="3200" spc="215" dirty="0">
                <a:solidFill>
                  <a:srgbClr val="FFFFFF"/>
                </a:solidFill>
                <a:latin typeface="Verdana"/>
                <a:cs typeface="Verdana"/>
              </a:rPr>
              <a:t>d</a:t>
            </a:r>
            <a:r>
              <a:rPr sz="3200" spc="65" dirty="0">
                <a:solidFill>
                  <a:srgbClr val="FFFFFF"/>
                </a:solidFill>
                <a:latin typeface="Times New Roman"/>
                <a:cs typeface="Times New Roman"/>
              </a:rPr>
              <a:t> </a:t>
            </a:r>
            <a:r>
              <a:rPr sz="3200" spc="-395" dirty="0">
                <a:solidFill>
                  <a:srgbClr val="FFFFFF"/>
                </a:solidFill>
                <a:latin typeface="Verdana"/>
                <a:cs typeface="Verdana"/>
              </a:rPr>
              <a:t>s</a:t>
            </a:r>
            <a:r>
              <a:rPr sz="3200" spc="155" dirty="0">
                <a:solidFill>
                  <a:srgbClr val="FFFFFF"/>
                </a:solidFill>
                <a:latin typeface="Verdana"/>
                <a:cs typeface="Verdana"/>
              </a:rPr>
              <a:t>o</a:t>
            </a:r>
            <a:r>
              <a:rPr sz="3200" spc="-45" dirty="0">
                <a:solidFill>
                  <a:srgbClr val="FFFFFF"/>
                </a:solidFill>
                <a:latin typeface="Verdana"/>
                <a:cs typeface="Verdana"/>
              </a:rPr>
              <a:t>m</a:t>
            </a:r>
            <a:r>
              <a:rPr sz="3200" spc="10" dirty="0">
                <a:solidFill>
                  <a:srgbClr val="FFFFFF"/>
                </a:solidFill>
                <a:latin typeface="Verdana"/>
                <a:cs typeface="Verdana"/>
              </a:rPr>
              <a:t>e</a:t>
            </a:r>
            <a:r>
              <a:rPr sz="3200" spc="-35" dirty="0">
                <a:solidFill>
                  <a:srgbClr val="FFFFFF"/>
                </a:solidFill>
                <a:latin typeface="Verdana"/>
                <a:cs typeface="Verdana"/>
              </a:rPr>
              <a:t>t</a:t>
            </a:r>
            <a:r>
              <a:rPr sz="3200" spc="-210" dirty="0">
                <a:solidFill>
                  <a:srgbClr val="FFFFFF"/>
                </a:solidFill>
                <a:latin typeface="Verdana"/>
                <a:cs typeface="Verdana"/>
              </a:rPr>
              <a:t>i</a:t>
            </a:r>
            <a:r>
              <a:rPr sz="3200" spc="-45" dirty="0">
                <a:solidFill>
                  <a:srgbClr val="FFFFFF"/>
                </a:solidFill>
                <a:latin typeface="Verdana"/>
                <a:cs typeface="Verdana"/>
              </a:rPr>
              <a:t>m</a:t>
            </a:r>
            <a:r>
              <a:rPr sz="3200" spc="-114" dirty="0">
                <a:solidFill>
                  <a:srgbClr val="FFFFFF"/>
                </a:solidFill>
                <a:latin typeface="Verdana"/>
                <a:cs typeface="Verdana"/>
              </a:rPr>
              <a:t>es</a:t>
            </a:r>
            <a:r>
              <a:rPr sz="3200" spc="-170" dirty="0">
                <a:solidFill>
                  <a:srgbClr val="FFFFFF"/>
                </a:solidFill>
                <a:latin typeface="Times New Roman"/>
                <a:cs typeface="Times New Roman"/>
              </a:rPr>
              <a:t> </a:t>
            </a:r>
            <a:r>
              <a:rPr sz="3200" spc="40" dirty="0">
                <a:solidFill>
                  <a:srgbClr val="FFFFFF"/>
                </a:solidFill>
                <a:latin typeface="Verdana"/>
                <a:cs typeface="Verdana"/>
              </a:rPr>
              <a:t>e</a:t>
            </a:r>
            <a:r>
              <a:rPr sz="3200" spc="200" dirty="0">
                <a:solidFill>
                  <a:srgbClr val="FFFFFF"/>
                </a:solidFill>
                <a:latin typeface="Verdana"/>
                <a:cs typeface="Verdana"/>
              </a:rPr>
              <a:t>v</a:t>
            </a:r>
            <a:r>
              <a:rPr sz="3200" spc="65" dirty="0">
                <a:solidFill>
                  <a:srgbClr val="FFFFFF"/>
                </a:solidFill>
                <a:latin typeface="Verdana"/>
                <a:cs typeface="Verdana"/>
              </a:rPr>
              <a:t>en</a:t>
            </a:r>
            <a:r>
              <a:rPr sz="3200" spc="-135" dirty="0">
                <a:solidFill>
                  <a:srgbClr val="FFFFFF"/>
                </a:solidFill>
                <a:latin typeface="Times New Roman"/>
                <a:cs typeface="Times New Roman"/>
              </a:rPr>
              <a:t> </a:t>
            </a:r>
            <a:r>
              <a:rPr sz="3200" spc="-250" dirty="0">
                <a:solidFill>
                  <a:srgbClr val="FFFFFF"/>
                </a:solidFill>
                <a:latin typeface="Verdana"/>
                <a:cs typeface="Verdana"/>
              </a:rPr>
              <a:t>k</a:t>
            </a:r>
            <a:r>
              <a:rPr sz="3200" spc="-210" dirty="0">
                <a:solidFill>
                  <a:srgbClr val="FFFFFF"/>
                </a:solidFill>
                <a:latin typeface="Verdana"/>
                <a:cs typeface="Verdana"/>
              </a:rPr>
              <a:t>ill</a:t>
            </a:r>
            <a:r>
              <a:rPr sz="3200" spc="200" dirty="0">
                <a:solidFill>
                  <a:srgbClr val="FFFFFF"/>
                </a:solidFill>
                <a:latin typeface="Verdana"/>
                <a:cs typeface="Verdana"/>
              </a:rPr>
              <a:t>ed</a:t>
            </a:r>
            <a:r>
              <a:rPr sz="3200" spc="-75" dirty="0">
                <a:solidFill>
                  <a:srgbClr val="FFFFFF"/>
                </a:solidFill>
                <a:latin typeface="Times New Roman"/>
                <a:cs typeface="Times New Roman"/>
              </a:rPr>
              <a:t> </a:t>
            </a:r>
            <a:r>
              <a:rPr sz="3200" spc="-215" dirty="0">
                <a:solidFill>
                  <a:srgbClr val="FFFFFF"/>
                </a:solidFill>
                <a:latin typeface="Verdana"/>
                <a:cs typeface="Verdana"/>
              </a:rPr>
              <a:t>t</a:t>
            </a:r>
            <a:r>
              <a:rPr sz="3200" spc="-80" dirty="0">
                <a:solidFill>
                  <a:srgbClr val="FFFFFF"/>
                </a:solidFill>
                <a:latin typeface="Verdana"/>
                <a:cs typeface="Verdana"/>
              </a:rPr>
              <a:t>h</a:t>
            </a:r>
            <a:r>
              <a:rPr sz="3200" spc="40" dirty="0">
                <a:solidFill>
                  <a:srgbClr val="FFFFFF"/>
                </a:solidFill>
                <a:latin typeface="Verdana"/>
                <a:cs typeface="Verdana"/>
              </a:rPr>
              <a:t>e</a:t>
            </a:r>
            <a:r>
              <a:rPr sz="3200" spc="120" dirty="0">
                <a:solidFill>
                  <a:srgbClr val="FFFFFF"/>
                </a:solidFill>
                <a:latin typeface="Verdana"/>
                <a:cs typeface="Verdana"/>
              </a:rPr>
              <a:t>m</a:t>
            </a:r>
            <a:r>
              <a:rPr sz="3200" spc="-275" dirty="0">
                <a:solidFill>
                  <a:srgbClr val="FFFFFF"/>
                </a:solidFill>
                <a:latin typeface="Verdana"/>
                <a:cs typeface="Verdana"/>
              </a:rPr>
              <a:t>.</a:t>
            </a:r>
            <a:endParaRPr sz="3200">
              <a:latin typeface="Verdana"/>
              <a:cs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4196" y="2167886"/>
            <a:ext cx="7996555" cy="1395730"/>
          </a:xfrm>
          <a:prstGeom prst="rect">
            <a:avLst/>
          </a:prstGeom>
        </p:spPr>
        <p:txBody>
          <a:bodyPr vert="horz" wrap="square" lIns="0" tIns="71120" rIns="0" bIns="0" rtlCol="0">
            <a:spAutoFit/>
          </a:bodyPr>
          <a:lstStyle/>
          <a:p>
            <a:pPr marL="222250" marR="5080" indent="-210185" algn="just">
              <a:lnSpc>
                <a:spcPts val="3460"/>
              </a:lnSpc>
              <a:spcBef>
                <a:spcPts val="560"/>
              </a:spcBef>
              <a:buFont typeface="Arial MT"/>
              <a:buChar char="•"/>
              <a:tabLst>
                <a:tab pos="222885" algn="l"/>
              </a:tabLst>
            </a:pPr>
            <a:r>
              <a:rPr sz="3200" spc="15" dirty="0">
                <a:solidFill>
                  <a:srgbClr val="FFFFFF"/>
                </a:solidFill>
                <a:latin typeface="Verdana"/>
                <a:cs typeface="Verdana"/>
              </a:rPr>
              <a:t>Due </a:t>
            </a:r>
            <a:r>
              <a:rPr sz="3200" spc="-20" dirty="0">
                <a:solidFill>
                  <a:srgbClr val="FFFFFF"/>
                </a:solidFill>
                <a:latin typeface="Verdana"/>
                <a:cs typeface="Verdana"/>
              </a:rPr>
              <a:t>to </a:t>
            </a:r>
            <a:r>
              <a:rPr sz="3200" spc="-40" dirty="0">
                <a:solidFill>
                  <a:srgbClr val="FFFFFF"/>
                </a:solidFill>
                <a:latin typeface="Verdana"/>
                <a:cs typeface="Verdana"/>
              </a:rPr>
              <a:t>continuous </a:t>
            </a:r>
            <a:r>
              <a:rPr sz="3200" spc="20" dirty="0">
                <a:solidFill>
                  <a:srgbClr val="FFFFFF"/>
                </a:solidFill>
                <a:latin typeface="Verdana"/>
                <a:cs typeface="Verdana"/>
              </a:rPr>
              <a:t>exaction </a:t>
            </a:r>
            <a:r>
              <a:rPr sz="3200" spc="-15" dirty="0">
                <a:solidFill>
                  <a:srgbClr val="FFFFFF"/>
                </a:solidFill>
                <a:latin typeface="Verdana"/>
                <a:cs typeface="Verdana"/>
              </a:rPr>
              <a:t>of </a:t>
            </a:r>
            <a:r>
              <a:rPr sz="3200" spc="25" dirty="0">
                <a:solidFill>
                  <a:srgbClr val="FFFFFF"/>
                </a:solidFill>
                <a:latin typeface="Verdana"/>
                <a:cs typeface="Verdana"/>
              </a:rPr>
              <a:t>undue </a:t>
            </a:r>
            <a:r>
              <a:rPr sz="3200" spc="30" dirty="0">
                <a:solidFill>
                  <a:srgbClr val="FFFFFF"/>
                </a:solidFill>
                <a:latin typeface="Verdana"/>
                <a:cs typeface="Verdana"/>
              </a:rPr>
              <a:t> </a:t>
            </a:r>
            <a:r>
              <a:rPr sz="3200" spc="35" dirty="0">
                <a:solidFill>
                  <a:srgbClr val="FFFFFF"/>
                </a:solidFill>
                <a:latin typeface="Verdana"/>
                <a:cs typeface="Verdana"/>
              </a:rPr>
              <a:t>demands </a:t>
            </a:r>
            <a:r>
              <a:rPr sz="3200" spc="-35" dirty="0">
                <a:solidFill>
                  <a:srgbClr val="FFFFFF"/>
                </a:solidFill>
                <a:latin typeface="Verdana"/>
                <a:cs typeface="Verdana"/>
              </a:rPr>
              <a:t>the</a:t>
            </a:r>
            <a:r>
              <a:rPr sz="3200" spc="-30" dirty="0">
                <a:solidFill>
                  <a:srgbClr val="FFFFFF"/>
                </a:solidFill>
                <a:latin typeface="Verdana"/>
                <a:cs typeface="Verdana"/>
              </a:rPr>
              <a:t> </a:t>
            </a:r>
            <a:r>
              <a:rPr sz="3200" spc="-25" dirty="0">
                <a:solidFill>
                  <a:srgbClr val="FFFFFF"/>
                </a:solidFill>
                <a:latin typeface="Verdana"/>
                <a:cs typeface="Verdana"/>
              </a:rPr>
              <a:t>labouring </a:t>
            </a:r>
            <a:r>
              <a:rPr sz="3200" spc="-85" dirty="0">
                <a:solidFill>
                  <a:srgbClr val="FFFFFF"/>
                </a:solidFill>
                <a:latin typeface="Verdana"/>
                <a:cs typeface="Verdana"/>
              </a:rPr>
              <a:t>class</a:t>
            </a:r>
            <a:r>
              <a:rPr sz="3200" spc="-80" dirty="0">
                <a:solidFill>
                  <a:srgbClr val="FFFFFF"/>
                </a:solidFill>
                <a:latin typeface="Verdana"/>
                <a:cs typeface="Verdana"/>
              </a:rPr>
              <a:t> </a:t>
            </a:r>
            <a:r>
              <a:rPr sz="3200" spc="-15" dirty="0">
                <a:solidFill>
                  <a:srgbClr val="FFFFFF"/>
                </a:solidFill>
                <a:latin typeface="Verdana"/>
                <a:cs typeface="Verdana"/>
              </a:rPr>
              <a:t>of</a:t>
            </a:r>
            <a:r>
              <a:rPr sz="3200" spc="-10" dirty="0">
                <a:solidFill>
                  <a:srgbClr val="FFFFFF"/>
                </a:solidFill>
                <a:latin typeface="Verdana"/>
                <a:cs typeface="Verdana"/>
              </a:rPr>
              <a:t> </a:t>
            </a:r>
            <a:r>
              <a:rPr sz="3200" spc="-35" dirty="0">
                <a:solidFill>
                  <a:srgbClr val="FFFFFF"/>
                </a:solidFill>
                <a:latin typeface="Verdana"/>
                <a:cs typeface="Verdana"/>
              </a:rPr>
              <a:t>the </a:t>
            </a:r>
            <a:r>
              <a:rPr sz="3200" spc="-30" dirty="0">
                <a:solidFill>
                  <a:srgbClr val="FFFFFF"/>
                </a:solidFill>
                <a:latin typeface="Verdana"/>
                <a:cs typeface="Verdana"/>
              </a:rPr>
              <a:t> </a:t>
            </a:r>
            <a:r>
              <a:rPr sz="3200" spc="-140" dirty="0">
                <a:solidFill>
                  <a:srgbClr val="FFFFFF"/>
                </a:solidFill>
                <a:latin typeface="Verdana"/>
                <a:cs typeface="Verdana"/>
              </a:rPr>
              <a:t>industrial</a:t>
            </a:r>
            <a:r>
              <a:rPr sz="3200" spc="775" dirty="0">
                <a:solidFill>
                  <a:srgbClr val="FFFFFF"/>
                </a:solidFill>
                <a:latin typeface="Verdana"/>
                <a:cs typeface="Verdana"/>
              </a:rPr>
              <a:t> </a:t>
            </a:r>
            <a:r>
              <a:rPr sz="3200" spc="-110" dirty="0">
                <a:solidFill>
                  <a:srgbClr val="FFFFFF"/>
                </a:solidFill>
                <a:latin typeface="Verdana"/>
                <a:cs typeface="Verdana"/>
              </a:rPr>
              <a:t>belts</a:t>
            </a:r>
            <a:r>
              <a:rPr sz="3200" spc="765" dirty="0">
                <a:solidFill>
                  <a:srgbClr val="FFFFFF"/>
                </a:solidFill>
                <a:latin typeface="Verdana"/>
                <a:cs typeface="Verdana"/>
              </a:rPr>
              <a:t> </a:t>
            </a:r>
            <a:r>
              <a:rPr sz="3200" spc="130" dirty="0">
                <a:solidFill>
                  <a:srgbClr val="FFFFFF"/>
                </a:solidFill>
                <a:latin typeface="Verdana"/>
                <a:cs typeface="Verdana"/>
              </a:rPr>
              <a:t>and</a:t>
            </a:r>
            <a:r>
              <a:rPr sz="3200" spc="715" dirty="0">
                <a:solidFill>
                  <a:srgbClr val="FFFFFF"/>
                </a:solidFill>
                <a:latin typeface="Verdana"/>
                <a:cs typeface="Verdana"/>
              </a:rPr>
              <a:t> </a:t>
            </a:r>
            <a:r>
              <a:rPr sz="3200" spc="-45" dirty="0">
                <a:solidFill>
                  <a:srgbClr val="FFFFFF"/>
                </a:solidFill>
                <a:latin typeface="Verdana"/>
                <a:cs typeface="Verdana"/>
              </a:rPr>
              <a:t>low</a:t>
            </a:r>
            <a:r>
              <a:rPr sz="3200" spc="844" dirty="0">
                <a:solidFill>
                  <a:srgbClr val="FFFFFF"/>
                </a:solidFill>
                <a:latin typeface="Verdana"/>
                <a:cs typeface="Verdana"/>
              </a:rPr>
              <a:t> </a:t>
            </a:r>
            <a:r>
              <a:rPr sz="3200" spc="130" dirty="0">
                <a:solidFill>
                  <a:srgbClr val="FFFFFF"/>
                </a:solidFill>
                <a:latin typeface="Verdana"/>
                <a:cs typeface="Verdana"/>
              </a:rPr>
              <a:t>and</a:t>
            </a:r>
            <a:r>
              <a:rPr sz="3200" spc="710" dirty="0">
                <a:solidFill>
                  <a:srgbClr val="FFFFFF"/>
                </a:solidFill>
                <a:latin typeface="Verdana"/>
                <a:cs typeface="Verdana"/>
              </a:rPr>
              <a:t> </a:t>
            </a:r>
            <a:r>
              <a:rPr sz="3200" spc="-30" dirty="0">
                <a:solidFill>
                  <a:srgbClr val="FFFFFF"/>
                </a:solidFill>
                <a:latin typeface="Verdana"/>
                <a:cs typeface="Verdana"/>
              </a:rPr>
              <a:t>medium</a:t>
            </a:r>
            <a:endParaRPr sz="3200">
              <a:latin typeface="Verdana"/>
              <a:cs typeface="Verdana"/>
            </a:endParaRPr>
          </a:p>
        </p:txBody>
      </p:sp>
      <p:sp>
        <p:nvSpPr>
          <p:cNvPr id="3" name="object 3"/>
          <p:cNvSpPr txBox="1"/>
          <p:nvPr/>
        </p:nvSpPr>
        <p:spPr>
          <a:xfrm>
            <a:off x="794073" y="3923341"/>
            <a:ext cx="6642734" cy="517525"/>
          </a:xfrm>
          <a:prstGeom prst="rect">
            <a:avLst/>
          </a:prstGeom>
        </p:spPr>
        <p:txBody>
          <a:bodyPr vert="horz" wrap="square" lIns="0" tIns="15875" rIns="0" bIns="0" rtlCol="0">
            <a:spAutoFit/>
          </a:bodyPr>
          <a:lstStyle/>
          <a:p>
            <a:pPr marL="12700">
              <a:lnSpc>
                <a:spcPct val="100000"/>
              </a:lnSpc>
              <a:spcBef>
                <a:spcPts val="125"/>
              </a:spcBef>
              <a:tabLst>
                <a:tab pos="2806065" algn="l"/>
                <a:tab pos="4169410" algn="l"/>
                <a:tab pos="5075555" algn="l"/>
              </a:tabLst>
            </a:pPr>
            <a:r>
              <a:rPr sz="3200" spc="-45" dirty="0">
                <a:solidFill>
                  <a:srgbClr val="FFFFFF"/>
                </a:solidFill>
                <a:latin typeface="Verdana"/>
                <a:cs typeface="Verdana"/>
              </a:rPr>
              <a:t>m</a:t>
            </a:r>
            <a:r>
              <a:rPr sz="3200" spc="80" dirty="0">
                <a:solidFill>
                  <a:srgbClr val="FFFFFF"/>
                </a:solidFill>
                <a:latin typeface="Verdana"/>
                <a:cs typeface="Verdana"/>
              </a:rPr>
              <a:t>o</a:t>
            </a:r>
            <a:r>
              <a:rPr sz="3200" spc="-25" dirty="0">
                <a:solidFill>
                  <a:srgbClr val="FFFFFF"/>
                </a:solidFill>
                <a:latin typeface="Verdana"/>
                <a:cs typeface="Verdana"/>
              </a:rPr>
              <a:t>v</a:t>
            </a:r>
            <a:r>
              <a:rPr sz="3200" spc="114" dirty="0">
                <a:solidFill>
                  <a:srgbClr val="FFFFFF"/>
                </a:solidFill>
                <a:latin typeface="Verdana"/>
                <a:cs typeface="Verdana"/>
              </a:rPr>
              <a:t>e</a:t>
            </a:r>
            <a:r>
              <a:rPr sz="3200" spc="-114" dirty="0">
                <a:solidFill>
                  <a:srgbClr val="FFFFFF"/>
                </a:solidFill>
                <a:latin typeface="Verdana"/>
                <a:cs typeface="Verdana"/>
              </a:rPr>
              <a:t>m</a:t>
            </a:r>
            <a:r>
              <a:rPr sz="3200" spc="65" dirty="0">
                <a:solidFill>
                  <a:srgbClr val="FFFFFF"/>
                </a:solidFill>
                <a:latin typeface="Verdana"/>
                <a:cs typeface="Verdana"/>
              </a:rPr>
              <a:t>e</a:t>
            </a:r>
            <a:r>
              <a:rPr sz="3200" spc="50" dirty="0">
                <a:solidFill>
                  <a:srgbClr val="FFFFFF"/>
                </a:solidFill>
                <a:latin typeface="Verdana"/>
                <a:cs typeface="Verdana"/>
              </a:rPr>
              <a:t>n</a:t>
            </a:r>
            <a:r>
              <a:rPr sz="3200" spc="-170" dirty="0">
                <a:solidFill>
                  <a:srgbClr val="FFFFFF"/>
                </a:solidFill>
                <a:latin typeface="Verdana"/>
                <a:cs typeface="Verdana"/>
              </a:rPr>
              <a:t>t</a:t>
            </a:r>
            <a:r>
              <a:rPr sz="3200" dirty="0">
                <a:solidFill>
                  <a:srgbClr val="FFFFFF"/>
                </a:solidFill>
                <a:latin typeface="Times New Roman"/>
                <a:cs typeface="Times New Roman"/>
              </a:rPr>
              <a:t>	</a:t>
            </a:r>
            <a:r>
              <a:rPr sz="3200" spc="-210" dirty="0">
                <a:solidFill>
                  <a:srgbClr val="FFFFFF"/>
                </a:solidFill>
                <a:latin typeface="Verdana"/>
                <a:cs typeface="Verdana"/>
              </a:rPr>
              <a:t>i</a:t>
            </a:r>
            <a:r>
              <a:rPr sz="3200" spc="-80" dirty="0">
                <a:solidFill>
                  <a:srgbClr val="FFFFFF"/>
                </a:solidFill>
                <a:latin typeface="Verdana"/>
                <a:cs typeface="Verdana"/>
              </a:rPr>
              <a:t>n</a:t>
            </a:r>
            <a:r>
              <a:rPr sz="3200" spc="-215" dirty="0">
                <a:solidFill>
                  <a:srgbClr val="FFFFFF"/>
                </a:solidFill>
                <a:latin typeface="Verdana"/>
                <a:cs typeface="Verdana"/>
              </a:rPr>
              <a:t>t</a:t>
            </a:r>
            <a:r>
              <a:rPr sz="3200" spc="170" dirty="0">
                <a:solidFill>
                  <a:srgbClr val="FFFFFF"/>
                </a:solidFill>
                <a:latin typeface="Verdana"/>
                <a:cs typeface="Verdana"/>
              </a:rPr>
              <a:t>o</a:t>
            </a:r>
            <a:r>
              <a:rPr sz="3200" dirty="0">
                <a:solidFill>
                  <a:srgbClr val="FFFFFF"/>
                </a:solidFill>
                <a:latin typeface="Times New Roman"/>
                <a:cs typeface="Times New Roman"/>
              </a:rPr>
              <a:t>	</a:t>
            </a:r>
            <a:r>
              <a:rPr sz="3200" spc="280" dirty="0">
                <a:solidFill>
                  <a:srgbClr val="FFFFFF"/>
                </a:solidFill>
                <a:latin typeface="Verdana"/>
                <a:cs typeface="Verdana"/>
              </a:rPr>
              <a:t>a</a:t>
            </a:r>
            <a:r>
              <a:rPr sz="3200" dirty="0">
                <a:solidFill>
                  <a:srgbClr val="FFFFFF"/>
                </a:solidFill>
                <a:latin typeface="Times New Roman"/>
                <a:cs typeface="Times New Roman"/>
              </a:rPr>
              <a:t>	</a:t>
            </a:r>
            <a:r>
              <a:rPr sz="3200" spc="-395" dirty="0">
                <a:solidFill>
                  <a:srgbClr val="FFFFFF"/>
                </a:solidFill>
                <a:latin typeface="Verdana"/>
                <a:cs typeface="Verdana"/>
              </a:rPr>
              <a:t>s</a:t>
            </a:r>
            <a:r>
              <a:rPr sz="3200" spc="-215" dirty="0">
                <a:solidFill>
                  <a:srgbClr val="FFFFFF"/>
                </a:solidFill>
                <a:latin typeface="Verdana"/>
                <a:cs typeface="Verdana"/>
              </a:rPr>
              <a:t>t</a:t>
            </a:r>
            <a:r>
              <a:rPr sz="3200" spc="-90" dirty="0">
                <a:solidFill>
                  <a:srgbClr val="FFFFFF"/>
                </a:solidFill>
                <a:latin typeface="Verdana"/>
                <a:cs typeface="Verdana"/>
              </a:rPr>
              <a:t>ru</a:t>
            </a:r>
            <a:r>
              <a:rPr sz="3200" spc="-180" dirty="0">
                <a:solidFill>
                  <a:srgbClr val="FFFFFF"/>
                </a:solidFill>
                <a:latin typeface="Verdana"/>
                <a:cs typeface="Verdana"/>
              </a:rPr>
              <a:t>g</a:t>
            </a:r>
            <a:r>
              <a:rPr sz="3200" spc="-40" dirty="0">
                <a:solidFill>
                  <a:srgbClr val="FFFFFF"/>
                </a:solidFill>
                <a:latin typeface="Verdana"/>
                <a:cs typeface="Verdana"/>
              </a:rPr>
              <a:t>g</a:t>
            </a:r>
            <a:r>
              <a:rPr sz="3200" spc="-60" dirty="0">
                <a:solidFill>
                  <a:srgbClr val="FFFFFF"/>
                </a:solidFill>
                <a:latin typeface="Verdana"/>
                <a:cs typeface="Verdana"/>
              </a:rPr>
              <a:t>l</a:t>
            </a:r>
            <a:r>
              <a:rPr sz="3200" spc="190" dirty="0">
                <a:solidFill>
                  <a:srgbClr val="FFFFFF"/>
                </a:solidFill>
                <a:latin typeface="Verdana"/>
                <a:cs typeface="Verdana"/>
              </a:rPr>
              <a:t>e</a:t>
            </a:r>
            <a:endParaRPr sz="3200">
              <a:latin typeface="Verdana"/>
              <a:cs typeface="Verdana"/>
            </a:endParaRPr>
          </a:p>
        </p:txBody>
      </p:sp>
      <p:sp>
        <p:nvSpPr>
          <p:cNvPr id="4" name="object 4"/>
          <p:cNvSpPr txBox="1"/>
          <p:nvPr/>
        </p:nvSpPr>
        <p:spPr>
          <a:xfrm>
            <a:off x="794073" y="3484559"/>
            <a:ext cx="7787005" cy="956310"/>
          </a:xfrm>
          <a:prstGeom prst="rect">
            <a:avLst/>
          </a:prstGeom>
        </p:spPr>
        <p:txBody>
          <a:bodyPr vert="horz" wrap="square" lIns="0" tIns="15875" rIns="0" bIns="0" rtlCol="0">
            <a:spAutoFit/>
          </a:bodyPr>
          <a:lstStyle/>
          <a:p>
            <a:pPr marR="5080" algn="r">
              <a:lnSpc>
                <a:spcPts val="3645"/>
              </a:lnSpc>
              <a:spcBef>
                <a:spcPts val="125"/>
              </a:spcBef>
              <a:tabLst>
                <a:tab pos="2011680" algn="l"/>
                <a:tab pos="3861435" algn="l"/>
                <a:tab pos="5310505" algn="l"/>
                <a:tab pos="7112634" algn="l"/>
              </a:tabLst>
            </a:pPr>
            <a:r>
              <a:rPr sz="3200" spc="-210" dirty="0">
                <a:solidFill>
                  <a:srgbClr val="FFFFFF"/>
                </a:solidFill>
                <a:latin typeface="Verdana"/>
                <a:cs typeface="Verdana"/>
              </a:rPr>
              <a:t>i</a:t>
            </a:r>
            <a:r>
              <a:rPr sz="3200" spc="-80" dirty="0">
                <a:solidFill>
                  <a:srgbClr val="FFFFFF"/>
                </a:solidFill>
                <a:latin typeface="Verdana"/>
                <a:cs typeface="Verdana"/>
              </a:rPr>
              <a:t>n</a:t>
            </a:r>
            <a:r>
              <a:rPr sz="3200" spc="425" dirty="0">
                <a:solidFill>
                  <a:srgbClr val="FFFFFF"/>
                </a:solidFill>
                <a:latin typeface="Verdana"/>
                <a:cs typeface="Verdana"/>
              </a:rPr>
              <a:t>c</a:t>
            </a:r>
            <a:r>
              <a:rPr sz="3200" spc="80" dirty="0">
                <a:solidFill>
                  <a:srgbClr val="FFFFFF"/>
                </a:solidFill>
                <a:latin typeface="Verdana"/>
                <a:cs typeface="Verdana"/>
              </a:rPr>
              <a:t>o</a:t>
            </a:r>
            <a:r>
              <a:rPr sz="3200" spc="-45" dirty="0">
                <a:solidFill>
                  <a:srgbClr val="FFFFFF"/>
                </a:solidFill>
                <a:latin typeface="Verdana"/>
                <a:cs typeface="Verdana"/>
              </a:rPr>
              <a:t>m</a:t>
            </a:r>
            <a:r>
              <a:rPr sz="3200" spc="190" dirty="0">
                <a:solidFill>
                  <a:srgbClr val="FFFFFF"/>
                </a:solidFill>
                <a:latin typeface="Verdana"/>
                <a:cs typeface="Verdana"/>
              </a:rPr>
              <a:t>e</a:t>
            </a:r>
            <a:r>
              <a:rPr sz="3200" dirty="0">
                <a:solidFill>
                  <a:srgbClr val="FFFFFF"/>
                </a:solidFill>
                <a:latin typeface="Times New Roman"/>
                <a:cs typeface="Times New Roman"/>
              </a:rPr>
              <a:t>	</a:t>
            </a:r>
            <a:r>
              <a:rPr sz="3200" spc="-130" dirty="0">
                <a:solidFill>
                  <a:srgbClr val="FFFFFF"/>
                </a:solidFill>
                <a:latin typeface="Verdana"/>
                <a:cs typeface="Verdana"/>
              </a:rPr>
              <a:t>g</a:t>
            </a:r>
            <a:r>
              <a:rPr sz="3200" spc="-80" dirty="0">
                <a:solidFill>
                  <a:srgbClr val="FFFFFF"/>
                </a:solidFill>
                <a:latin typeface="Verdana"/>
                <a:cs typeface="Verdana"/>
              </a:rPr>
              <a:t>r</a:t>
            </a:r>
            <a:r>
              <a:rPr sz="3200" spc="155" dirty="0">
                <a:solidFill>
                  <a:srgbClr val="FFFFFF"/>
                </a:solidFill>
                <a:latin typeface="Verdana"/>
                <a:cs typeface="Verdana"/>
              </a:rPr>
              <a:t>o</a:t>
            </a:r>
            <a:r>
              <a:rPr sz="3200" spc="-75" dirty="0">
                <a:solidFill>
                  <a:srgbClr val="FFFFFF"/>
                </a:solidFill>
                <a:latin typeface="Verdana"/>
                <a:cs typeface="Verdana"/>
              </a:rPr>
              <a:t>u</a:t>
            </a:r>
            <a:r>
              <a:rPr sz="3200" spc="180" dirty="0">
                <a:solidFill>
                  <a:srgbClr val="FFFFFF"/>
                </a:solidFill>
                <a:latin typeface="Verdana"/>
                <a:cs typeface="Verdana"/>
              </a:rPr>
              <a:t>p</a:t>
            </a:r>
            <a:r>
              <a:rPr sz="3200" spc="-415" dirty="0">
                <a:solidFill>
                  <a:srgbClr val="FFFFFF"/>
                </a:solidFill>
                <a:latin typeface="Verdana"/>
                <a:cs typeface="Verdana"/>
              </a:rPr>
              <a:t>s</a:t>
            </a:r>
            <a:r>
              <a:rPr sz="3200" dirty="0">
                <a:solidFill>
                  <a:srgbClr val="FFFFFF"/>
                </a:solidFill>
                <a:latin typeface="Times New Roman"/>
                <a:cs typeface="Times New Roman"/>
              </a:rPr>
              <a:t>	</a:t>
            </a:r>
            <a:r>
              <a:rPr sz="3200" spc="-395" dirty="0">
                <a:solidFill>
                  <a:srgbClr val="FFFFFF"/>
                </a:solidFill>
                <a:latin typeface="Verdana"/>
                <a:cs typeface="Verdana"/>
              </a:rPr>
              <a:t>s</a:t>
            </a:r>
            <a:r>
              <a:rPr sz="3200" spc="155" dirty="0">
                <a:solidFill>
                  <a:srgbClr val="FFFFFF"/>
                </a:solidFill>
                <a:latin typeface="Verdana"/>
                <a:cs typeface="Verdana"/>
              </a:rPr>
              <a:t>oo</a:t>
            </a:r>
            <a:r>
              <a:rPr sz="3200" spc="-60" dirty="0">
                <a:solidFill>
                  <a:srgbClr val="FFFFFF"/>
                </a:solidFill>
                <a:latin typeface="Verdana"/>
                <a:cs typeface="Verdana"/>
              </a:rPr>
              <a:t>n</a:t>
            </a:r>
            <a:r>
              <a:rPr sz="3200" dirty="0">
                <a:solidFill>
                  <a:srgbClr val="FFFFFF"/>
                </a:solidFill>
                <a:latin typeface="Times New Roman"/>
                <a:cs typeface="Times New Roman"/>
              </a:rPr>
              <a:t>	</a:t>
            </a:r>
            <a:r>
              <a:rPr sz="3200" spc="-215" dirty="0">
                <a:solidFill>
                  <a:srgbClr val="FFFFFF"/>
                </a:solidFill>
                <a:latin typeface="Verdana"/>
                <a:cs typeface="Verdana"/>
              </a:rPr>
              <a:t>t</a:t>
            </a:r>
            <a:r>
              <a:rPr sz="3200" spc="-75" dirty="0">
                <a:solidFill>
                  <a:srgbClr val="FFFFFF"/>
                </a:solidFill>
                <a:latin typeface="Verdana"/>
                <a:cs typeface="Verdana"/>
              </a:rPr>
              <a:t>u</a:t>
            </a:r>
            <a:r>
              <a:rPr sz="3200" spc="-185" dirty="0">
                <a:solidFill>
                  <a:srgbClr val="FFFFFF"/>
                </a:solidFill>
                <a:latin typeface="Verdana"/>
                <a:cs typeface="Verdana"/>
              </a:rPr>
              <a:t>r</a:t>
            </a:r>
            <a:r>
              <a:rPr sz="3200" spc="-280" dirty="0">
                <a:solidFill>
                  <a:srgbClr val="FFFFFF"/>
                </a:solidFill>
                <a:latin typeface="Verdana"/>
                <a:cs typeface="Verdana"/>
              </a:rPr>
              <a:t>n</a:t>
            </a:r>
            <a:r>
              <a:rPr sz="3200" spc="200" dirty="0">
                <a:solidFill>
                  <a:srgbClr val="FFFFFF"/>
                </a:solidFill>
                <a:latin typeface="Verdana"/>
                <a:cs typeface="Verdana"/>
              </a:rPr>
              <a:t>ed</a:t>
            </a:r>
            <a:r>
              <a:rPr sz="3200" dirty="0">
                <a:solidFill>
                  <a:srgbClr val="FFFFFF"/>
                </a:solidFill>
                <a:latin typeface="Times New Roman"/>
                <a:cs typeface="Times New Roman"/>
              </a:rPr>
              <a:t>	</a:t>
            </a:r>
            <a:r>
              <a:rPr sz="3200" spc="-215" dirty="0">
                <a:solidFill>
                  <a:srgbClr val="FFFFFF"/>
                </a:solidFill>
                <a:latin typeface="Verdana"/>
                <a:cs typeface="Verdana"/>
              </a:rPr>
              <a:t>t</a:t>
            </a:r>
            <a:r>
              <a:rPr sz="3200" spc="-80" dirty="0">
                <a:solidFill>
                  <a:srgbClr val="FFFFFF"/>
                </a:solidFill>
                <a:latin typeface="Verdana"/>
                <a:cs typeface="Verdana"/>
              </a:rPr>
              <a:t>h</a:t>
            </a:r>
            <a:r>
              <a:rPr sz="3200" spc="190" dirty="0">
                <a:solidFill>
                  <a:srgbClr val="FFFFFF"/>
                </a:solidFill>
                <a:latin typeface="Verdana"/>
                <a:cs typeface="Verdana"/>
              </a:rPr>
              <a:t>e</a:t>
            </a:r>
            <a:endParaRPr sz="3200">
              <a:latin typeface="Verdana"/>
              <a:cs typeface="Verdana"/>
            </a:endParaRPr>
          </a:p>
          <a:p>
            <a:pPr marR="5080" algn="r">
              <a:lnSpc>
                <a:spcPts val="3645"/>
              </a:lnSpc>
            </a:pPr>
            <a:r>
              <a:rPr sz="3200" spc="-110" dirty="0">
                <a:solidFill>
                  <a:srgbClr val="FFFFFF"/>
                </a:solidFill>
                <a:latin typeface="Verdana"/>
                <a:cs typeface="Verdana"/>
              </a:rPr>
              <a:t>for</a:t>
            </a:r>
            <a:endParaRPr sz="3200">
              <a:latin typeface="Verdana"/>
              <a:cs typeface="Verdana"/>
            </a:endParaRPr>
          </a:p>
        </p:txBody>
      </p:sp>
      <p:sp>
        <p:nvSpPr>
          <p:cNvPr id="5" name="object 5"/>
          <p:cNvSpPr txBox="1"/>
          <p:nvPr/>
        </p:nvSpPr>
        <p:spPr>
          <a:xfrm>
            <a:off x="794073" y="4361816"/>
            <a:ext cx="5106670" cy="518159"/>
          </a:xfrm>
          <a:prstGeom prst="rect">
            <a:avLst/>
          </a:prstGeom>
        </p:spPr>
        <p:txBody>
          <a:bodyPr vert="horz" wrap="square" lIns="0" tIns="16510" rIns="0" bIns="0" rtlCol="0">
            <a:spAutoFit/>
          </a:bodyPr>
          <a:lstStyle/>
          <a:p>
            <a:pPr marL="12700">
              <a:lnSpc>
                <a:spcPct val="100000"/>
              </a:lnSpc>
              <a:spcBef>
                <a:spcPts val="130"/>
              </a:spcBef>
            </a:pPr>
            <a:r>
              <a:rPr sz="3200" spc="325" dirty="0">
                <a:solidFill>
                  <a:srgbClr val="FFFFFF"/>
                </a:solidFill>
                <a:latin typeface="Verdana"/>
                <a:cs typeface="Verdana"/>
              </a:rPr>
              <a:t>e</a:t>
            </a:r>
            <a:r>
              <a:rPr sz="3200" spc="295" dirty="0">
                <a:solidFill>
                  <a:srgbClr val="FFFFFF"/>
                </a:solidFill>
                <a:latin typeface="Verdana"/>
                <a:cs typeface="Verdana"/>
              </a:rPr>
              <a:t>c</a:t>
            </a:r>
            <a:r>
              <a:rPr sz="3200" spc="155" dirty="0">
                <a:solidFill>
                  <a:srgbClr val="FFFFFF"/>
                </a:solidFill>
                <a:latin typeface="Verdana"/>
                <a:cs typeface="Verdana"/>
              </a:rPr>
              <a:t>o</a:t>
            </a:r>
            <a:r>
              <a:rPr sz="3200" spc="-80" dirty="0">
                <a:solidFill>
                  <a:srgbClr val="FFFFFF"/>
                </a:solidFill>
                <a:latin typeface="Verdana"/>
                <a:cs typeface="Verdana"/>
              </a:rPr>
              <a:t>n</a:t>
            </a:r>
            <a:r>
              <a:rPr sz="3200" spc="155" dirty="0">
                <a:solidFill>
                  <a:srgbClr val="FFFFFF"/>
                </a:solidFill>
                <a:latin typeface="Verdana"/>
                <a:cs typeface="Verdana"/>
              </a:rPr>
              <a:t>o</a:t>
            </a:r>
            <a:r>
              <a:rPr sz="3200" spc="-40" dirty="0">
                <a:solidFill>
                  <a:srgbClr val="FFFFFF"/>
                </a:solidFill>
                <a:latin typeface="Verdana"/>
                <a:cs typeface="Verdana"/>
              </a:rPr>
              <a:t>m</a:t>
            </a:r>
            <a:r>
              <a:rPr sz="3200" spc="-210" dirty="0">
                <a:solidFill>
                  <a:srgbClr val="FFFFFF"/>
                </a:solidFill>
                <a:latin typeface="Verdana"/>
                <a:cs typeface="Verdana"/>
              </a:rPr>
              <a:t>i</a:t>
            </a:r>
            <a:r>
              <a:rPr sz="3200" spc="420" dirty="0">
                <a:solidFill>
                  <a:srgbClr val="FFFFFF"/>
                </a:solidFill>
                <a:latin typeface="Verdana"/>
                <a:cs typeface="Verdana"/>
              </a:rPr>
              <a:t>c</a:t>
            </a:r>
            <a:r>
              <a:rPr sz="3200" spc="-110" dirty="0">
                <a:solidFill>
                  <a:srgbClr val="FFFFFF"/>
                </a:solidFill>
                <a:latin typeface="Times New Roman"/>
                <a:cs typeface="Times New Roman"/>
              </a:rPr>
              <a:t> </a:t>
            </a:r>
            <a:r>
              <a:rPr sz="3200" spc="40" dirty="0">
                <a:solidFill>
                  <a:srgbClr val="FFFFFF"/>
                </a:solidFill>
                <a:latin typeface="Verdana"/>
                <a:cs typeface="Verdana"/>
              </a:rPr>
              <a:t>e</a:t>
            </a:r>
            <a:r>
              <a:rPr sz="3200" spc="110" dirty="0">
                <a:solidFill>
                  <a:srgbClr val="FFFFFF"/>
                </a:solidFill>
                <a:latin typeface="Verdana"/>
                <a:cs typeface="Verdana"/>
              </a:rPr>
              <a:t>m</a:t>
            </a:r>
            <a:r>
              <a:rPr sz="3200" spc="250" dirty="0">
                <a:solidFill>
                  <a:srgbClr val="FFFFFF"/>
                </a:solidFill>
                <a:latin typeface="Verdana"/>
                <a:cs typeface="Verdana"/>
              </a:rPr>
              <a:t>a</a:t>
            </a:r>
            <a:r>
              <a:rPr sz="3200" spc="-80" dirty="0">
                <a:solidFill>
                  <a:srgbClr val="FFFFFF"/>
                </a:solidFill>
                <a:latin typeface="Verdana"/>
                <a:cs typeface="Verdana"/>
              </a:rPr>
              <a:t>n</a:t>
            </a:r>
            <a:r>
              <a:rPr sz="3200" spc="425" dirty="0">
                <a:solidFill>
                  <a:srgbClr val="FFFFFF"/>
                </a:solidFill>
                <a:latin typeface="Verdana"/>
                <a:cs typeface="Verdana"/>
              </a:rPr>
              <a:t>c</a:t>
            </a:r>
            <a:r>
              <a:rPr sz="3200" spc="-210" dirty="0">
                <a:solidFill>
                  <a:srgbClr val="FFFFFF"/>
                </a:solidFill>
                <a:latin typeface="Verdana"/>
                <a:cs typeface="Verdana"/>
              </a:rPr>
              <a:t>i</a:t>
            </a:r>
            <a:r>
              <a:rPr sz="3200" spc="175" dirty="0">
                <a:solidFill>
                  <a:srgbClr val="FFFFFF"/>
                </a:solidFill>
                <a:latin typeface="Verdana"/>
                <a:cs typeface="Verdana"/>
              </a:rPr>
              <a:t>p</a:t>
            </a:r>
            <a:r>
              <a:rPr sz="3200" spc="250" dirty="0">
                <a:solidFill>
                  <a:srgbClr val="FFFFFF"/>
                </a:solidFill>
                <a:latin typeface="Verdana"/>
                <a:cs typeface="Verdana"/>
              </a:rPr>
              <a:t>a</a:t>
            </a:r>
            <a:r>
              <a:rPr sz="3200" spc="-215" dirty="0">
                <a:solidFill>
                  <a:srgbClr val="FFFFFF"/>
                </a:solidFill>
                <a:latin typeface="Verdana"/>
                <a:cs typeface="Verdana"/>
              </a:rPr>
              <a:t>t</a:t>
            </a:r>
            <a:r>
              <a:rPr sz="3200" spc="-210" dirty="0">
                <a:solidFill>
                  <a:srgbClr val="FFFFFF"/>
                </a:solidFill>
                <a:latin typeface="Verdana"/>
                <a:cs typeface="Verdana"/>
              </a:rPr>
              <a:t>i</a:t>
            </a:r>
            <a:r>
              <a:rPr sz="3200" spc="155" dirty="0">
                <a:solidFill>
                  <a:srgbClr val="FFFFFF"/>
                </a:solidFill>
                <a:latin typeface="Verdana"/>
                <a:cs typeface="Verdana"/>
              </a:rPr>
              <a:t>o</a:t>
            </a:r>
            <a:r>
              <a:rPr sz="3200" spc="-75" dirty="0">
                <a:solidFill>
                  <a:srgbClr val="FFFFFF"/>
                </a:solidFill>
                <a:latin typeface="Verdana"/>
                <a:cs typeface="Verdana"/>
              </a:rPr>
              <a:t>n</a:t>
            </a:r>
            <a:r>
              <a:rPr sz="3200" spc="-270" dirty="0">
                <a:solidFill>
                  <a:srgbClr val="FFFFFF"/>
                </a:solidFill>
                <a:latin typeface="Verdana"/>
                <a:cs typeface="Verdana"/>
              </a:rPr>
              <a:t>.</a:t>
            </a:r>
            <a:endParaRPr sz="3200">
              <a:latin typeface="Verdana"/>
              <a:cs typeface="Verdan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4196" y="2167886"/>
            <a:ext cx="8002270" cy="2712085"/>
          </a:xfrm>
          <a:prstGeom prst="rect">
            <a:avLst/>
          </a:prstGeom>
        </p:spPr>
        <p:txBody>
          <a:bodyPr vert="horz" wrap="square" lIns="0" tIns="71120" rIns="0" bIns="0" rtlCol="0">
            <a:spAutoFit/>
          </a:bodyPr>
          <a:lstStyle/>
          <a:p>
            <a:pPr marL="222250" marR="5080" indent="-210185" algn="just">
              <a:lnSpc>
                <a:spcPts val="3460"/>
              </a:lnSpc>
              <a:spcBef>
                <a:spcPts val="560"/>
              </a:spcBef>
              <a:buFont typeface="Arial MT"/>
              <a:buChar char="•"/>
              <a:tabLst>
                <a:tab pos="222885" algn="l"/>
              </a:tabLst>
            </a:pPr>
            <a:r>
              <a:rPr sz="3200" spc="-290" dirty="0">
                <a:solidFill>
                  <a:srgbClr val="FFFFFF"/>
                </a:solidFill>
                <a:latin typeface="Verdana"/>
                <a:cs typeface="Verdana"/>
              </a:rPr>
              <a:t>In </a:t>
            </a:r>
            <a:r>
              <a:rPr sz="3200" spc="-80" dirty="0">
                <a:solidFill>
                  <a:srgbClr val="FFFFFF"/>
                </a:solidFill>
                <a:latin typeface="Verdana"/>
                <a:cs typeface="Verdana"/>
              </a:rPr>
              <a:t>several </a:t>
            </a:r>
            <a:r>
              <a:rPr sz="3200" spc="60" dirty="0">
                <a:solidFill>
                  <a:srgbClr val="FFFFFF"/>
                </a:solidFill>
                <a:latin typeface="Verdana"/>
                <a:cs typeface="Verdana"/>
              </a:rPr>
              <a:t>places </a:t>
            </a:r>
            <a:r>
              <a:rPr sz="3200" spc="-35" dirty="0">
                <a:solidFill>
                  <a:srgbClr val="FFFFFF"/>
                </a:solidFill>
                <a:latin typeface="Verdana"/>
                <a:cs typeface="Verdana"/>
              </a:rPr>
              <a:t>the </a:t>
            </a:r>
            <a:r>
              <a:rPr sz="3200" spc="-130" dirty="0">
                <a:solidFill>
                  <a:srgbClr val="FFFFFF"/>
                </a:solidFill>
                <a:latin typeface="Verdana"/>
                <a:cs typeface="Verdana"/>
              </a:rPr>
              <a:t>students </a:t>
            </a:r>
            <a:r>
              <a:rPr sz="3200" spc="-80" dirty="0">
                <a:solidFill>
                  <a:srgbClr val="FFFFFF"/>
                </a:solidFill>
                <a:latin typeface="Verdana"/>
                <a:cs typeface="Verdana"/>
              </a:rPr>
              <a:t>with </a:t>
            </a:r>
            <a:r>
              <a:rPr sz="3200" spc="-35" dirty="0">
                <a:solidFill>
                  <a:srgbClr val="FFFFFF"/>
                </a:solidFill>
                <a:latin typeface="Verdana"/>
                <a:cs typeface="Verdana"/>
              </a:rPr>
              <a:t>the </a:t>
            </a:r>
            <a:r>
              <a:rPr sz="3200" spc="-30" dirty="0">
                <a:solidFill>
                  <a:srgbClr val="FFFFFF"/>
                </a:solidFill>
                <a:latin typeface="Verdana"/>
                <a:cs typeface="Verdana"/>
              </a:rPr>
              <a:t> </a:t>
            </a:r>
            <a:r>
              <a:rPr sz="3200" spc="-65" dirty="0">
                <a:solidFill>
                  <a:srgbClr val="FFFFFF"/>
                </a:solidFill>
                <a:latin typeface="Verdana"/>
                <a:cs typeface="Verdana"/>
              </a:rPr>
              <a:t>assistance </a:t>
            </a:r>
            <a:r>
              <a:rPr sz="3200" spc="-15" dirty="0">
                <a:solidFill>
                  <a:srgbClr val="FFFFFF"/>
                </a:solidFill>
                <a:latin typeface="Verdana"/>
                <a:cs typeface="Verdana"/>
              </a:rPr>
              <a:t>of </a:t>
            </a:r>
            <a:r>
              <a:rPr sz="3200" spc="-40" dirty="0">
                <a:solidFill>
                  <a:srgbClr val="FFFFFF"/>
                </a:solidFill>
                <a:latin typeface="Verdana"/>
                <a:cs typeface="Verdana"/>
              </a:rPr>
              <a:t>peasants </a:t>
            </a:r>
            <a:r>
              <a:rPr sz="3200" spc="-25" dirty="0">
                <a:solidFill>
                  <a:srgbClr val="FFFFFF"/>
                </a:solidFill>
                <a:latin typeface="Verdana"/>
                <a:cs typeface="Verdana"/>
              </a:rPr>
              <a:t>put </a:t>
            </a:r>
            <a:r>
              <a:rPr sz="3200" spc="50" dirty="0">
                <a:solidFill>
                  <a:srgbClr val="FFFFFF"/>
                </a:solidFill>
                <a:latin typeface="Verdana"/>
                <a:cs typeface="Verdana"/>
              </a:rPr>
              <a:t>on </a:t>
            </a:r>
            <a:r>
              <a:rPr sz="3200" spc="-175" dirty="0">
                <a:solidFill>
                  <a:srgbClr val="FFFFFF"/>
                </a:solidFill>
                <a:latin typeface="Verdana"/>
                <a:cs typeface="Verdana"/>
              </a:rPr>
              <a:t>trial </a:t>
            </a:r>
            <a:r>
              <a:rPr sz="3200" spc="-35" dirty="0">
                <a:solidFill>
                  <a:srgbClr val="FFFFFF"/>
                </a:solidFill>
                <a:latin typeface="Verdana"/>
                <a:cs typeface="Verdana"/>
              </a:rPr>
              <a:t>the </a:t>
            </a:r>
            <a:r>
              <a:rPr sz="3200" spc="-30" dirty="0">
                <a:solidFill>
                  <a:srgbClr val="FFFFFF"/>
                </a:solidFill>
                <a:latin typeface="Verdana"/>
                <a:cs typeface="Verdana"/>
              </a:rPr>
              <a:t> </a:t>
            </a:r>
            <a:r>
              <a:rPr sz="3200" spc="80" dirty="0">
                <a:solidFill>
                  <a:srgbClr val="FFFFFF"/>
                </a:solidFill>
                <a:latin typeface="Verdana"/>
                <a:cs typeface="Verdana"/>
              </a:rPr>
              <a:t>local</a:t>
            </a:r>
            <a:r>
              <a:rPr sz="3200" spc="85" dirty="0">
                <a:solidFill>
                  <a:srgbClr val="FFFFFF"/>
                </a:solidFill>
                <a:latin typeface="Verdana"/>
                <a:cs typeface="Verdana"/>
              </a:rPr>
              <a:t> </a:t>
            </a:r>
            <a:r>
              <a:rPr sz="3200" spc="-80" dirty="0">
                <a:solidFill>
                  <a:srgbClr val="FFFFFF"/>
                </a:solidFill>
                <a:latin typeface="Verdana"/>
                <a:cs typeface="Verdana"/>
              </a:rPr>
              <a:t>tax-collectors,</a:t>
            </a:r>
            <a:r>
              <a:rPr sz="3200" spc="-75" dirty="0">
                <a:solidFill>
                  <a:srgbClr val="FFFFFF"/>
                </a:solidFill>
                <a:latin typeface="Verdana"/>
                <a:cs typeface="Verdana"/>
              </a:rPr>
              <a:t> </a:t>
            </a:r>
            <a:r>
              <a:rPr sz="3200" spc="-35" dirty="0">
                <a:solidFill>
                  <a:srgbClr val="FFFFFF"/>
                </a:solidFill>
                <a:latin typeface="Verdana"/>
                <a:cs typeface="Verdana"/>
              </a:rPr>
              <a:t>the</a:t>
            </a:r>
            <a:r>
              <a:rPr sz="3200" spc="-30" dirty="0">
                <a:solidFill>
                  <a:srgbClr val="FFFFFF"/>
                </a:solidFill>
                <a:latin typeface="Verdana"/>
                <a:cs typeface="Verdana"/>
              </a:rPr>
              <a:t> </a:t>
            </a:r>
            <a:r>
              <a:rPr sz="3200" spc="-35" dirty="0">
                <a:solidFill>
                  <a:srgbClr val="FFFFFF"/>
                </a:solidFill>
                <a:latin typeface="Verdana"/>
                <a:cs typeface="Verdana"/>
              </a:rPr>
              <a:t>subordinate </a:t>
            </a:r>
            <a:r>
              <a:rPr sz="3200" spc="-30" dirty="0">
                <a:solidFill>
                  <a:srgbClr val="FFFFFF"/>
                </a:solidFill>
                <a:latin typeface="Verdana"/>
                <a:cs typeface="Verdana"/>
              </a:rPr>
              <a:t> </a:t>
            </a:r>
            <a:r>
              <a:rPr sz="3200" spc="75" dirty="0">
                <a:solidFill>
                  <a:srgbClr val="FFFFFF"/>
                </a:solidFill>
                <a:latin typeface="Verdana"/>
                <a:cs typeface="Verdana"/>
              </a:rPr>
              <a:t>police </a:t>
            </a:r>
            <a:r>
              <a:rPr sz="3200" spc="130" dirty="0">
                <a:solidFill>
                  <a:srgbClr val="FFFFFF"/>
                </a:solidFill>
                <a:latin typeface="Verdana"/>
                <a:cs typeface="Verdana"/>
              </a:rPr>
              <a:t>and </a:t>
            </a:r>
            <a:r>
              <a:rPr sz="3200" spc="-140" dirty="0">
                <a:solidFill>
                  <a:srgbClr val="FFFFFF"/>
                </a:solidFill>
                <a:latin typeface="Verdana"/>
                <a:cs typeface="Verdana"/>
              </a:rPr>
              <a:t>their </a:t>
            </a:r>
            <a:r>
              <a:rPr sz="3200" spc="-100" dirty="0">
                <a:solidFill>
                  <a:srgbClr val="FFFFFF"/>
                </a:solidFill>
                <a:latin typeface="Verdana"/>
                <a:cs typeface="Verdana"/>
              </a:rPr>
              <a:t>officers, </a:t>
            </a:r>
            <a:r>
              <a:rPr sz="3200" spc="15" dirty="0">
                <a:solidFill>
                  <a:srgbClr val="FFFFFF"/>
                </a:solidFill>
                <a:latin typeface="Verdana"/>
                <a:cs typeface="Verdana"/>
              </a:rPr>
              <a:t>circle </a:t>
            </a:r>
            <a:r>
              <a:rPr sz="3200" spc="-80" dirty="0">
                <a:solidFill>
                  <a:srgbClr val="FFFFFF"/>
                </a:solidFill>
                <a:latin typeface="Verdana"/>
                <a:cs typeface="Verdana"/>
              </a:rPr>
              <a:t>officers </a:t>
            </a:r>
            <a:r>
              <a:rPr sz="3200" spc="-75" dirty="0">
                <a:solidFill>
                  <a:srgbClr val="FFFFFF"/>
                </a:solidFill>
                <a:latin typeface="Verdana"/>
                <a:cs typeface="Verdana"/>
              </a:rPr>
              <a:t> </a:t>
            </a:r>
            <a:r>
              <a:rPr sz="3200" spc="130" dirty="0">
                <a:solidFill>
                  <a:srgbClr val="FFFFFF"/>
                </a:solidFill>
                <a:latin typeface="Verdana"/>
                <a:cs typeface="Verdana"/>
              </a:rPr>
              <a:t>and</a:t>
            </a:r>
            <a:r>
              <a:rPr sz="3200" spc="135" dirty="0">
                <a:solidFill>
                  <a:srgbClr val="FFFFFF"/>
                </a:solidFill>
                <a:latin typeface="Verdana"/>
                <a:cs typeface="Verdana"/>
              </a:rPr>
              <a:t> </a:t>
            </a:r>
            <a:r>
              <a:rPr sz="3200" spc="85" dirty="0">
                <a:solidFill>
                  <a:srgbClr val="FFFFFF"/>
                </a:solidFill>
                <a:latin typeface="Verdana"/>
                <a:cs typeface="Verdana"/>
              </a:rPr>
              <a:t>moved</a:t>
            </a:r>
            <a:r>
              <a:rPr sz="3200" spc="90" dirty="0">
                <a:solidFill>
                  <a:srgbClr val="FFFFFF"/>
                </a:solidFill>
                <a:latin typeface="Verdana"/>
                <a:cs typeface="Verdana"/>
              </a:rPr>
              <a:t> </a:t>
            </a:r>
            <a:r>
              <a:rPr sz="3200" spc="-50" dirty="0">
                <a:solidFill>
                  <a:srgbClr val="FFFFFF"/>
                </a:solidFill>
                <a:latin typeface="Verdana"/>
                <a:cs typeface="Verdana"/>
              </a:rPr>
              <a:t>them</a:t>
            </a:r>
            <a:r>
              <a:rPr sz="3200" spc="-45" dirty="0">
                <a:solidFill>
                  <a:srgbClr val="FFFFFF"/>
                </a:solidFill>
                <a:latin typeface="Verdana"/>
                <a:cs typeface="Verdana"/>
              </a:rPr>
              <a:t> </a:t>
            </a:r>
            <a:r>
              <a:rPr sz="3200" spc="10" dirty="0">
                <a:solidFill>
                  <a:srgbClr val="FFFFFF"/>
                </a:solidFill>
                <a:latin typeface="Verdana"/>
                <a:cs typeface="Verdana"/>
              </a:rPr>
              <a:t>around</a:t>
            </a:r>
            <a:r>
              <a:rPr sz="3200" spc="15" dirty="0">
                <a:solidFill>
                  <a:srgbClr val="FFFFFF"/>
                </a:solidFill>
                <a:latin typeface="Verdana"/>
                <a:cs typeface="Verdana"/>
              </a:rPr>
              <a:t> </a:t>
            </a:r>
            <a:r>
              <a:rPr sz="3200" spc="-70" dirty="0">
                <a:solidFill>
                  <a:srgbClr val="FFFFFF"/>
                </a:solidFill>
                <a:latin typeface="Verdana"/>
                <a:cs typeface="Verdana"/>
              </a:rPr>
              <a:t>market </a:t>
            </a:r>
            <a:r>
              <a:rPr sz="3200" spc="-65" dirty="0">
                <a:solidFill>
                  <a:srgbClr val="FFFFFF"/>
                </a:solidFill>
                <a:latin typeface="Verdana"/>
                <a:cs typeface="Verdana"/>
              </a:rPr>
              <a:t> </a:t>
            </a:r>
            <a:r>
              <a:rPr sz="3200" spc="175" dirty="0">
                <a:solidFill>
                  <a:srgbClr val="FFFFFF"/>
                </a:solidFill>
                <a:latin typeface="Verdana"/>
                <a:cs typeface="Verdana"/>
              </a:rPr>
              <a:t>p</a:t>
            </a:r>
            <a:r>
              <a:rPr sz="3200" spc="-210" dirty="0">
                <a:solidFill>
                  <a:srgbClr val="FFFFFF"/>
                </a:solidFill>
                <a:latin typeface="Verdana"/>
                <a:cs typeface="Verdana"/>
              </a:rPr>
              <a:t>l</a:t>
            </a:r>
            <a:r>
              <a:rPr sz="3200" spc="250" dirty="0">
                <a:solidFill>
                  <a:srgbClr val="FFFFFF"/>
                </a:solidFill>
                <a:latin typeface="Verdana"/>
                <a:cs typeface="Verdana"/>
              </a:rPr>
              <a:t>a</a:t>
            </a:r>
            <a:r>
              <a:rPr sz="3200" spc="425" dirty="0">
                <a:solidFill>
                  <a:srgbClr val="FFFFFF"/>
                </a:solidFill>
                <a:latin typeface="Verdana"/>
                <a:cs typeface="Verdana"/>
              </a:rPr>
              <a:t>c</a:t>
            </a:r>
            <a:r>
              <a:rPr sz="3200" spc="-114" dirty="0">
                <a:solidFill>
                  <a:srgbClr val="FFFFFF"/>
                </a:solidFill>
                <a:latin typeface="Verdana"/>
                <a:cs typeface="Verdana"/>
              </a:rPr>
              <a:t>es</a:t>
            </a:r>
            <a:r>
              <a:rPr sz="3200" spc="-20" dirty="0">
                <a:solidFill>
                  <a:srgbClr val="FFFFFF"/>
                </a:solidFill>
                <a:latin typeface="Times New Roman"/>
                <a:cs typeface="Times New Roman"/>
              </a:rPr>
              <a:t> </a:t>
            </a:r>
            <a:r>
              <a:rPr sz="3200" spc="235" dirty="0">
                <a:solidFill>
                  <a:srgbClr val="FFFFFF"/>
                </a:solidFill>
                <a:latin typeface="Verdana"/>
                <a:cs typeface="Verdana"/>
              </a:rPr>
              <a:t>g</a:t>
            </a:r>
            <a:r>
              <a:rPr sz="3200" spc="195" dirty="0">
                <a:solidFill>
                  <a:srgbClr val="FFFFFF"/>
                </a:solidFill>
                <a:latin typeface="Verdana"/>
                <a:cs typeface="Verdana"/>
              </a:rPr>
              <a:t>a</a:t>
            </a:r>
            <a:r>
              <a:rPr sz="3200" spc="-385" dirty="0">
                <a:solidFill>
                  <a:srgbClr val="FFFFFF"/>
                </a:solidFill>
                <a:latin typeface="Verdana"/>
                <a:cs typeface="Verdana"/>
              </a:rPr>
              <a:t>r</a:t>
            </a:r>
            <a:r>
              <a:rPr sz="3200" spc="-215" dirty="0">
                <a:solidFill>
                  <a:srgbClr val="FFFFFF"/>
                </a:solidFill>
                <a:latin typeface="Verdana"/>
                <a:cs typeface="Verdana"/>
              </a:rPr>
              <a:t>l</a:t>
            </a:r>
            <a:r>
              <a:rPr sz="3200" spc="250" dirty="0">
                <a:solidFill>
                  <a:srgbClr val="FFFFFF"/>
                </a:solidFill>
                <a:latin typeface="Verdana"/>
                <a:cs typeface="Verdana"/>
              </a:rPr>
              <a:t>a</a:t>
            </a:r>
            <a:r>
              <a:rPr sz="3200" spc="-80" dirty="0">
                <a:solidFill>
                  <a:srgbClr val="FFFFFF"/>
                </a:solidFill>
                <a:latin typeface="Verdana"/>
                <a:cs typeface="Verdana"/>
              </a:rPr>
              <a:t>n</a:t>
            </a:r>
            <a:r>
              <a:rPr sz="3200" spc="175" dirty="0">
                <a:solidFill>
                  <a:srgbClr val="FFFFFF"/>
                </a:solidFill>
                <a:latin typeface="Verdana"/>
                <a:cs typeface="Verdana"/>
              </a:rPr>
              <a:t>d</a:t>
            </a:r>
            <a:r>
              <a:rPr sz="3200" spc="-210" dirty="0">
                <a:solidFill>
                  <a:srgbClr val="FFFFFF"/>
                </a:solidFill>
                <a:latin typeface="Verdana"/>
                <a:cs typeface="Verdana"/>
              </a:rPr>
              <a:t>i</a:t>
            </a:r>
            <a:r>
              <a:rPr sz="3200" spc="-80" dirty="0">
                <a:solidFill>
                  <a:srgbClr val="FFFFFF"/>
                </a:solidFill>
                <a:latin typeface="Verdana"/>
                <a:cs typeface="Verdana"/>
              </a:rPr>
              <a:t>n</a:t>
            </a:r>
            <a:r>
              <a:rPr sz="3200" spc="175" dirty="0">
                <a:solidFill>
                  <a:srgbClr val="FFFFFF"/>
                </a:solidFill>
                <a:latin typeface="Verdana"/>
                <a:cs typeface="Verdana"/>
              </a:rPr>
              <a:t>g</a:t>
            </a:r>
            <a:r>
              <a:rPr sz="3200" spc="30" dirty="0">
                <a:solidFill>
                  <a:srgbClr val="FFFFFF"/>
                </a:solidFill>
                <a:latin typeface="Times New Roman"/>
                <a:cs typeface="Times New Roman"/>
              </a:rPr>
              <a:t> </a:t>
            </a:r>
            <a:r>
              <a:rPr sz="3200" spc="-215" dirty="0">
                <a:solidFill>
                  <a:srgbClr val="FFFFFF"/>
                </a:solidFill>
                <a:latin typeface="Verdana"/>
                <a:cs typeface="Verdana"/>
              </a:rPr>
              <a:t>t</a:t>
            </a:r>
            <a:r>
              <a:rPr sz="3200" spc="-80" dirty="0">
                <a:solidFill>
                  <a:srgbClr val="FFFFFF"/>
                </a:solidFill>
                <a:latin typeface="Verdana"/>
                <a:cs typeface="Verdana"/>
              </a:rPr>
              <a:t>h</a:t>
            </a:r>
            <a:r>
              <a:rPr sz="3200" spc="55" dirty="0">
                <a:solidFill>
                  <a:srgbClr val="FFFFFF"/>
                </a:solidFill>
                <a:latin typeface="Verdana"/>
                <a:cs typeface="Verdana"/>
              </a:rPr>
              <a:t>em</a:t>
            </a:r>
            <a:r>
              <a:rPr sz="3200" spc="75" dirty="0">
                <a:solidFill>
                  <a:srgbClr val="FFFFFF"/>
                </a:solidFill>
                <a:latin typeface="Times New Roman"/>
                <a:cs typeface="Times New Roman"/>
              </a:rPr>
              <a:t> </a:t>
            </a:r>
            <a:r>
              <a:rPr sz="3200" spc="229" dirty="0">
                <a:solidFill>
                  <a:srgbClr val="FFFFFF"/>
                </a:solidFill>
                <a:latin typeface="Verdana"/>
                <a:cs typeface="Verdana"/>
              </a:rPr>
              <a:t>w</a:t>
            </a:r>
            <a:r>
              <a:rPr sz="3200" spc="-210" dirty="0">
                <a:solidFill>
                  <a:srgbClr val="FFFFFF"/>
                </a:solidFill>
                <a:latin typeface="Verdana"/>
                <a:cs typeface="Verdana"/>
              </a:rPr>
              <a:t>i</a:t>
            </a:r>
            <a:r>
              <a:rPr sz="3200" spc="-215" dirty="0">
                <a:solidFill>
                  <a:srgbClr val="FFFFFF"/>
                </a:solidFill>
                <a:latin typeface="Verdana"/>
                <a:cs typeface="Verdana"/>
              </a:rPr>
              <a:t>t</a:t>
            </a:r>
            <a:r>
              <a:rPr sz="3200" spc="-60" dirty="0">
                <a:solidFill>
                  <a:srgbClr val="FFFFFF"/>
                </a:solidFill>
                <a:latin typeface="Verdana"/>
                <a:cs typeface="Verdana"/>
              </a:rPr>
              <a:t>h</a:t>
            </a:r>
            <a:r>
              <a:rPr sz="3200" spc="-145" dirty="0">
                <a:solidFill>
                  <a:srgbClr val="FFFFFF"/>
                </a:solidFill>
                <a:latin typeface="Times New Roman"/>
                <a:cs typeface="Times New Roman"/>
              </a:rPr>
              <a:t> </a:t>
            </a:r>
            <a:r>
              <a:rPr sz="3200" spc="-395" dirty="0">
                <a:solidFill>
                  <a:srgbClr val="FFFFFF"/>
                </a:solidFill>
                <a:latin typeface="Verdana"/>
                <a:cs typeface="Verdana"/>
              </a:rPr>
              <a:t>s</a:t>
            </a:r>
            <a:r>
              <a:rPr sz="3200" spc="-80" dirty="0">
                <a:solidFill>
                  <a:srgbClr val="FFFFFF"/>
                </a:solidFill>
                <a:latin typeface="Verdana"/>
                <a:cs typeface="Verdana"/>
              </a:rPr>
              <a:t>h</a:t>
            </a:r>
            <a:r>
              <a:rPr sz="3200" spc="155" dirty="0">
                <a:solidFill>
                  <a:srgbClr val="FFFFFF"/>
                </a:solidFill>
                <a:latin typeface="Verdana"/>
                <a:cs typeface="Verdana"/>
              </a:rPr>
              <a:t>o</a:t>
            </a:r>
            <a:r>
              <a:rPr sz="3200" spc="-120" dirty="0">
                <a:solidFill>
                  <a:srgbClr val="FFFFFF"/>
                </a:solidFill>
                <a:latin typeface="Verdana"/>
                <a:cs typeface="Verdana"/>
              </a:rPr>
              <a:t>e</a:t>
            </a:r>
            <a:r>
              <a:rPr sz="3200" spc="-80" dirty="0">
                <a:solidFill>
                  <a:srgbClr val="FFFFFF"/>
                </a:solidFill>
                <a:latin typeface="Verdana"/>
                <a:cs typeface="Verdana"/>
              </a:rPr>
              <a:t>s</a:t>
            </a:r>
            <a:r>
              <a:rPr sz="3200" spc="-270" dirty="0">
                <a:solidFill>
                  <a:srgbClr val="FFFFFF"/>
                </a:solidFill>
                <a:latin typeface="Verdana"/>
                <a:cs typeface="Verdana"/>
              </a:rPr>
              <a:t>.</a:t>
            </a:r>
            <a:endParaRPr sz="3200">
              <a:latin typeface="Verdana"/>
              <a:cs typeface="Verdan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4196" y="1386137"/>
            <a:ext cx="4052570" cy="517525"/>
          </a:xfrm>
          <a:prstGeom prst="rect">
            <a:avLst/>
          </a:prstGeom>
        </p:spPr>
        <p:txBody>
          <a:bodyPr vert="horz" wrap="square" lIns="0" tIns="15875" rIns="0" bIns="0" rtlCol="0">
            <a:spAutoFit/>
          </a:bodyPr>
          <a:lstStyle/>
          <a:p>
            <a:pPr marL="222250" indent="-210185">
              <a:lnSpc>
                <a:spcPct val="100000"/>
              </a:lnSpc>
              <a:spcBef>
                <a:spcPts val="125"/>
              </a:spcBef>
              <a:buFont typeface="Arial MT"/>
              <a:buChar char="•"/>
              <a:tabLst>
                <a:tab pos="222885" algn="l"/>
                <a:tab pos="2348230" algn="l"/>
              </a:tabLst>
            </a:pPr>
            <a:r>
              <a:rPr sz="3200" spc="-615" dirty="0">
                <a:solidFill>
                  <a:srgbClr val="FFFFFF"/>
                </a:solidFill>
                <a:latin typeface="Verdana"/>
                <a:cs typeface="Verdana"/>
              </a:rPr>
              <a:t>S</a:t>
            </a:r>
            <a:r>
              <a:rPr sz="3200" spc="-215" dirty="0">
                <a:solidFill>
                  <a:srgbClr val="FFFFFF"/>
                </a:solidFill>
                <a:latin typeface="Verdana"/>
                <a:cs typeface="Verdana"/>
              </a:rPr>
              <a:t>t</a:t>
            </a:r>
            <a:r>
              <a:rPr sz="3200" spc="-75" dirty="0">
                <a:solidFill>
                  <a:srgbClr val="FFFFFF"/>
                </a:solidFill>
                <a:latin typeface="Verdana"/>
                <a:cs typeface="Verdana"/>
              </a:rPr>
              <a:t>u</a:t>
            </a:r>
            <a:r>
              <a:rPr sz="3200" spc="180" dirty="0">
                <a:solidFill>
                  <a:srgbClr val="FFFFFF"/>
                </a:solidFill>
                <a:latin typeface="Verdana"/>
                <a:cs typeface="Verdana"/>
              </a:rPr>
              <a:t>d</a:t>
            </a:r>
            <a:r>
              <a:rPr sz="3200" spc="65" dirty="0">
                <a:solidFill>
                  <a:srgbClr val="FFFFFF"/>
                </a:solidFill>
                <a:latin typeface="Verdana"/>
                <a:cs typeface="Verdana"/>
              </a:rPr>
              <a:t>e</a:t>
            </a:r>
            <a:r>
              <a:rPr sz="3200" spc="50" dirty="0">
                <a:solidFill>
                  <a:srgbClr val="FFFFFF"/>
                </a:solidFill>
                <a:latin typeface="Verdana"/>
                <a:cs typeface="Verdana"/>
              </a:rPr>
              <a:t>n</a:t>
            </a:r>
            <a:r>
              <a:rPr sz="3200" spc="-215" dirty="0">
                <a:solidFill>
                  <a:srgbClr val="FFFFFF"/>
                </a:solidFill>
                <a:latin typeface="Verdana"/>
                <a:cs typeface="Verdana"/>
              </a:rPr>
              <a:t>t</a:t>
            </a:r>
            <a:r>
              <a:rPr sz="3200" spc="-415" dirty="0">
                <a:solidFill>
                  <a:srgbClr val="FFFFFF"/>
                </a:solidFill>
                <a:latin typeface="Verdana"/>
                <a:cs typeface="Verdana"/>
              </a:rPr>
              <a:t>s</a:t>
            </a:r>
            <a:r>
              <a:rPr sz="3200" dirty="0">
                <a:solidFill>
                  <a:srgbClr val="FFFFFF"/>
                </a:solidFill>
                <a:latin typeface="Times New Roman"/>
                <a:cs typeface="Times New Roman"/>
              </a:rPr>
              <a:t>	</a:t>
            </a:r>
            <a:r>
              <a:rPr sz="3200" spc="-80" dirty="0">
                <a:solidFill>
                  <a:srgbClr val="FFFFFF"/>
                </a:solidFill>
                <a:latin typeface="Verdana"/>
                <a:cs typeface="Verdana"/>
              </a:rPr>
              <a:t>e</a:t>
            </a:r>
            <a:r>
              <a:rPr sz="3200" spc="-55" dirty="0">
                <a:solidFill>
                  <a:srgbClr val="FFFFFF"/>
                </a:solidFill>
                <a:latin typeface="Verdana"/>
                <a:cs typeface="Verdana"/>
              </a:rPr>
              <a:t>x</a:t>
            </a:r>
            <a:r>
              <a:rPr sz="3200" spc="250" dirty="0">
                <a:solidFill>
                  <a:srgbClr val="FFFFFF"/>
                </a:solidFill>
                <a:latin typeface="Verdana"/>
                <a:cs typeface="Verdana"/>
              </a:rPr>
              <a:t>a</a:t>
            </a:r>
            <a:r>
              <a:rPr sz="3200" spc="425" dirty="0">
                <a:solidFill>
                  <a:srgbClr val="FFFFFF"/>
                </a:solidFill>
                <a:latin typeface="Verdana"/>
                <a:cs typeface="Verdana"/>
              </a:rPr>
              <a:t>c</a:t>
            </a:r>
            <a:r>
              <a:rPr sz="3200" spc="-215" dirty="0">
                <a:solidFill>
                  <a:srgbClr val="FFFFFF"/>
                </a:solidFill>
                <a:latin typeface="Verdana"/>
                <a:cs typeface="Verdana"/>
              </a:rPr>
              <a:t>t</a:t>
            </a:r>
            <a:r>
              <a:rPr sz="3200" spc="200" dirty="0">
                <a:solidFill>
                  <a:srgbClr val="FFFFFF"/>
                </a:solidFill>
                <a:latin typeface="Verdana"/>
                <a:cs typeface="Verdana"/>
              </a:rPr>
              <a:t>ed</a:t>
            </a:r>
            <a:endParaRPr sz="3200">
              <a:latin typeface="Verdana"/>
              <a:cs typeface="Verdana"/>
            </a:endParaRPr>
          </a:p>
        </p:txBody>
      </p:sp>
      <p:sp>
        <p:nvSpPr>
          <p:cNvPr id="3" name="object 3"/>
          <p:cNvSpPr txBox="1"/>
          <p:nvPr/>
        </p:nvSpPr>
        <p:spPr>
          <a:xfrm>
            <a:off x="5065864" y="1386137"/>
            <a:ext cx="3514725" cy="517525"/>
          </a:xfrm>
          <a:prstGeom prst="rect">
            <a:avLst/>
          </a:prstGeom>
        </p:spPr>
        <p:txBody>
          <a:bodyPr vert="horz" wrap="square" lIns="0" tIns="15875" rIns="0" bIns="0" rtlCol="0">
            <a:spAutoFit/>
          </a:bodyPr>
          <a:lstStyle/>
          <a:p>
            <a:pPr marL="12700">
              <a:lnSpc>
                <a:spcPct val="100000"/>
              </a:lnSpc>
              <a:spcBef>
                <a:spcPts val="125"/>
              </a:spcBef>
              <a:tabLst>
                <a:tab pos="1365885" algn="l"/>
                <a:tab pos="2853690" algn="l"/>
              </a:tabLst>
            </a:pPr>
            <a:r>
              <a:rPr sz="3200" spc="-155" dirty="0">
                <a:solidFill>
                  <a:srgbClr val="FFFFFF"/>
                </a:solidFill>
                <a:latin typeface="Verdana"/>
                <a:cs typeface="Verdana"/>
              </a:rPr>
              <a:t>f</a:t>
            </a:r>
            <a:r>
              <a:rPr sz="3200" spc="-95" dirty="0">
                <a:solidFill>
                  <a:srgbClr val="FFFFFF"/>
                </a:solidFill>
                <a:latin typeface="Verdana"/>
                <a:cs typeface="Verdana"/>
              </a:rPr>
              <a:t>r</a:t>
            </a:r>
            <a:r>
              <a:rPr sz="3200" spc="-215" dirty="0">
                <a:solidFill>
                  <a:srgbClr val="FFFFFF"/>
                </a:solidFill>
                <a:latin typeface="Verdana"/>
                <a:cs typeface="Verdana"/>
              </a:rPr>
              <a:t>o</a:t>
            </a:r>
            <a:r>
              <a:rPr sz="3200" spc="-90" dirty="0">
                <a:solidFill>
                  <a:srgbClr val="FFFFFF"/>
                </a:solidFill>
                <a:latin typeface="Verdana"/>
                <a:cs typeface="Verdana"/>
              </a:rPr>
              <a:t>m</a:t>
            </a:r>
            <a:r>
              <a:rPr sz="3200" dirty="0">
                <a:solidFill>
                  <a:srgbClr val="FFFFFF"/>
                </a:solidFill>
                <a:latin typeface="Times New Roman"/>
                <a:cs typeface="Times New Roman"/>
              </a:rPr>
              <a:t>	</a:t>
            </a:r>
            <a:r>
              <a:rPr sz="3200" spc="-215" dirty="0">
                <a:solidFill>
                  <a:srgbClr val="FFFFFF"/>
                </a:solidFill>
                <a:latin typeface="Verdana"/>
                <a:cs typeface="Verdana"/>
              </a:rPr>
              <a:t>t</a:t>
            </a:r>
            <a:r>
              <a:rPr sz="3200" spc="-80" dirty="0">
                <a:solidFill>
                  <a:srgbClr val="FFFFFF"/>
                </a:solidFill>
                <a:latin typeface="Verdana"/>
                <a:cs typeface="Verdana"/>
              </a:rPr>
              <a:t>h</a:t>
            </a:r>
            <a:r>
              <a:rPr sz="3200" spc="114" dirty="0">
                <a:solidFill>
                  <a:srgbClr val="FFFFFF"/>
                </a:solidFill>
                <a:latin typeface="Verdana"/>
                <a:cs typeface="Verdana"/>
              </a:rPr>
              <a:t>e</a:t>
            </a:r>
            <a:r>
              <a:rPr sz="3200" spc="-90" dirty="0">
                <a:solidFill>
                  <a:srgbClr val="FFFFFF"/>
                </a:solidFill>
                <a:latin typeface="Verdana"/>
                <a:cs typeface="Verdana"/>
              </a:rPr>
              <a:t>m</a:t>
            </a:r>
            <a:r>
              <a:rPr sz="3200" dirty="0">
                <a:solidFill>
                  <a:srgbClr val="FFFFFF"/>
                </a:solidFill>
                <a:latin typeface="Times New Roman"/>
                <a:cs typeface="Times New Roman"/>
              </a:rPr>
              <a:t>	</a:t>
            </a:r>
            <a:r>
              <a:rPr sz="3200" spc="-215" dirty="0">
                <a:solidFill>
                  <a:srgbClr val="FFFFFF"/>
                </a:solidFill>
                <a:latin typeface="Verdana"/>
                <a:cs typeface="Verdana"/>
              </a:rPr>
              <a:t>t</a:t>
            </a:r>
            <a:r>
              <a:rPr sz="3200" spc="-80" dirty="0">
                <a:solidFill>
                  <a:srgbClr val="FFFFFF"/>
                </a:solidFill>
                <a:latin typeface="Verdana"/>
                <a:cs typeface="Verdana"/>
              </a:rPr>
              <a:t>h</a:t>
            </a:r>
            <a:r>
              <a:rPr sz="3200" spc="190" dirty="0">
                <a:solidFill>
                  <a:srgbClr val="FFFFFF"/>
                </a:solidFill>
                <a:latin typeface="Verdana"/>
                <a:cs typeface="Verdana"/>
              </a:rPr>
              <a:t>e</a:t>
            </a:r>
            <a:endParaRPr sz="3200">
              <a:latin typeface="Verdana"/>
              <a:cs typeface="Verdana"/>
            </a:endParaRPr>
          </a:p>
        </p:txBody>
      </p:sp>
      <p:sp>
        <p:nvSpPr>
          <p:cNvPr id="4" name="object 4"/>
          <p:cNvSpPr txBox="1"/>
          <p:nvPr/>
        </p:nvSpPr>
        <p:spPr>
          <a:xfrm>
            <a:off x="794068" y="1824732"/>
            <a:ext cx="7791450" cy="4027804"/>
          </a:xfrm>
          <a:prstGeom prst="rect">
            <a:avLst/>
          </a:prstGeom>
        </p:spPr>
        <p:txBody>
          <a:bodyPr vert="horz" wrap="square" lIns="0" tIns="65404" rIns="0" bIns="0" rtlCol="0">
            <a:spAutoFit/>
          </a:bodyPr>
          <a:lstStyle/>
          <a:p>
            <a:pPr marL="12700" marR="5080" algn="just">
              <a:lnSpc>
                <a:spcPct val="90000"/>
              </a:lnSpc>
              <a:spcBef>
                <a:spcPts val="515"/>
              </a:spcBef>
            </a:pPr>
            <a:r>
              <a:rPr sz="3200" spc="5" dirty="0">
                <a:solidFill>
                  <a:srgbClr val="FFFFFF"/>
                </a:solidFill>
                <a:latin typeface="Verdana"/>
                <a:cs typeface="Verdana"/>
              </a:rPr>
              <a:t>amount</a:t>
            </a:r>
            <a:r>
              <a:rPr sz="3200" spc="10" dirty="0">
                <a:solidFill>
                  <a:srgbClr val="FFFFFF"/>
                </a:solidFill>
                <a:latin typeface="Verdana"/>
                <a:cs typeface="Verdana"/>
              </a:rPr>
              <a:t> </a:t>
            </a:r>
            <a:r>
              <a:rPr sz="3200" spc="-65" dirty="0">
                <a:solidFill>
                  <a:srgbClr val="FFFFFF"/>
                </a:solidFill>
                <a:latin typeface="Verdana"/>
                <a:cs typeface="Verdana"/>
              </a:rPr>
              <a:t>they</a:t>
            </a:r>
            <a:r>
              <a:rPr sz="3200" spc="-60" dirty="0">
                <a:solidFill>
                  <a:srgbClr val="FFFFFF"/>
                </a:solidFill>
                <a:latin typeface="Verdana"/>
                <a:cs typeface="Verdana"/>
              </a:rPr>
              <a:t> </a:t>
            </a:r>
            <a:r>
              <a:rPr sz="3200" spc="130" dirty="0">
                <a:solidFill>
                  <a:srgbClr val="FFFFFF"/>
                </a:solidFill>
                <a:latin typeface="Verdana"/>
                <a:cs typeface="Verdana"/>
              </a:rPr>
              <a:t>had</a:t>
            </a:r>
            <a:r>
              <a:rPr sz="3200" spc="135" dirty="0">
                <a:solidFill>
                  <a:srgbClr val="FFFFFF"/>
                </a:solidFill>
                <a:latin typeface="Verdana"/>
                <a:cs typeface="Verdana"/>
              </a:rPr>
              <a:t> </a:t>
            </a:r>
            <a:r>
              <a:rPr sz="3200" spc="-15" dirty="0">
                <a:solidFill>
                  <a:srgbClr val="FFFFFF"/>
                </a:solidFill>
                <a:latin typeface="Verdana"/>
                <a:cs typeface="Verdana"/>
              </a:rPr>
              <a:t>taken</a:t>
            </a:r>
            <a:r>
              <a:rPr sz="3200" spc="-10" dirty="0">
                <a:solidFill>
                  <a:srgbClr val="FFFFFF"/>
                </a:solidFill>
                <a:latin typeface="Verdana"/>
                <a:cs typeface="Verdana"/>
              </a:rPr>
              <a:t> </a:t>
            </a:r>
            <a:r>
              <a:rPr sz="3200" spc="-80" dirty="0">
                <a:solidFill>
                  <a:srgbClr val="FFFFFF"/>
                </a:solidFill>
                <a:latin typeface="Verdana"/>
                <a:cs typeface="Verdana"/>
              </a:rPr>
              <a:t>as</a:t>
            </a:r>
            <a:r>
              <a:rPr sz="3200" spc="-75" dirty="0">
                <a:solidFill>
                  <a:srgbClr val="FFFFFF"/>
                </a:solidFill>
                <a:latin typeface="Verdana"/>
                <a:cs typeface="Verdana"/>
              </a:rPr>
              <a:t> </a:t>
            </a:r>
            <a:r>
              <a:rPr sz="3200" spc="-114" dirty="0">
                <a:solidFill>
                  <a:srgbClr val="FFFFFF"/>
                </a:solidFill>
                <a:latin typeface="Verdana"/>
                <a:cs typeface="Verdana"/>
              </a:rPr>
              <a:t>bribes, </a:t>
            </a:r>
            <a:r>
              <a:rPr sz="3200" spc="-110" dirty="0">
                <a:solidFill>
                  <a:srgbClr val="FFFFFF"/>
                </a:solidFill>
                <a:latin typeface="Verdana"/>
                <a:cs typeface="Verdana"/>
              </a:rPr>
              <a:t> sometimes</a:t>
            </a:r>
            <a:r>
              <a:rPr sz="3200" spc="-105" dirty="0">
                <a:solidFill>
                  <a:srgbClr val="FFFFFF"/>
                </a:solidFill>
                <a:latin typeface="Verdana"/>
                <a:cs typeface="Verdana"/>
              </a:rPr>
              <a:t> </a:t>
            </a:r>
            <a:r>
              <a:rPr sz="3200" spc="-65" dirty="0">
                <a:solidFill>
                  <a:srgbClr val="FFFFFF"/>
                </a:solidFill>
                <a:latin typeface="Verdana"/>
                <a:cs typeface="Verdana"/>
              </a:rPr>
              <a:t>they </a:t>
            </a:r>
            <a:r>
              <a:rPr sz="3200" spc="15" dirty="0">
                <a:solidFill>
                  <a:srgbClr val="FFFFFF"/>
                </a:solidFill>
                <a:latin typeface="Verdana"/>
                <a:cs typeface="Verdana"/>
              </a:rPr>
              <a:t>were </a:t>
            </a:r>
            <a:r>
              <a:rPr sz="3200" spc="-55" dirty="0">
                <a:solidFill>
                  <a:srgbClr val="FFFFFF"/>
                </a:solidFill>
                <a:latin typeface="Verdana"/>
                <a:cs typeface="Verdana"/>
              </a:rPr>
              <a:t>fined. </a:t>
            </a:r>
            <a:r>
              <a:rPr sz="3200" spc="-155" dirty="0">
                <a:solidFill>
                  <a:srgbClr val="FFFFFF"/>
                </a:solidFill>
                <a:latin typeface="Verdana"/>
                <a:cs typeface="Verdana"/>
              </a:rPr>
              <a:t>Students </a:t>
            </a:r>
            <a:r>
              <a:rPr sz="3200" spc="-150" dirty="0">
                <a:solidFill>
                  <a:srgbClr val="FFFFFF"/>
                </a:solidFill>
                <a:latin typeface="Verdana"/>
                <a:cs typeface="Verdana"/>
              </a:rPr>
              <a:t> </a:t>
            </a:r>
            <a:r>
              <a:rPr sz="3200" spc="75" dirty="0">
                <a:solidFill>
                  <a:srgbClr val="FFFFFF"/>
                </a:solidFill>
                <a:latin typeface="Verdana"/>
                <a:cs typeface="Verdana"/>
              </a:rPr>
              <a:t>forced</a:t>
            </a:r>
            <a:r>
              <a:rPr sz="3200" spc="80" dirty="0">
                <a:solidFill>
                  <a:srgbClr val="FFFFFF"/>
                </a:solidFill>
                <a:latin typeface="Verdana"/>
                <a:cs typeface="Verdana"/>
              </a:rPr>
              <a:t> </a:t>
            </a:r>
            <a:r>
              <a:rPr sz="3200" dirty="0">
                <a:solidFill>
                  <a:srgbClr val="FFFFFF"/>
                </a:solidFill>
                <a:latin typeface="Verdana"/>
                <a:cs typeface="Verdana"/>
              </a:rPr>
              <a:t>chairmen</a:t>
            </a:r>
            <a:r>
              <a:rPr sz="3200" spc="5" dirty="0">
                <a:solidFill>
                  <a:srgbClr val="FFFFFF"/>
                </a:solidFill>
                <a:latin typeface="Verdana"/>
                <a:cs typeface="Verdana"/>
              </a:rPr>
              <a:t> </a:t>
            </a:r>
            <a:r>
              <a:rPr sz="3200" spc="130" dirty="0">
                <a:solidFill>
                  <a:srgbClr val="FFFFFF"/>
                </a:solidFill>
                <a:latin typeface="Verdana"/>
                <a:cs typeface="Verdana"/>
              </a:rPr>
              <a:t>and</a:t>
            </a:r>
            <a:r>
              <a:rPr sz="3200" spc="135" dirty="0">
                <a:solidFill>
                  <a:srgbClr val="FFFFFF"/>
                </a:solidFill>
                <a:latin typeface="Verdana"/>
                <a:cs typeface="Verdana"/>
              </a:rPr>
              <a:t> </a:t>
            </a:r>
            <a:r>
              <a:rPr sz="3200" spc="-70" dirty="0">
                <a:solidFill>
                  <a:srgbClr val="FFFFFF"/>
                </a:solidFill>
                <a:latin typeface="Verdana"/>
                <a:cs typeface="Verdana"/>
              </a:rPr>
              <a:t>members</a:t>
            </a:r>
            <a:r>
              <a:rPr sz="3200" spc="-65" dirty="0">
                <a:solidFill>
                  <a:srgbClr val="FFFFFF"/>
                </a:solidFill>
                <a:latin typeface="Verdana"/>
                <a:cs typeface="Verdana"/>
              </a:rPr>
              <a:t> </a:t>
            </a:r>
            <a:r>
              <a:rPr sz="3200" spc="-60" dirty="0">
                <a:solidFill>
                  <a:srgbClr val="FFFFFF"/>
                </a:solidFill>
                <a:latin typeface="Verdana"/>
                <a:cs typeface="Verdana"/>
              </a:rPr>
              <a:t>of </a:t>
            </a:r>
            <a:r>
              <a:rPr sz="3200" spc="-55" dirty="0">
                <a:solidFill>
                  <a:srgbClr val="FFFFFF"/>
                </a:solidFill>
                <a:latin typeface="Verdana"/>
                <a:cs typeface="Verdana"/>
              </a:rPr>
              <a:t> union</a:t>
            </a:r>
            <a:r>
              <a:rPr sz="3200" spc="-50" dirty="0">
                <a:solidFill>
                  <a:srgbClr val="FFFFFF"/>
                </a:solidFill>
                <a:latin typeface="Verdana"/>
                <a:cs typeface="Verdana"/>
              </a:rPr>
              <a:t> </a:t>
            </a:r>
            <a:r>
              <a:rPr sz="3200" spc="-15" dirty="0">
                <a:solidFill>
                  <a:srgbClr val="FFFFFF"/>
                </a:solidFill>
                <a:latin typeface="Verdana"/>
                <a:cs typeface="Verdana"/>
              </a:rPr>
              <a:t>councils</a:t>
            </a:r>
            <a:r>
              <a:rPr sz="3200" spc="-10" dirty="0">
                <a:solidFill>
                  <a:srgbClr val="FFFFFF"/>
                </a:solidFill>
                <a:latin typeface="Verdana"/>
                <a:cs typeface="Verdana"/>
              </a:rPr>
              <a:t> </a:t>
            </a:r>
            <a:r>
              <a:rPr sz="3200" spc="-20" dirty="0">
                <a:solidFill>
                  <a:srgbClr val="FFFFFF"/>
                </a:solidFill>
                <a:latin typeface="Verdana"/>
                <a:cs typeface="Verdana"/>
              </a:rPr>
              <a:t>to</a:t>
            </a:r>
            <a:r>
              <a:rPr sz="3200" spc="-15" dirty="0">
                <a:solidFill>
                  <a:srgbClr val="FFFFFF"/>
                </a:solidFill>
                <a:latin typeface="Verdana"/>
                <a:cs typeface="Verdana"/>
              </a:rPr>
              <a:t> </a:t>
            </a:r>
            <a:r>
              <a:rPr sz="3200" spc="-150" dirty="0">
                <a:solidFill>
                  <a:srgbClr val="FFFFFF"/>
                </a:solidFill>
                <a:latin typeface="Verdana"/>
                <a:cs typeface="Verdana"/>
              </a:rPr>
              <a:t>resign,</a:t>
            </a:r>
            <a:r>
              <a:rPr sz="3200" spc="-145" dirty="0">
                <a:solidFill>
                  <a:srgbClr val="FFFFFF"/>
                </a:solidFill>
                <a:latin typeface="Verdana"/>
                <a:cs typeface="Verdana"/>
              </a:rPr>
              <a:t> </a:t>
            </a:r>
            <a:r>
              <a:rPr sz="3200" spc="10" dirty="0">
                <a:solidFill>
                  <a:srgbClr val="FFFFFF"/>
                </a:solidFill>
                <a:latin typeface="Verdana"/>
                <a:cs typeface="Verdana"/>
              </a:rPr>
              <a:t>removed </a:t>
            </a:r>
            <a:r>
              <a:rPr sz="3200" spc="15" dirty="0">
                <a:solidFill>
                  <a:srgbClr val="FFFFFF"/>
                </a:solidFill>
                <a:latin typeface="Verdana"/>
                <a:cs typeface="Verdana"/>
              </a:rPr>
              <a:t> </a:t>
            </a:r>
            <a:r>
              <a:rPr sz="3200" spc="-95" dirty="0">
                <a:solidFill>
                  <a:srgbClr val="FFFFFF"/>
                </a:solidFill>
                <a:latin typeface="Verdana"/>
                <a:cs typeface="Verdana"/>
              </a:rPr>
              <a:t>brothels </a:t>
            </a:r>
            <a:r>
              <a:rPr sz="3200" spc="130" dirty="0">
                <a:solidFill>
                  <a:srgbClr val="FFFFFF"/>
                </a:solidFill>
                <a:latin typeface="Verdana"/>
                <a:cs typeface="Verdana"/>
              </a:rPr>
              <a:t>and </a:t>
            </a:r>
            <a:r>
              <a:rPr sz="3200" spc="105" dirty="0">
                <a:solidFill>
                  <a:srgbClr val="FFFFFF"/>
                </a:solidFill>
                <a:latin typeface="Verdana"/>
                <a:cs typeface="Verdana"/>
              </a:rPr>
              <a:t>wiped </a:t>
            </a:r>
            <a:r>
              <a:rPr sz="3200" spc="-30" dirty="0">
                <a:solidFill>
                  <a:srgbClr val="FFFFFF"/>
                </a:solidFill>
                <a:latin typeface="Verdana"/>
                <a:cs typeface="Verdana"/>
              </a:rPr>
              <a:t>out </a:t>
            </a:r>
            <a:r>
              <a:rPr sz="3200" spc="-95" dirty="0">
                <a:solidFill>
                  <a:srgbClr val="FFFFFF"/>
                </a:solidFill>
                <a:latin typeface="Verdana"/>
                <a:cs typeface="Verdana"/>
              </a:rPr>
              <a:t>liqueur </a:t>
            </a:r>
            <a:r>
              <a:rPr sz="3200" spc="-145" dirty="0">
                <a:solidFill>
                  <a:srgbClr val="FFFFFF"/>
                </a:solidFill>
                <a:latin typeface="Verdana"/>
                <a:cs typeface="Verdana"/>
              </a:rPr>
              <a:t>shops. </a:t>
            </a:r>
            <a:r>
              <a:rPr sz="3200" spc="-140" dirty="0">
                <a:solidFill>
                  <a:srgbClr val="FFFFFF"/>
                </a:solidFill>
                <a:latin typeface="Verdana"/>
                <a:cs typeface="Verdana"/>
              </a:rPr>
              <a:t> </a:t>
            </a:r>
            <a:r>
              <a:rPr sz="3200" spc="-290" dirty="0">
                <a:solidFill>
                  <a:srgbClr val="FFFFFF"/>
                </a:solidFill>
                <a:latin typeface="Verdana"/>
                <a:cs typeface="Verdana"/>
              </a:rPr>
              <a:t>In</a:t>
            </a:r>
            <a:r>
              <a:rPr sz="3200" spc="-285" dirty="0">
                <a:solidFill>
                  <a:srgbClr val="FFFFFF"/>
                </a:solidFill>
                <a:latin typeface="Verdana"/>
                <a:cs typeface="Verdana"/>
              </a:rPr>
              <a:t> </a:t>
            </a:r>
            <a:r>
              <a:rPr sz="3200" spc="-35" dirty="0">
                <a:solidFill>
                  <a:srgbClr val="FFFFFF"/>
                </a:solidFill>
                <a:latin typeface="Verdana"/>
                <a:cs typeface="Verdana"/>
              </a:rPr>
              <a:t>the</a:t>
            </a:r>
            <a:r>
              <a:rPr sz="3200" spc="-30" dirty="0">
                <a:solidFill>
                  <a:srgbClr val="FFFFFF"/>
                </a:solidFill>
                <a:latin typeface="Verdana"/>
                <a:cs typeface="Verdana"/>
              </a:rPr>
              <a:t> </a:t>
            </a:r>
            <a:r>
              <a:rPr sz="3200" spc="-20" dirty="0">
                <a:solidFill>
                  <a:srgbClr val="FFFFFF"/>
                </a:solidFill>
                <a:latin typeface="Verdana"/>
                <a:cs typeface="Verdana"/>
              </a:rPr>
              <a:t>urban</a:t>
            </a:r>
            <a:r>
              <a:rPr sz="3200" spc="-15" dirty="0">
                <a:solidFill>
                  <a:srgbClr val="FFFFFF"/>
                </a:solidFill>
                <a:latin typeface="Verdana"/>
                <a:cs typeface="Verdana"/>
              </a:rPr>
              <a:t> </a:t>
            </a:r>
            <a:r>
              <a:rPr sz="3200" spc="-20" dirty="0">
                <a:solidFill>
                  <a:srgbClr val="FFFFFF"/>
                </a:solidFill>
                <a:latin typeface="Verdana"/>
                <a:cs typeface="Verdana"/>
              </a:rPr>
              <a:t>areas</a:t>
            </a:r>
            <a:r>
              <a:rPr sz="3200" spc="-15" dirty="0">
                <a:solidFill>
                  <a:srgbClr val="FFFFFF"/>
                </a:solidFill>
                <a:latin typeface="Verdana"/>
                <a:cs typeface="Verdana"/>
              </a:rPr>
              <a:t> </a:t>
            </a:r>
            <a:r>
              <a:rPr sz="3200" spc="-40" dirty="0">
                <a:solidFill>
                  <a:srgbClr val="FFFFFF"/>
                </a:solidFill>
                <a:latin typeface="Verdana"/>
                <a:cs typeface="Verdana"/>
              </a:rPr>
              <a:t>corrupt</a:t>
            </a:r>
            <a:r>
              <a:rPr sz="3200" spc="-35" dirty="0">
                <a:solidFill>
                  <a:srgbClr val="FFFFFF"/>
                </a:solidFill>
                <a:latin typeface="Verdana"/>
                <a:cs typeface="Verdana"/>
              </a:rPr>
              <a:t> </a:t>
            </a:r>
            <a:r>
              <a:rPr sz="3200" spc="-65" dirty="0">
                <a:solidFill>
                  <a:srgbClr val="FFFFFF"/>
                </a:solidFill>
                <a:latin typeface="Verdana"/>
                <a:cs typeface="Verdana"/>
              </a:rPr>
              <a:t>officials </a:t>
            </a:r>
            <a:r>
              <a:rPr sz="3200" spc="-60" dirty="0">
                <a:solidFill>
                  <a:srgbClr val="FFFFFF"/>
                </a:solidFill>
                <a:latin typeface="Verdana"/>
                <a:cs typeface="Verdana"/>
              </a:rPr>
              <a:t> </a:t>
            </a:r>
            <a:r>
              <a:rPr sz="3200" spc="15" dirty="0">
                <a:solidFill>
                  <a:srgbClr val="FFFFFF"/>
                </a:solidFill>
                <a:latin typeface="Verdana"/>
                <a:cs typeface="Verdana"/>
              </a:rPr>
              <a:t>were </a:t>
            </a:r>
            <a:r>
              <a:rPr sz="3200" spc="-25" dirty="0">
                <a:solidFill>
                  <a:srgbClr val="FFFFFF"/>
                </a:solidFill>
                <a:latin typeface="Verdana"/>
                <a:cs typeface="Verdana"/>
              </a:rPr>
              <a:t>bodily </a:t>
            </a:r>
            <a:r>
              <a:rPr sz="3200" spc="25" dirty="0">
                <a:solidFill>
                  <a:srgbClr val="FFFFFF"/>
                </a:solidFill>
                <a:latin typeface="Verdana"/>
                <a:cs typeface="Verdana"/>
              </a:rPr>
              <a:t>manhandled, </a:t>
            </a:r>
            <a:r>
              <a:rPr sz="3200" spc="-140" dirty="0">
                <a:solidFill>
                  <a:srgbClr val="FFFFFF"/>
                </a:solidFill>
                <a:latin typeface="Verdana"/>
                <a:cs typeface="Verdana"/>
              </a:rPr>
              <a:t>their </a:t>
            </a:r>
            <a:r>
              <a:rPr sz="3200" spc="35" dirty="0">
                <a:solidFill>
                  <a:srgbClr val="FFFFFF"/>
                </a:solidFill>
                <a:latin typeface="Verdana"/>
                <a:cs typeface="Verdana"/>
              </a:rPr>
              <a:t>record </a:t>
            </a:r>
            <a:r>
              <a:rPr sz="3200" spc="-1110" dirty="0">
                <a:solidFill>
                  <a:srgbClr val="FFFFFF"/>
                </a:solidFill>
                <a:latin typeface="Verdana"/>
                <a:cs typeface="Verdana"/>
              </a:rPr>
              <a:t> </a:t>
            </a:r>
            <a:r>
              <a:rPr sz="3200" spc="-35" dirty="0">
                <a:solidFill>
                  <a:srgbClr val="FFFFFF"/>
                </a:solidFill>
                <a:latin typeface="Verdana"/>
                <a:cs typeface="Verdana"/>
              </a:rPr>
              <a:t>books </a:t>
            </a:r>
            <a:r>
              <a:rPr sz="3200" spc="15" dirty="0">
                <a:solidFill>
                  <a:srgbClr val="FFFFFF"/>
                </a:solidFill>
                <a:latin typeface="Verdana"/>
                <a:cs typeface="Verdana"/>
              </a:rPr>
              <a:t>ransacked </a:t>
            </a:r>
            <a:r>
              <a:rPr sz="3200" spc="130" dirty="0">
                <a:solidFill>
                  <a:srgbClr val="FFFFFF"/>
                </a:solidFill>
                <a:latin typeface="Verdana"/>
                <a:cs typeface="Verdana"/>
              </a:rPr>
              <a:t>and </a:t>
            </a:r>
            <a:r>
              <a:rPr sz="3200" spc="-110" dirty="0">
                <a:solidFill>
                  <a:srgbClr val="FFFFFF"/>
                </a:solidFill>
                <a:latin typeface="Verdana"/>
                <a:cs typeface="Verdana"/>
              </a:rPr>
              <a:t>sometimes </a:t>
            </a:r>
            <a:r>
              <a:rPr sz="3200" spc="35" dirty="0">
                <a:solidFill>
                  <a:srgbClr val="FFFFFF"/>
                </a:solidFill>
                <a:latin typeface="Verdana"/>
                <a:cs typeface="Verdana"/>
              </a:rPr>
              <a:t>even </a:t>
            </a:r>
            <a:r>
              <a:rPr sz="3200" spc="-1110" dirty="0">
                <a:solidFill>
                  <a:srgbClr val="FFFFFF"/>
                </a:solidFill>
                <a:latin typeface="Verdana"/>
                <a:cs typeface="Verdana"/>
              </a:rPr>
              <a:t> </a:t>
            </a:r>
            <a:r>
              <a:rPr sz="3200" spc="-395" dirty="0">
                <a:solidFill>
                  <a:srgbClr val="FFFFFF"/>
                </a:solidFill>
                <a:latin typeface="Verdana"/>
                <a:cs typeface="Verdana"/>
              </a:rPr>
              <a:t>s</a:t>
            </a:r>
            <a:r>
              <a:rPr sz="3200" spc="10" dirty="0">
                <a:solidFill>
                  <a:srgbClr val="FFFFFF"/>
                </a:solidFill>
                <a:latin typeface="Verdana"/>
                <a:cs typeface="Verdana"/>
              </a:rPr>
              <a:t>et</a:t>
            </a:r>
            <a:r>
              <a:rPr sz="3200" spc="-15" dirty="0">
                <a:solidFill>
                  <a:srgbClr val="FFFFFF"/>
                </a:solidFill>
                <a:latin typeface="Times New Roman"/>
                <a:cs typeface="Times New Roman"/>
              </a:rPr>
              <a:t> </a:t>
            </a:r>
            <a:r>
              <a:rPr sz="3200" spc="40" dirty="0">
                <a:solidFill>
                  <a:srgbClr val="FFFFFF"/>
                </a:solidFill>
                <a:latin typeface="Verdana"/>
                <a:cs typeface="Verdana"/>
              </a:rPr>
              <a:t>o</a:t>
            </a:r>
            <a:r>
              <a:rPr sz="3200" spc="55" dirty="0">
                <a:solidFill>
                  <a:srgbClr val="FFFFFF"/>
                </a:solidFill>
                <a:latin typeface="Verdana"/>
                <a:cs typeface="Verdana"/>
              </a:rPr>
              <a:t>n</a:t>
            </a:r>
            <a:r>
              <a:rPr sz="3200" spc="85" dirty="0">
                <a:solidFill>
                  <a:srgbClr val="FFFFFF"/>
                </a:solidFill>
                <a:latin typeface="Times New Roman"/>
                <a:cs typeface="Times New Roman"/>
              </a:rPr>
              <a:t> </a:t>
            </a:r>
            <a:r>
              <a:rPr sz="3200" spc="-80" dirty="0">
                <a:solidFill>
                  <a:srgbClr val="FFFFFF"/>
                </a:solidFill>
                <a:latin typeface="Verdana"/>
                <a:cs typeface="Verdana"/>
              </a:rPr>
              <a:t>f</a:t>
            </a:r>
            <a:r>
              <a:rPr sz="3200" spc="-210" dirty="0">
                <a:solidFill>
                  <a:srgbClr val="FFFFFF"/>
                </a:solidFill>
                <a:latin typeface="Verdana"/>
                <a:cs typeface="Verdana"/>
              </a:rPr>
              <a:t>i</a:t>
            </a:r>
            <a:r>
              <a:rPr sz="3200" spc="-85" dirty="0">
                <a:solidFill>
                  <a:srgbClr val="FFFFFF"/>
                </a:solidFill>
                <a:latin typeface="Verdana"/>
                <a:cs typeface="Verdana"/>
              </a:rPr>
              <a:t>r</a:t>
            </a:r>
            <a:r>
              <a:rPr sz="3200" spc="-110" dirty="0">
                <a:solidFill>
                  <a:srgbClr val="FFFFFF"/>
                </a:solidFill>
                <a:latin typeface="Verdana"/>
                <a:cs typeface="Verdana"/>
              </a:rPr>
              <a:t>e</a:t>
            </a:r>
            <a:r>
              <a:rPr sz="3200" spc="-275" dirty="0">
                <a:solidFill>
                  <a:srgbClr val="FFFFFF"/>
                </a:solidFill>
                <a:latin typeface="Verdana"/>
                <a:cs typeface="Verdana"/>
              </a:rPr>
              <a:t>.</a:t>
            </a:r>
            <a:endParaRPr sz="3200">
              <a:latin typeface="Verdana"/>
              <a:cs typeface="Verdan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4196" y="1530726"/>
            <a:ext cx="8000365" cy="956310"/>
          </a:xfrm>
          <a:prstGeom prst="rect">
            <a:avLst/>
          </a:prstGeom>
        </p:spPr>
        <p:txBody>
          <a:bodyPr vert="horz" wrap="square" lIns="0" tIns="72390" rIns="0" bIns="0" rtlCol="0">
            <a:spAutoFit/>
          </a:bodyPr>
          <a:lstStyle/>
          <a:p>
            <a:pPr marL="222250" marR="5080" indent="-210185">
              <a:lnSpc>
                <a:spcPts val="3450"/>
              </a:lnSpc>
              <a:spcBef>
                <a:spcPts val="570"/>
              </a:spcBef>
              <a:buFont typeface="Arial MT"/>
              <a:buChar char="•"/>
              <a:tabLst>
                <a:tab pos="222885" algn="l"/>
                <a:tab pos="861060" algn="l"/>
                <a:tab pos="1728470" algn="l"/>
                <a:tab pos="2225040" algn="l"/>
                <a:tab pos="2691765" algn="l"/>
                <a:tab pos="3397250" algn="l"/>
                <a:tab pos="4236085" algn="l"/>
                <a:tab pos="5351780" algn="l"/>
                <a:tab pos="5380990" algn="l"/>
                <a:tab pos="6916420" algn="l"/>
                <a:tab pos="7497445" algn="l"/>
              </a:tabLst>
            </a:pPr>
            <a:r>
              <a:rPr sz="3200" spc="-175" dirty="0">
                <a:solidFill>
                  <a:srgbClr val="FFFFFF"/>
                </a:solidFill>
                <a:latin typeface="Verdana"/>
                <a:cs typeface="Verdana"/>
              </a:rPr>
              <a:t>I</a:t>
            </a:r>
            <a:r>
              <a:rPr sz="3200" spc="-405" dirty="0">
                <a:solidFill>
                  <a:srgbClr val="FFFFFF"/>
                </a:solidFill>
                <a:latin typeface="Verdana"/>
                <a:cs typeface="Verdana"/>
              </a:rPr>
              <a:t>n</a:t>
            </a:r>
            <a:r>
              <a:rPr sz="3200" dirty="0">
                <a:solidFill>
                  <a:srgbClr val="FFFFFF"/>
                </a:solidFill>
                <a:latin typeface="Times New Roman"/>
                <a:cs typeface="Times New Roman"/>
              </a:rPr>
              <a:t>	</a:t>
            </a:r>
            <a:r>
              <a:rPr sz="3200" spc="-215" dirty="0">
                <a:solidFill>
                  <a:srgbClr val="FFFFFF"/>
                </a:solidFill>
                <a:latin typeface="Verdana"/>
                <a:cs typeface="Verdana"/>
              </a:rPr>
              <a:t>t</a:t>
            </a:r>
            <a:r>
              <a:rPr sz="3200" spc="-80" dirty="0">
                <a:solidFill>
                  <a:srgbClr val="FFFFFF"/>
                </a:solidFill>
                <a:latin typeface="Verdana"/>
                <a:cs typeface="Verdana"/>
              </a:rPr>
              <a:t>h</a:t>
            </a:r>
            <a:r>
              <a:rPr sz="3200" spc="-120" dirty="0">
                <a:solidFill>
                  <a:srgbClr val="FFFFFF"/>
                </a:solidFill>
                <a:latin typeface="Verdana"/>
                <a:cs typeface="Verdana"/>
              </a:rPr>
              <a:t>e</a:t>
            </a:r>
            <a:r>
              <a:rPr sz="3200" spc="-155" dirty="0">
                <a:solidFill>
                  <a:srgbClr val="FFFFFF"/>
                </a:solidFill>
                <a:latin typeface="Verdana"/>
                <a:cs typeface="Verdana"/>
              </a:rPr>
              <a:t>s</a:t>
            </a:r>
            <a:r>
              <a:rPr sz="3200" spc="190" dirty="0">
                <a:solidFill>
                  <a:srgbClr val="FFFFFF"/>
                </a:solidFill>
                <a:latin typeface="Verdana"/>
                <a:cs typeface="Verdana"/>
              </a:rPr>
              <a:t>e</a:t>
            </a:r>
            <a:r>
              <a:rPr sz="3200" dirty="0">
                <a:solidFill>
                  <a:srgbClr val="FFFFFF"/>
                </a:solidFill>
                <a:latin typeface="Times New Roman"/>
                <a:cs typeface="Times New Roman"/>
              </a:rPr>
              <a:t>	</a:t>
            </a:r>
            <a:r>
              <a:rPr sz="3200" spc="355" dirty="0">
                <a:solidFill>
                  <a:srgbClr val="FFFFFF"/>
                </a:solidFill>
                <a:latin typeface="Verdana"/>
                <a:cs typeface="Verdana"/>
              </a:rPr>
              <a:t>c</a:t>
            </a:r>
            <a:r>
              <a:rPr sz="3200" spc="-210" dirty="0">
                <a:solidFill>
                  <a:srgbClr val="FFFFFF"/>
                </a:solidFill>
                <a:latin typeface="Verdana"/>
                <a:cs typeface="Verdana"/>
              </a:rPr>
              <a:t>i</a:t>
            </a:r>
            <a:r>
              <a:rPr sz="3200" spc="10" dirty="0">
                <a:solidFill>
                  <a:srgbClr val="FFFFFF"/>
                </a:solidFill>
                <a:latin typeface="Verdana"/>
                <a:cs typeface="Verdana"/>
              </a:rPr>
              <a:t>r</a:t>
            </a:r>
            <a:r>
              <a:rPr sz="3200" spc="30" dirty="0">
                <a:solidFill>
                  <a:srgbClr val="FFFFFF"/>
                </a:solidFill>
                <a:latin typeface="Verdana"/>
                <a:cs typeface="Verdana"/>
              </a:rPr>
              <a:t>c</a:t>
            </a:r>
            <a:r>
              <a:rPr sz="3200" spc="-155" dirty="0">
                <a:solidFill>
                  <a:srgbClr val="FFFFFF"/>
                </a:solidFill>
                <a:latin typeface="Verdana"/>
                <a:cs typeface="Verdana"/>
              </a:rPr>
              <a:t>u</a:t>
            </a:r>
            <a:r>
              <a:rPr sz="3200" spc="-114" dirty="0">
                <a:solidFill>
                  <a:srgbClr val="FFFFFF"/>
                </a:solidFill>
                <a:latin typeface="Verdana"/>
                <a:cs typeface="Verdana"/>
              </a:rPr>
              <a:t>m</a:t>
            </a:r>
            <a:r>
              <a:rPr sz="3200" spc="-395" dirty="0">
                <a:solidFill>
                  <a:srgbClr val="FFFFFF"/>
                </a:solidFill>
                <a:latin typeface="Verdana"/>
                <a:cs typeface="Verdana"/>
              </a:rPr>
              <a:t>s</a:t>
            </a:r>
            <a:r>
              <a:rPr sz="3200" spc="-215" dirty="0">
                <a:solidFill>
                  <a:srgbClr val="FFFFFF"/>
                </a:solidFill>
                <a:latin typeface="Verdana"/>
                <a:cs typeface="Verdana"/>
              </a:rPr>
              <a:t>t</a:t>
            </a:r>
            <a:r>
              <a:rPr sz="3200" spc="250" dirty="0">
                <a:solidFill>
                  <a:srgbClr val="FFFFFF"/>
                </a:solidFill>
                <a:latin typeface="Verdana"/>
                <a:cs typeface="Verdana"/>
              </a:rPr>
              <a:t>a</a:t>
            </a:r>
            <a:r>
              <a:rPr sz="3200" spc="-80" dirty="0">
                <a:solidFill>
                  <a:srgbClr val="FFFFFF"/>
                </a:solidFill>
                <a:latin typeface="Verdana"/>
                <a:cs typeface="Verdana"/>
              </a:rPr>
              <a:t>n</a:t>
            </a:r>
            <a:r>
              <a:rPr sz="3200" spc="425" dirty="0">
                <a:solidFill>
                  <a:srgbClr val="FFFFFF"/>
                </a:solidFill>
                <a:latin typeface="Verdana"/>
                <a:cs typeface="Verdana"/>
              </a:rPr>
              <a:t>c</a:t>
            </a:r>
            <a:r>
              <a:rPr sz="3200" spc="-114" dirty="0">
                <a:solidFill>
                  <a:srgbClr val="FFFFFF"/>
                </a:solidFill>
                <a:latin typeface="Verdana"/>
                <a:cs typeface="Verdana"/>
              </a:rPr>
              <a:t>es</a:t>
            </a:r>
            <a:r>
              <a:rPr sz="3200" dirty="0">
                <a:solidFill>
                  <a:srgbClr val="FFFFFF"/>
                </a:solidFill>
                <a:latin typeface="Times New Roman"/>
                <a:cs typeface="Times New Roman"/>
              </a:rPr>
              <a:t>		</a:t>
            </a:r>
            <a:r>
              <a:rPr sz="3200" spc="-615" dirty="0">
                <a:solidFill>
                  <a:srgbClr val="FFFFFF"/>
                </a:solidFill>
                <a:latin typeface="Verdana"/>
                <a:cs typeface="Verdana"/>
              </a:rPr>
              <a:t>S</a:t>
            </a:r>
            <a:r>
              <a:rPr sz="3200" spc="-80" dirty="0">
                <a:solidFill>
                  <a:srgbClr val="FFFFFF"/>
                </a:solidFill>
                <a:latin typeface="Verdana"/>
                <a:cs typeface="Verdana"/>
              </a:rPr>
              <a:t>h</a:t>
            </a:r>
            <a:r>
              <a:rPr sz="3200" spc="-30" dirty="0">
                <a:solidFill>
                  <a:srgbClr val="FFFFFF"/>
                </a:solidFill>
                <a:latin typeface="Verdana"/>
                <a:cs typeface="Verdana"/>
              </a:rPr>
              <a:t>e</a:t>
            </a:r>
            <a:r>
              <a:rPr sz="3200" spc="-60" dirty="0">
                <a:solidFill>
                  <a:srgbClr val="FFFFFF"/>
                </a:solidFill>
                <a:latin typeface="Verdana"/>
                <a:cs typeface="Verdana"/>
              </a:rPr>
              <a:t>i</a:t>
            </a:r>
            <a:r>
              <a:rPr sz="3200" spc="-250" dirty="0">
                <a:solidFill>
                  <a:srgbClr val="FFFFFF"/>
                </a:solidFill>
                <a:latin typeface="Verdana"/>
                <a:cs typeface="Verdana"/>
              </a:rPr>
              <a:t>k</a:t>
            </a:r>
            <a:r>
              <a:rPr sz="3200" spc="-60" dirty="0">
                <a:solidFill>
                  <a:srgbClr val="FFFFFF"/>
                </a:solidFill>
                <a:latin typeface="Verdana"/>
                <a:cs typeface="Verdana"/>
              </a:rPr>
              <a:t>h</a:t>
            </a:r>
            <a:r>
              <a:rPr sz="3200" dirty="0">
                <a:solidFill>
                  <a:srgbClr val="FFFFFF"/>
                </a:solidFill>
                <a:latin typeface="Times New Roman"/>
                <a:cs typeface="Times New Roman"/>
              </a:rPr>
              <a:t>	</a:t>
            </a:r>
            <a:r>
              <a:rPr sz="3200" spc="300" dirty="0">
                <a:solidFill>
                  <a:srgbClr val="FFFFFF"/>
                </a:solidFill>
                <a:latin typeface="Verdana"/>
                <a:cs typeface="Verdana"/>
              </a:rPr>
              <a:t>M</a:t>
            </a:r>
            <a:r>
              <a:rPr sz="3200" spc="-155" dirty="0">
                <a:solidFill>
                  <a:srgbClr val="FFFFFF"/>
                </a:solidFill>
                <a:latin typeface="Verdana"/>
                <a:cs typeface="Verdana"/>
              </a:rPr>
              <a:t>u</a:t>
            </a:r>
            <a:r>
              <a:rPr sz="3200" spc="-434" dirty="0">
                <a:solidFill>
                  <a:srgbClr val="FFFFFF"/>
                </a:solidFill>
                <a:latin typeface="Verdana"/>
                <a:cs typeface="Verdana"/>
              </a:rPr>
              <a:t>j</a:t>
            </a:r>
            <a:r>
              <a:rPr sz="3200" spc="-210" dirty="0">
                <a:solidFill>
                  <a:srgbClr val="FFFFFF"/>
                </a:solidFill>
                <a:latin typeface="Verdana"/>
                <a:cs typeface="Verdana"/>
              </a:rPr>
              <a:t>i</a:t>
            </a:r>
            <a:r>
              <a:rPr sz="3200" spc="160" dirty="0">
                <a:solidFill>
                  <a:srgbClr val="FFFFFF"/>
                </a:solidFill>
                <a:latin typeface="Verdana"/>
                <a:cs typeface="Verdana"/>
              </a:rPr>
              <a:t>b </a:t>
            </a:r>
            <a:r>
              <a:rPr sz="3200" spc="80" dirty="0">
                <a:solidFill>
                  <a:srgbClr val="FFFFFF"/>
                </a:solidFill>
                <a:latin typeface="Times New Roman"/>
                <a:cs typeface="Times New Roman"/>
              </a:rPr>
              <a:t> </a:t>
            </a:r>
            <a:r>
              <a:rPr sz="3200" spc="425" dirty="0">
                <a:solidFill>
                  <a:srgbClr val="FFFFFF"/>
                </a:solidFill>
                <a:latin typeface="Verdana"/>
                <a:cs typeface="Verdana"/>
              </a:rPr>
              <a:t>c</a:t>
            </a:r>
            <a:r>
              <a:rPr sz="3200" spc="250" dirty="0">
                <a:solidFill>
                  <a:srgbClr val="FFFFFF"/>
                </a:solidFill>
                <a:latin typeface="Verdana"/>
                <a:cs typeface="Verdana"/>
              </a:rPr>
              <a:t>a</a:t>
            </a:r>
            <a:r>
              <a:rPr sz="3200" spc="-114" dirty="0">
                <a:solidFill>
                  <a:srgbClr val="FFFFFF"/>
                </a:solidFill>
                <a:latin typeface="Verdana"/>
                <a:cs typeface="Verdana"/>
              </a:rPr>
              <a:t>m</a:t>
            </a:r>
            <a:r>
              <a:rPr sz="3200" spc="190" dirty="0">
                <a:solidFill>
                  <a:srgbClr val="FFFFFF"/>
                </a:solidFill>
                <a:latin typeface="Verdana"/>
                <a:cs typeface="Verdana"/>
              </a:rPr>
              <a:t>e</a:t>
            </a:r>
            <a:r>
              <a:rPr sz="3200" dirty="0">
                <a:solidFill>
                  <a:srgbClr val="FFFFFF"/>
                </a:solidFill>
                <a:latin typeface="Times New Roman"/>
                <a:cs typeface="Times New Roman"/>
              </a:rPr>
              <a:t>	</a:t>
            </a:r>
            <a:r>
              <a:rPr sz="3200" spc="155" dirty="0">
                <a:solidFill>
                  <a:srgbClr val="FFFFFF"/>
                </a:solidFill>
                <a:latin typeface="Verdana"/>
                <a:cs typeface="Verdana"/>
              </a:rPr>
              <a:t>o</a:t>
            </a:r>
            <a:r>
              <a:rPr sz="3200" spc="-80" dirty="0">
                <a:solidFill>
                  <a:srgbClr val="FFFFFF"/>
                </a:solidFill>
                <a:latin typeface="Verdana"/>
                <a:cs typeface="Verdana"/>
              </a:rPr>
              <a:t>u</a:t>
            </a:r>
            <a:r>
              <a:rPr sz="3200" spc="-170" dirty="0">
                <a:solidFill>
                  <a:srgbClr val="FFFFFF"/>
                </a:solidFill>
                <a:latin typeface="Verdana"/>
                <a:cs typeface="Verdana"/>
              </a:rPr>
              <a:t>t</a:t>
            </a:r>
            <a:r>
              <a:rPr sz="3200" dirty="0">
                <a:solidFill>
                  <a:srgbClr val="FFFFFF"/>
                </a:solidFill>
                <a:latin typeface="Times New Roman"/>
                <a:cs typeface="Times New Roman"/>
              </a:rPr>
              <a:t>	</a:t>
            </a:r>
            <a:r>
              <a:rPr sz="3200" spc="20" dirty="0">
                <a:solidFill>
                  <a:srgbClr val="FFFFFF"/>
                </a:solidFill>
                <a:latin typeface="Verdana"/>
                <a:cs typeface="Verdana"/>
              </a:rPr>
              <a:t>of</a:t>
            </a:r>
            <a:r>
              <a:rPr sz="3200" dirty="0">
                <a:solidFill>
                  <a:srgbClr val="FFFFFF"/>
                </a:solidFill>
                <a:latin typeface="Times New Roman"/>
                <a:cs typeface="Times New Roman"/>
              </a:rPr>
              <a:t>	</a:t>
            </a:r>
            <a:r>
              <a:rPr sz="3200" spc="-434" dirty="0">
                <a:solidFill>
                  <a:srgbClr val="FFFFFF"/>
                </a:solidFill>
                <a:latin typeface="Verdana"/>
                <a:cs typeface="Verdana"/>
              </a:rPr>
              <a:t>j</a:t>
            </a:r>
            <a:r>
              <a:rPr sz="3200" spc="250" dirty="0">
                <a:solidFill>
                  <a:srgbClr val="FFFFFF"/>
                </a:solidFill>
                <a:latin typeface="Verdana"/>
                <a:cs typeface="Verdana"/>
              </a:rPr>
              <a:t>a</a:t>
            </a:r>
            <a:r>
              <a:rPr sz="3200" spc="-210" dirty="0">
                <a:solidFill>
                  <a:srgbClr val="FFFFFF"/>
                </a:solidFill>
                <a:latin typeface="Verdana"/>
                <a:cs typeface="Verdana"/>
              </a:rPr>
              <a:t>i</a:t>
            </a:r>
            <a:r>
              <a:rPr sz="3200" spc="-235" dirty="0">
                <a:solidFill>
                  <a:srgbClr val="FFFFFF"/>
                </a:solidFill>
                <a:latin typeface="Verdana"/>
                <a:cs typeface="Verdana"/>
              </a:rPr>
              <a:t>l</a:t>
            </a:r>
            <a:r>
              <a:rPr sz="3200" dirty="0">
                <a:solidFill>
                  <a:srgbClr val="FFFFFF"/>
                </a:solidFill>
                <a:latin typeface="Times New Roman"/>
                <a:cs typeface="Times New Roman"/>
              </a:rPr>
              <a:t>	</a:t>
            </a:r>
            <a:r>
              <a:rPr sz="3200" spc="250" dirty="0">
                <a:solidFill>
                  <a:srgbClr val="FFFFFF"/>
                </a:solidFill>
                <a:latin typeface="Verdana"/>
                <a:cs typeface="Verdana"/>
              </a:rPr>
              <a:t>a</a:t>
            </a:r>
            <a:r>
              <a:rPr sz="3200" spc="-80" dirty="0">
                <a:solidFill>
                  <a:srgbClr val="FFFFFF"/>
                </a:solidFill>
                <a:latin typeface="Verdana"/>
                <a:cs typeface="Verdana"/>
              </a:rPr>
              <a:t>n</a:t>
            </a:r>
            <a:r>
              <a:rPr sz="3200" spc="215" dirty="0">
                <a:solidFill>
                  <a:srgbClr val="FFFFFF"/>
                </a:solidFill>
                <a:latin typeface="Verdana"/>
                <a:cs typeface="Verdana"/>
              </a:rPr>
              <a:t>d</a:t>
            </a:r>
            <a:r>
              <a:rPr sz="3200" dirty="0">
                <a:solidFill>
                  <a:srgbClr val="FFFFFF"/>
                </a:solidFill>
                <a:latin typeface="Times New Roman"/>
                <a:cs typeface="Times New Roman"/>
              </a:rPr>
              <a:t>	</a:t>
            </a:r>
            <a:r>
              <a:rPr sz="3200" spc="175" dirty="0">
                <a:solidFill>
                  <a:srgbClr val="FFFFFF"/>
                </a:solidFill>
                <a:latin typeface="Verdana"/>
                <a:cs typeface="Verdana"/>
              </a:rPr>
              <a:t>d</a:t>
            </a:r>
            <a:r>
              <a:rPr sz="3200" spc="325" dirty="0">
                <a:solidFill>
                  <a:srgbClr val="FFFFFF"/>
                </a:solidFill>
                <a:latin typeface="Verdana"/>
                <a:cs typeface="Verdana"/>
              </a:rPr>
              <a:t>e</a:t>
            </a:r>
            <a:r>
              <a:rPr sz="3200" spc="225" dirty="0">
                <a:solidFill>
                  <a:srgbClr val="FFFFFF"/>
                </a:solidFill>
                <a:latin typeface="Verdana"/>
                <a:cs typeface="Verdana"/>
              </a:rPr>
              <a:t>c</a:t>
            </a:r>
            <a:r>
              <a:rPr sz="3200" spc="-210" dirty="0">
                <a:solidFill>
                  <a:srgbClr val="FFFFFF"/>
                </a:solidFill>
                <a:latin typeface="Verdana"/>
                <a:cs typeface="Verdana"/>
              </a:rPr>
              <a:t>l</a:t>
            </a:r>
            <a:r>
              <a:rPr sz="3200" spc="250" dirty="0">
                <a:solidFill>
                  <a:srgbClr val="FFFFFF"/>
                </a:solidFill>
                <a:latin typeface="Verdana"/>
                <a:cs typeface="Verdana"/>
              </a:rPr>
              <a:t>a</a:t>
            </a:r>
            <a:r>
              <a:rPr sz="3200" spc="5" dirty="0">
                <a:solidFill>
                  <a:srgbClr val="FFFFFF"/>
                </a:solidFill>
                <a:latin typeface="Verdana"/>
                <a:cs typeface="Verdana"/>
              </a:rPr>
              <a:t>red</a:t>
            </a:r>
            <a:r>
              <a:rPr sz="3200" dirty="0">
                <a:solidFill>
                  <a:srgbClr val="FFFFFF"/>
                </a:solidFill>
                <a:latin typeface="Times New Roman"/>
                <a:cs typeface="Times New Roman"/>
              </a:rPr>
              <a:t>	</a:t>
            </a:r>
            <a:r>
              <a:rPr sz="3200" spc="-80" dirty="0">
                <a:solidFill>
                  <a:srgbClr val="FFFFFF"/>
                </a:solidFill>
                <a:latin typeface="Verdana"/>
                <a:cs typeface="Verdana"/>
              </a:rPr>
              <a:t>h</a:t>
            </a:r>
            <a:r>
              <a:rPr sz="3200" spc="-280" dirty="0">
                <a:solidFill>
                  <a:srgbClr val="FFFFFF"/>
                </a:solidFill>
                <a:latin typeface="Verdana"/>
                <a:cs typeface="Verdana"/>
              </a:rPr>
              <a:t>i</a:t>
            </a:r>
            <a:r>
              <a:rPr sz="3200" spc="-415" dirty="0">
                <a:solidFill>
                  <a:srgbClr val="FFFFFF"/>
                </a:solidFill>
                <a:latin typeface="Verdana"/>
                <a:cs typeface="Verdana"/>
              </a:rPr>
              <a:t>s</a:t>
            </a:r>
            <a:endParaRPr sz="3200">
              <a:latin typeface="Verdana"/>
              <a:cs typeface="Verdana"/>
            </a:endParaRPr>
          </a:p>
        </p:txBody>
      </p:sp>
      <p:sp>
        <p:nvSpPr>
          <p:cNvPr id="3" name="object 3"/>
          <p:cNvSpPr txBox="1"/>
          <p:nvPr/>
        </p:nvSpPr>
        <p:spPr>
          <a:xfrm>
            <a:off x="794064" y="2407920"/>
            <a:ext cx="2529840" cy="518159"/>
          </a:xfrm>
          <a:prstGeom prst="rect">
            <a:avLst/>
          </a:prstGeom>
        </p:spPr>
        <p:txBody>
          <a:bodyPr vert="horz" wrap="square" lIns="0" tIns="16510" rIns="0" bIns="0" rtlCol="0">
            <a:spAutoFit/>
          </a:bodyPr>
          <a:lstStyle/>
          <a:p>
            <a:pPr marL="12700">
              <a:lnSpc>
                <a:spcPct val="100000"/>
              </a:lnSpc>
              <a:spcBef>
                <a:spcPts val="130"/>
              </a:spcBef>
              <a:tabLst>
                <a:tab pos="2119630" algn="l"/>
              </a:tabLst>
            </a:pPr>
            <a:r>
              <a:rPr sz="3200" spc="-210" dirty="0">
                <a:solidFill>
                  <a:srgbClr val="FFFFFF"/>
                </a:solidFill>
                <a:latin typeface="Verdana"/>
                <a:cs typeface="Verdana"/>
              </a:rPr>
              <a:t>i</a:t>
            </a:r>
            <a:r>
              <a:rPr sz="3200" spc="-80" dirty="0">
                <a:solidFill>
                  <a:srgbClr val="FFFFFF"/>
                </a:solidFill>
                <a:latin typeface="Verdana"/>
                <a:cs typeface="Verdana"/>
              </a:rPr>
              <a:t>n</a:t>
            </a:r>
            <a:r>
              <a:rPr sz="3200" spc="-215" dirty="0">
                <a:solidFill>
                  <a:srgbClr val="FFFFFF"/>
                </a:solidFill>
                <a:latin typeface="Verdana"/>
                <a:cs typeface="Verdana"/>
              </a:rPr>
              <a:t>t</a:t>
            </a:r>
            <a:r>
              <a:rPr sz="3200" spc="65" dirty="0">
                <a:solidFill>
                  <a:srgbClr val="FFFFFF"/>
                </a:solidFill>
                <a:latin typeface="Verdana"/>
                <a:cs typeface="Verdana"/>
              </a:rPr>
              <a:t>e</a:t>
            </a:r>
            <a:r>
              <a:rPr sz="3200" spc="50" dirty="0">
                <a:solidFill>
                  <a:srgbClr val="FFFFFF"/>
                </a:solidFill>
                <a:latin typeface="Verdana"/>
                <a:cs typeface="Verdana"/>
              </a:rPr>
              <a:t>n</a:t>
            </a:r>
            <a:r>
              <a:rPr sz="3200" spc="-215" dirty="0">
                <a:solidFill>
                  <a:srgbClr val="FFFFFF"/>
                </a:solidFill>
                <a:latin typeface="Verdana"/>
                <a:cs typeface="Verdana"/>
              </a:rPr>
              <a:t>t</a:t>
            </a:r>
            <a:r>
              <a:rPr sz="3200" spc="-210" dirty="0">
                <a:solidFill>
                  <a:srgbClr val="FFFFFF"/>
                </a:solidFill>
                <a:latin typeface="Verdana"/>
                <a:cs typeface="Verdana"/>
              </a:rPr>
              <a:t>i</a:t>
            </a:r>
            <a:r>
              <a:rPr sz="3200" spc="155" dirty="0">
                <a:solidFill>
                  <a:srgbClr val="FFFFFF"/>
                </a:solidFill>
                <a:latin typeface="Verdana"/>
                <a:cs typeface="Verdana"/>
              </a:rPr>
              <a:t>o</a:t>
            </a:r>
            <a:r>
              <a:rPr sz="3200" spc="-60" dirty="0">
                <a:solidFill>
                  <a:srgbClr val="FFFFFF"/>
                </a:solidFill>
                <a:latin typeface="Verdana"/>
                <a:cs typeface="Verdana"/>
              </a:rPr>
              <a:t>n</a:t>
            </a:r>
            <a:r>
              <a:rPr sz="3200" dirty="0">
                <a:solidFill>
                  <a:srgbClr val="FFFFFF"/>
                </a:solidFill>
                <a:latin typeface="Times New Roman"/>
                <a:cs typeface="Times New Roman"/>
              </a:rPr>
              <a:t>	</a:t>
            </a:r>
            <a:r>
              <a:rPr sz="3200" spc="-45" dirty="0">
                <a:solidFill>
                  <a:srgbClr val="FFFFFF"/>
                </a:solidFill>
                <a:latin typeface="Verdana"/>
                <a:cs typeface="Verdana"/>
              </a:rPr>
              <a:t>to</a:t>
            </a:r>
            <a:endParaRPr sz="3200">
              <a:latin typeface="Verdana"/>
              <a:cs typeface="Verdana"/>
            </a:endParaRPr>
          </a:p>
        </p:txBody>
      </p:sp>
      <p:sp>
        <p:nvSpPr>
          <p:cNvPr id="4" name="object 4"/>
          <p:cNvSpPr txBox="1"/>
          <p:nvPr/>
        </p:nvSpPr>
        <p:spPr>
          <a:xfrm>
            <a:off x="794064" y="2846701"/>
            <a:ext cx="2428240" cy="518159"/>
          </a:xfrm>
          <a:prstGeom prst="rect">
            <a:avLst/>
          </a:prstGeom>
        </p:spPr>
        <p:txBody>
          <a:bodyPr vert="horz" wrap="square" lIns="0" tIns="16510" rIns="0" bIns="0" rtlCol="0">
            <a:spAutoFit/>
          </a:bodyPr>
          <a:lstStyle/>
          <a:p>
            <a:pPr marL="12700">
              <a:lnSpc>
                <a:spcPct val="100000"/>
              </a:lnSpc>
              <a:spcBef>
                <a:spcPts val="130"/>
              </a:spcBef>
            </a:pPr>
            <a:r>
              <a:rPr sz="3200" spc="300" dirty="0">
                <a:solidFill>
                  <a:srgbClr val="FFFFFF"/>
                </a:solidFill>
                <a:latin typeface="Verdana"/>
                <a:cs typeface="Verdana"/>
              </a:rPr>
              <a:t>C</a:t>
            </a:r>
            <a:r>
              <a:rPr sz="3200" spc="245" dirty="0">
                <a:solidFill>
                  <a:srgbClr val="FFFFFF"/>
                </a:solidFill>
                <a:latin typeface="Verdana"/>
                <a:cs typeface="Verdana"/>
              </a:rPr>
              <a:t>o</a:t>
            </a:r>
            <a:r>
              <a:rPr sz="3200" spc="-80" dirty="0">
                <a:solidFill>
                  <a:srgbClr val="FFFFFF"/>
                </a:solidFill>
                <a:latin typeface="Verdana"/>
                <a:cs typeface="Verdana"/>
              </a:rPr>
              <a:t>nf</a:t>
            </a:r>
            <a:r>
              <a:rPr sz="3200" spc="114" dirty="0">
                <a:solidFill>
                  <a:srgbClr val="FFFFFF"/>
                </a:solidFill>
                <a:latin typeface="Verdana"/>
                <a:cs typeface="Verdana"/>
              </a:rPr>
              <a:t>e</a:t>
            </a:r>
            <a:r>
              <a:rPr sz="3200" spc="40" dirty="0">
                <a:solidFill>
                  <a:srgbClr val="FFFFFF"/>
                </a:solidFill>
                <a:latin typeface="Verdana"/>
                <a:cs typeface="Verdana"/>
              </a:rPr>
              <a:t>ren</a:t>
            </a:r>
            <a:r>
              <a:rPr sz="3200" spc="-40" dirty="0">
                <a:solidFill>
                  <a:srgbClr val="FFFFFF"/>
                </a:solidFill>
                <a:latin typeface="Verdana"/>
                <a:cs typeface="Verdana"/>
              </a:rPr>
              <a:t>c</a:t>
            </a:r>
            <a:r>
              <a:rPr sz="3200" spc="190" dirty="0">
                <a:solidFill>
                  <a:srgbClr val="FFFFFF"/>
                </a:solidFill>
                <a:latin typeface="Verdana"/>
                <a:cs typeface="Verdana"/>
              </a:rPr>
              <a:t>e</a:t>
            </a:r>
            <a:endParaRPr sz="3200">
              <a:latin typeface="Verdana"/>
              <a:cs typeface="Verdana"/>
            </a:endParaRPr>
          </a:p>
        </p:txBody>
      </p:sp>
      <p:sp>
        <p:nvSpPr>
          <p:cNvPr id="5" name="object 5"/>
          <p:cNvSpPr txBox="1"/>
          <p:nvPr/>
        </p:nvSpPr>
        <p:spPr>
          <a:xfrm>
            <a:off x="794071" y="3285494"/>
            <a:ext cx="4993005" cy="518159"/>
          </a:xfrm>
          <a:prstGeom prst="rect">
            <a:avLst/>
          </a:prstGeom>
        </p:spPr>
        <p:txBody>
          <a:bodyPr vert="horz" wrap="square" lIns="0" tIns="16510" rIns="0" bIns="0" rtlCol="0">
            <a:spAutoFit/>
          </a:bodyPr>
          <a:lstStyle/>
          <a:p>
            <a:pPr marL="12700">
              <a:lnSpc>
                <a:spcPct val="100000"/>
              </a:lnSpc>
              <a:spcBef>
                <a:spcPts val="130"/>
              </a:spcBef>
              <a:tabLst>
                <a:tab pos="1642745" algn="l"/>
                <a:tab pos="2663190" algn="l"/>
                <a:tab pos="4331970" algn="l"/>
              </a:tabLst>
            </a:pPr>
            <a:r>
              <a:rPr sz="3200" spc="60" dirty="0">
                <a:solidFill>
                  <a:srgbClr val="FFFFFF"/>
                </a:solidFill>
                <a:latin typeface="Verdana"/>
                <a:cs typeface="Verdana"/>
              </a:rPr>
              <a:t>A</a:t>
            </a:r>
            <a:r>
              <a:rPr sz="3200" spc="-114" dirty="0">
                <a:solidFill>
                  <a:srgbClr val="FFFFFF"/>
                </a:solidFill>
                <a:latin typeface="Verdana"/>
                <a:cs typeface="Verdana"/>
              </a:rPr>
              <a:t>y</a:t>
            </a:r>
            <a:r>
              <a:rPr sz="3200" spc="-140" dirty="0">
                <a:solidFill>
                  <a:srgbClr val="FFFFFF"/>
                </a:solidFill>
                <a:latin typeface="Verdana"/>
                <a:cs typeface="Verdana"/>
              </a:rPr>
              <a:t>u</a:t>
            </a:r>
            <a:r>
              <a:rPr sz="3200" spc="250" dirty="0">
                <a:solidFill>
                  <a:srgbClr val="FFFFFF"/>
                </a:solidFill>
                <a:latin typeface="Verdana"/>
                <a:cs typeface="Verdana"/>
              </a:rPr>
              <a:t>b</a:t>
            </a:r>
            <a:r>
              <a:rPr sz="3200" spc="-270" dirty="0">
                <a:solidFill>
                  <a:srgbClr val="FFFFFF"/>
                </a:solidFill>
                <a:latin typeface="Verdana"/>
                <a:cs typeface="Verdana"/>
              </a:rPr>
              <a:t>.</a:t>
            </a:r>
            <a:r>
              <a:rPr sz="3200" dirty="0">
                <a:solidFill>
                  <a:srgbClr val="FFFFFF"/>
                </a:solidFill>
                <a:latin typeface="Times New Roman"/>
                <a:cs typeface="Times New Roman"/>
              </a:rPr>
              <a:t>	</a:t>
            </a:r>
            <a:r>
              <a:rPr sz="3200" spc="-35" dirty="0">
                <a:solidFill>
                  <a:srgbClr val="FFFFFF"/>
                </a:solidFill>
                <a:latin typeface="Verdana"/>
                <a:cs typeface="Verdana"/>
              </a:rPr>
              <a:t>H</a:t>
            </a:r>
            <a:r>
              <a:rPr sz="3200" spc="-5" dirty="0">
                <a:solidFill>
                  <a:srgbClr val="FFFFFF"/>
                </a:solidFill>
                <a:latin typeface="Verdana"/>
                <a:cs typeface="Verdana"/>
              </a:rPr>
              <a:t>e</a:t>
            </a:r>
            <a:r>
              <a:rPr sz="3200" dirty="0">
                <a:solidFill>
                  <a:srgbClr val="FFFFFF"/>
                </a:solidFill>
                <a:latin typeface="Times New Roman"/>
                <a:cs typeface="Times New Roman"/>
              </a:rPr>
              <a:t>	</a:t>
            </a:r>
            <a:r>
              <a:rPr sz="3200" spc="250" dirty="0">
                <a:solidFill>
                  <a:srgbClr val="FFFFFF"/>
                </a:solidFill>
                <a:latin typeface="Verdana"/>
                <a:cs typeface="Verdana"/>
              </a:rPr>
              <a:t>a</a:t>
            </a:r>
            <a:r>
              <a:rPr sz="3200" spc="-395" dirty="0">
                <a:solidFill>
                  <a:srgbClr val="FFFFFF"/>
                </a:solidFill>
                <a:latin typeface="Verdana"/>
                <a:cs typeface="Verdana"/>
              </a:rPr>
              <a:t>s</a:t>
            </a:r>
            <a:r>
              <a:rPr sz="3200" spc="-250" dirty="0">
                <a:solidFill>
                  <a:srgbClr val="FFFFFF"/>
                </a:solidFill>
                <a:latin typeface="Verdana"/>
                <a:cs typeface="Verdana"/>
              </a:rPr>
              <a:t>k</a:t>
            </a:r>
            <a:r>
              <a:rPr sz="3200" spc="204" dirty="0">
                <a:solidFill>
                  <a:srgbClr val="FFFFFF"/>
                </a:solidFill>
                <a:latin typeface="Verdana"/>
                <a:cs typeface="Verdana"/>
              </a:rPr>
              <a:t>ed</a:t>
            </a:r>
            <a:r>
              <a:rPr sz="3200" dirty="0">
                <a:solidFill>
                  <a:srgbClr val="FFFFFF"/>
                </a:solidFill>
                <a:latin typeface="Times New Roman"/>
                <a:cs typeface="Times New Roman"/>
              </a:rPr>
              <a:t>	</a:t>
            </a:r>
            <a:r>
              <a:rPr sz="3200" spc="-215" dirty="0">
                <a:solidFill>
                  <a:srgbClr val="FFFFFF"/>
                </a:solidFill>
                <a:latin typeface="Verdana"/>
                <a:cs typeface="Verdana"/>
              </a:rPr>
              <a:t>t</a:t>
            </a:r>
            <a:r>
              <a:rPr sz="3200" spc="-80" dirty="0">
                <a:solidFill>
                  <a:srgbClr val="FFFFFF"/>
                </a:solidFill>
                <a:latin typeface="Verdana"/>
                <a:cs typeface="Verdana"/>
              </a:rPr>
              <a:t>h</a:t>
            </a:r>
            <a:r>
              <a:rPr sz="3200" spc="190" dirty="0">
                <a:solidFill>
                  <a:srgbClr val="FFFFFF"/>
                </a:solidFill>
                <a:latin typeface="Verdana"/>
                <a:cs typeface="Verdana"/>
              </a:rPr>
              <a:t>e</a:t>
            </a:r>
            <a:endParaRPr sz="3200">
              <a:latin typeface="Verdana"/>
              <a:cs typeface="Verdana"/>
            </a:endParaRPr>
          </a:p>
        </p:txBody>
      </p:sp>
      <p:sp>
        <p:nvSpPr>
          <p:cNvPr id="6" name="object 6"/>
          <p:cNvSpPr txBox="1"/>
          <p:nvPr/>
        </p:nvSpPr>
        <p:spPr>
          <a:xfrm>
            <a:off x="6238694" y="3285494"/>
            <a:ext cx="1464945" cy="518159"/>
          </a:xfrm>
          <a:prstGeom prst="rect">
            <a:avLst/>
          </a:prstGeom>
        </p:spPr>
        <p:txBody>
          <a:bodyPr vert="horz" wrap="square" lIns="0" tIns="16510" rIns="0" bIns="0" rtlCol="0">
            <a:spAutoFit/>
          </a:bodyPr>
          <a:lstStyle/>
          <a:p>
            <a:pPr marL="12700">
              <a:lnSpc>
                <a:spcPct val="100000"/>
              </a:lnSpc>
              <a:spcBef>
                <a:spcPts val="130"/>
              </a:spcBef>
            </a:pPr>
            <a:r>
              <a:rPr sz="3200" spc="175" dirty="0">
                <a:solidFill>
                  <a:srgbClr val="FFFFFF"/>
                </a:solidFill>
                <a:latin typeface="Verdana"/>
                <a:cs typeface="Verdana"/>
              </a:rPr>
              <a:t>p</a:t>
            </a:r>
            <a:r>
              <a:rPr sz="3200" spc="180" dirty="0">
                <a:solidFill>
                  <a:srgbClr val="FFFFFF"/>
                </a:solidFill>
                <a:latin typeface="Verdana"/>
                <a:cs typeface="Verdana"/>
              </a:rPr>
              <a:t>e</a:t>
            </a:r>
            <a:r>
              <a:rPr sz="3200" spc="170" dirty="0">
                <a:solidFill>
                  <a:srgbClr val="FFFFFF"/>
                </a:solidFill>
                <a:latin typeface="Verdana"/>
                <a:cs typeface="Verdana"/>
              </a:rPr>
              <a:t>o</a:t>
            </a:r>
            <a:r>
              <a:rPr sz="3200" spc="175" dirty="0">
                <a:solidFill>
                  <a:srgbClr val="FFFFFF"/>
                </a:solidFill>
                <a:latin typeface="Verdana"/>
                <a:cs typeface="Verdana"/>
              </a:rPr>
              <a:t>p</a:t>
            </a:r>
            <a:r>
              <a:rPr sz="3200" spc="-210" dirty="0">
                <a:solidFill>
                  <a:srgbClr val="FFFFFF"/>
                </a:solidFill>
                <a:latin typeface="Verdana"/>
                <a:cs typeface="Verdana"/>
              </a:rPr>
              <a:t>l</a:t>
            </a:r>
            <a:r>
              <a:rPr sz="3200" spc="190" dirty="0">
                <a:solidFill>
                  <a:srgbClr val="FFFFFF"/>
                </a:solidFill>
                <a:latin typeface="Verdana"/>
                <a:cs typeface="Verdana"/>
              </a:rPr>
              <a:t>e</a:t>
            </a:r>
            <a:endParaRPr sz="3200">
              <a:latin typeface="Verdana"/>
              <a:cs typeface="Verdana"/>
            </a:endParaRPr>
          </a:p>
        </p:txBody>
      </p:sp>
      <p:sp>
        <p:nvSpPr>
          <p:cNvPr id="7" name="object 7"/>
          <p:cNvSpPr txBox="1"/>
          <p:nvPr/>
        </p:nvSpPr>
        <p:spPr>
          <a:xfrm>
            <a:off x="3692770" y="2407920"/>
            <a:ext cx="4888230" cy="1395730"/>
          </a:xfrm>
          <a:prstGeom prst="rect">
            <a:avLst/>
          </a:prstGeom>
        </p:spPr>
        <p:txBody>
          <a:bodyPr vert="horz" wrap="square" lIns="0" tIns="72390" rIns="0" bIns="0" rtlCol="0">
            <a:spAutoFit/>
          </a:bodyPr>
          <a:lstStyle/>
          <a:p>
            <a:pPr marL="41275" marR="5080" indent="-29209" algn="r">
              <a:lnSpc>
                <a:spcPts val="3450"/>
              </a:lnSpc>
              <a:spcBef>
                <a:spcPts val="570"/>
              </a:spcBef>
              <a:tabLst>
                <a:tab pos="1089660" algn="l"/>
                <a:tab pos="1614170" algn="l"/>
                <a:tab pos="2128520" algn="l"/>
                <a:tab pos="3797935" algn="l"/>
                <a:tab pos="4379595" algn="l"/>
              </a:tabLst>
            </a:pPr>
            <a:r>
              <a:rPr sz="3200" spc="-434" dirty="0">
                <a:solidFill>
                  <a:srgbClr val="FFFFFF"/>
                </a:solidFill>
                <a:latin typeface="Verdana"/>
                <a:cs typeface="Verdana"/>
              </a:rPr>
              <a:t>j</a:t>
            </a:r>
            <a:r>
              <a:rPr sz="3200" spc="155" dirty="0">
                <a:solidFill>
                  <a:srgbClr val="FFFFFF"/>
                </a:solidFill>
                <a:latin typeface="Verdana"/>
                <a:cs typeface="Verdana"/>
              </a:rPr>
              <a:t>o</a:t>
            </a:r>
            <a:r>
              <a:rPr sz="3200" spc="-210" dirty="0">
                <a:solidFill>
                  <a:srgbClr val="FFFFFF"/>
                </a:solidFill>
                <a:latin typeface="Verdana"/>
                <a:cs typeface="Verdana"/>
              </a:rPr>
              <a:t>i</a:t>
            </a:r>
            <a:r>
              <a:rPr sz="3200" spc="-60" dirty="0">
                <a:solidFill>
                  <a:srgbClr val="FFFFFF"/>
                </a:solidFill>
                <a:latin typeface="Verdana"/>
                <a:cs typeface="Verdana"/>
              </a:rPr>
              <a:t>n</a:t>
            </a:r>
            <a:r>
              <a:rPr sz="3200" dirty="0">
                <a:solidFill>
                  <a:srgbClr val="FFFFFF"/>
                </a:solidFill>
                <a:latin typeface="Times New Roman"/>
                <a:cs typeface="Times New Roman"/>
              </a:rPr>
              <a:t>	</a:t>
            </a:r>
            <a:r>
              <a:rPr sz="3200" spc="-215" dirty="0">
                <a:solidFill>
                  <a:srgbClr val="FFFFFF"/>
                </a:solidFill>
                <a:latin typeface="Verdana"/>
                <a:cs typeface="Verdana"/>
              </a:rPr>
              <a:t>t</a:t>
            </a:r>
            <a:r>
              <a:rPr sz="3200" spc="-80" dirty="0">
                <a:solidFill>
                  <a:srgbClr val="FFFFFF"/>
                </a:solidFill>
                <a:latin typeface="Verdana"/>
                <a:cs typeface="Verdana"/>
              </a:rPr>
              <a:t>h</a:t>
            </a:r>
            <a:r>
              <a:rPr sz="3200" spc="190" dirty="0">
                <a:solidFill>
                  <a:srgbClr val="FFFFFF"/>
                </a:solidFill>
                <a:latin typeface="Verdana"/>
                <a:cs typeface="Verdana"/>
              </a:rPr>
              <a:t>e</a:t>
            </a:r>
            <a:r>
              <a:rPr sz="3200" dirty="0">
                <a:solidFill>
                  <a:srgbClr val="FFFFFF"/>
                </a:solidFill>
                <a:latin typeface="Times New Roman"/>
                <a:cs typeface="Times New Roman"/>
              </a:rPr>
              <a:t>	</a:t>
            </a:r>
            <a:r>
              <a:rPr sz="3200" spc="-50" dirty="0">
                <a:solidFill>
                  <a:srgbClr val="FFFFFF"/>
                </a:solidFill>
                <a:latin typeface="Verdana"/>
                <a:cs typeface="Verdana"/>
              </a:rPr>
              <a:t>R</a:t>
            </a:r>
            <a:r>
              <a:rPr sz="3200" spc="-70" dirty="0">
                <a:solidFill>
                  <a:srgbClr val="FFFFFF"/>
                </a:solidFill>
                <a:latin typeface="Verdana"/>
                <a:cs typeface="Verdana"/>
              </a:rPr>
              <a:t>o</a:t>
            </a:r>
            <a:r>
              <a:rPr sz="3200" spc="-80" dirty="0">
                <a:solidFill>
                  <a:srgbClr val="FFFFFF"/>
                </a:solidFill>
                <a:latin typeface="Verdana"/>
                <a:cs typeface="Verdana"/>
              </a:rPr>
              <a:t>un</a:t>
            </a:r>
            <a:r>
              <a:rPr sz="3200" spc="215" dirty="0">
                <a:solidFill>
                  <a:srgbClr val="FFFFFF"/>
                </a:solidFill>
                <a:latin typeface="Verdana"/>
                <a:cs typeface="Verdana"/>
              </a:rPr>
              <a:t>d</a:t>
            </a:r>
            <a:r>
              <a:rPr sz="3200" dirty="0">
                <a:solidFill>
                  <a:srgbClr val="FFFFFF"/>
                </a:solidFill>
                <a:latin typeface="Times New Roman"/>
                <a:cs typeface="Times New Roman"/>
              </a:rPr>
              <a:t>	</a:t>
            </a:r>
            <a:r>
              <a:rPr sz="3200" spc="-625" dirty="0">
                <a:solidFill>
                  <a:srgbClr val="FFFFFF"/>
                </a:solidFill>
                <a:latin typeface="Verdana"/>
                <a:cs typeface="Verdana"/>
              </a:rPr>
              <a:t>T</a:t>
            </a:r>
            <a:r>
              <a:rPr sz="3200" spc="250" dirty="0">
                <a:solidFill>
                  <a:srgbClr val="FFFFFF"/>
                </a:solidFill>
                <a:latin typeface="Verdana"/>
                <a:cs typeface="Verdana"/>
              </a:rPr>
              <a:t>a</a:t>
            </a:r>
            <a:r>
              <a:rPr sz="3200" spc="175" dirty="0">
                <a:solidFill>
                  <a:srgbClr val="FFFFFF"/>
                </a:solidFill>
                <a:latin typeface="Verdana"/>
                <a:cs typeface="Verdana"/>
              </a:rPr>
              <a:t>b</a:t>
            </a:r>
            <a:r>
              <a:rPr sz="3200" spc="-210" dirty="0">
                <a:solidFill>
                  <a:srgbClr val="FFFFFF"/>
                </a:solidFill>
                <a:latin typeface="Verdana"/>
                <a:cs typeface="Verdana"/>
              </a:rPr>
              <a:t>l</a:t>
            </a:r>
            <a:r>
              <a:rPr sz="3200" spc="150" dirty="0">
                <a:solidFill>
                  <a:srgbClr val="FFFFFF"/>
                </a:solidFill>
                <a:latin typeface="Verdana"/>
                <a:cs typeface="Verdana"/>
              </a:rPr>
              <a:t>e </a:t>
            </a:r>
            <a:r>
              <a:rPr sz="3200" spc="80" dirty="0">
                <a:solidFill>
                  <a:srgbClr val="FFFFFF"/>
                </a:solidFill>
                <a:latin typeface="Times New Roman"/>
                <a:cs typeface="Times New Roman"/>
              </a:rPr>
              <a:t> </a:t>
            </a:r>
            <a:r>
              <a:rPr sz="3200" spc="-335" dirty="0">
                <a:solidFill>
                  <a:srgbClr val="FFFFFF"/>
                </a:solidFill>
                <a:latin typeface="Verdana"/>
                <a:cs typeface="Verdana"/>
              </a:rPr>
              <a:t>(</a:t>
            </a:r>
            <a:r>
              <a:rPr sz="3200" spc="-459" dirty="0">
                <a:solidFill>
                  <a:srgbClr val="FFFFFF"/>
                </a:solidFill>
                <a:latin typeface="Verdana"/>
                <a:cs typeface="Verdana"/>
              </a:rPr>
              <a:t>R</a:t>
            </a:r>
            <a:r>
              <a:rPr sz="3200" spc="-440" dirty="0">
                <a:solidFill>
                  <a:srgbClr val="FFFFFF"/>
                </a:solidFill>
                <a:latin typeface="Verdana"/>
                <a:cs typeface="Verdana"/>
              </a:rPr>
              <a:t>T</a:t>
            </a:r>
            <a:r>
              <a:rPr sz="3200" spc="65" dirty="0">
                <a:solidFill>
                  <a:srgbClr val="FFFFFF"/>
                </a:solidFill>
                <a:latin typeface="Verdana"/>
                <a:cs typeface="Verdana"/>
              </a:rPr>
              <a:t>C)</a:t>
            </a:r>
            <a:r>
              <a:rPr sz="3200" dirty="0">
                <a:solidFill>
                  <a:srgbClr val="FFFFFF"/>
                </a:solidFill>
                <a:latin typeface="Times New Roman"/>
                <a:cs typeface="Times New Roman"/>
              </a:rPr>
              <a:t>		</a:t>
            </a:r>
            <a:r>
              <a:rPr sz="3200" spc="-395" dirty="0">
                <a:solidFill>
                  <a:srgbClr val="FFFFFF"/>
                </a:solidFill>
                <a:latin typeface="Verdana"/>
                <a:cs typeface="Verdana"/>
              </a:rPr>
              <a:t>s</a:t>
            </a:r>
            <a:r>
              <a:rPr sz="3200" spc="-80" dirty="0">
                <a:solidFill>
                  <a:srgbClr val="FFFFFF"/>
                </a:solidFill>
                <a:latin typeface="Verdana"/>
                <a:cs typeface="Verdana"/>
              </a:rPr>
              <a:t>u</a:t>
            </a:r>
            <a:r>
              <a:rPr sz="3200" spc="-114" dirty="0">
                <a:solidFill>
                  <a:srgbClr val="FFFFFF"/>
                </a:solidFill>
                <a:latin typeface="Verdana"/>
                <a:cs typeface="Verdana"/>
              </a:rPr>
              <a:t>m</a:t>
            </a:r>
            <a:r>
              <a:rPr sz="3200" spc="-40" dirty="0">
                <a:solidFill>
                  <a:srgbClr val="FFFFFF"/>
                </a:solidFill>
                <a:latin typeface="Verdana"/>
                <a:cs typeface="Verdana"/>
              </a:rPr>
              <a:t>m</a:t>
            </a:r>
            <a:r>
              <a:rPr sz="3200" spc="155" dirty="0">
                <a:solidFill>
                  <a:srgbClr val="FFFFFF"/>
                </a:solidFill>
                <a:latin typeface="Verdana"/>
                <a:cs typeface="Verdana"/>
              </a:rPr>
              <a:t>o</a:t>
            </a:r>
            <a:r>
              <a:rPr sz="3200" spc="-80" dirty="0">
                <a:solidFill>
                  <a:srgbClr val="FFFFFF"/>
                </a:solidFill>
                <a:latin typeface="Verdana"/>
                <a:cs typeface="Verdana"/>
              </a:rPr>
              <a:t>n</a:t>
            </a:r>
            <a:r>
              <a:rPr sz="3200" spc="204" dirty="0">
                <a:solidFill>
                  <a:srgbClr val="FFFFFF"/>
                </a:solidFill>
                <a:latin typeface="Verdana"/>
                <a:cs typeface="Verdana"/>
              </a:rPr>
              <a:t>ed</a:t>
            </a:r>
            <a:r>
              <a:rPr sz="3200" dirty="0">
                <a:solidFill>
                  <a:srgbClr val="FFFFFF"/>
                </a:solidFill>
                <a:latin typeface="Times New Roman"/>
                <a:cs typeface="Times New Roman"/>
              </a:rPr>
              <a:t>	</a:t>
            </a:r>
            <a:r>
              <a:rPr sz="3200" spc="-10" dirty="0">
                <a:solidFill>
                  <a:srgbClr val="FFFFFF"/>
                </a:solidFill>
                <a:latin typeface="Verdana"/>
                <a:cs typeface="Verdana"/>
              </a:rPr>
              <a:t>by</a:t>
            </a:r>
            <a:endParaRPr sz="3200">
              <a:latin typeface="Verdana"/>
              <a:cs typeface="Verdana"/>
            </a:endParaRPr>
          </a:p>
          <a:p>
            <a:pPr marR="8255" algn="r">
              <a:lnSpc>
                <a:spcPts val="3410"/>
              </a:lnSpc>
            </a:pPr>
            <a:r>
              <a:rPr sz="3200" spc="-45" dirty="0">
                <a:solidFill>
                  <a:srgbClr val="FFFFFF"/>
                </a:solidFill>
                <a:latin typeface="Verdana"/>
                <a:cs typeface="Verdana"/>
              </a:rPr>
              <a:t>to</a:t>
            </a:r>
            <a:endParaRPr sz="3200">
              <a:latin typeface="Verdana"/>
              <a:cs typeface="Verdana"/>
            </a:endParaRPr>
          </a:p>
        </p:txBody>
      </p:sp>
      <p:sp>
        <p:nvSpPr>
          <p:cNvPr id="8" name="object 8"/>
          <p:cNvSpPr txBox="1"/>
          <p:nvPr/>
        </p:nvSpPr>
        <p:spPr>
          <a:xfrm>
            <a:off x="794074" y="3724593"/>
            <a:ext cx="5421630" cy="517525"/>
          </a:xfrm>
          <a:prstGeom prst="rect">
            <a:avLst/>
          </a:prstGeom>
        </p:spPr>
        <p:txBody>
          <a:bodyPr vert="horz" wrap="square" lIns="0" tIns="15875" rIns="0" bIns="0" rtlCol="0">
            <a:spAutoFit/>
          </a:bodyPr>
          <a:lstStyle/>
          <a:p>
            <a:pPr marL="12700">
              <a:lnSpc>
                <a:spcPct val="100000"/>
              </a:lnSpc>
              <a:spcBef>
                <a:spcPts val="125"/>
              </a:spcBef>
            </a:pPr>
            <a:r>
              <a:rPr sz="3200" spc="-45" dirty="0">
                <a:solidFill>
                  <a:srgbClr val="FFFFFF"/>
                </a:solidFill>
                <a:latin typeface="Verdana"/>
                <a:cs typeface="Verdana"/>
              </a:rPr>
              <a:t>m</a:t>
            </a:r>
            <a:r>
              <a:rPr sz="3200" spc="250" dirty="0">
                <a:solidFill>
                  <a:srgbClr val="FFFFFF"/>
                </a:solidFill>
                <a:latin typeface="Verdana"/>
                <a:cs typeface="Verdana"/>
              </a:rPr>
              <a:t>a</a:t>
            </a:r>
            <a:r>
              <a:rPr sz="3200" spc="-210" dirty="0">
                <a:solidFill>
                  <a:srgbClr val="FFFFFF"/>
                </a:solidFill>
                <a:latin typeface="Verdana"/>
                <a:cs typeface="Verdana"/>
              </a:rPr>
              <a:t>i</a:t>
            </a:r>
            <a:r>
              <a:rPr sz="3200" spc="-80" dirty="0">
                <a:solidFill>
                  <a:srgbClr val="FFFFFF"/>
                </a:solidFill>
                <a:latin typeface="Verdana"/>
                <a:cs typeface="Verdana"/>
              </a:rPr>
              <a:t>n</a:t>
            </a:r>
            <a:r>
              <a:rPr sz="3200" spc="-215" dirty="0">
                <a:solidFill>
                  <a:srgbClr val="FFFFFF"/>
                </a:solidFill>
                <a:latin typeface="Verdana"/>
                <a:cs typeface="Verdana"/>
              </a:rPr>
              <a:t>t</a:t>
            </a:r>
            <a:r>
              <a:rPr sz="3200" spc="250" dirty="0">
                <a:solidFill>
                  <a:srgbClr val="FFFFFF"/>
                </a:solidFill>
                <a:latin typeface="Verdana"/>
                <a:cs typeface="Verdana"/>
              </a:rPr>
              <a:t>a</a:t>
            </a:r>
            <a:r>
              <a:rPr sz="3200" spc="-210" dirty="0">
                <a:solidFill>
                  <a:srgbClr val="FFFFFF"/>
                </a:solidFill>
                <a:latin typeface="Verdana"/>
                <a:cs typeface="Verdana"/>
              </a:rPr>
              <a:t>i</a:t>
            </a:r>
            <a:r>
              <a:rPr sz="3200" spc="-60" dirty="0">
                <a:solidFill>
                  <a:srgbClr val="FFFFFF"/>
                </a:solidFill>
                <a:latin typeface="Verdana"/>
                <a:cs typeface="Verdana"/>
              </a:rPr>
              <a:t>n</a:t>
            </a:r>
            <a:r>
              <a:rPr sz="3200" spc="10" dirty="0">
                <a:solidFill>
                  <a:srgbClr val="FFFFFF"/>
                </a:solidFill>
                <a:latin typeface="Times New Roman"/>
                <a:cs typeface="Times New Roman"/>
              </a:rPr>
              <a:t> </a:t>
            </a:r>
            <a:r>
              <a:rPr sz="3200" spc="180" dirty="0">
                <a:solidFill>
                  <a:srgbClr val="FFFFFF"/>
                </a:solidFill>
                <a:latin typeface="Verdana"/>
                <a:cs typeface="Verdana"/>
              </a:rPr>
              <a:t>p</a:t>
            </a:r>
            <a:r>
              <a:rPr sz="3200" spc="235" dirty="0">
                <a:solidFill>
                  <a:srgbClr val="FFFFFF"/>
                </a:solidFill>
                <a:latin typeface="Verdana"/>
                <a:cs typeface="Verdana"/>
              </a:rPr>
              <a:t>e</a:t>
            </a:r>
            <a:r>
              <a:rPr sz="3200" spc="210" dirty="0">
                <a:solidFill>
                  <a:srgbClr val="FFFFFF"/>
                </a:solidFill>
                <a:latin typeface="Verdana"/>
                <a:cs typeface="Verdana"/>
              </a:rPr>
              <a:t>a</a:t>
            </a:r>
            <a:r>
              <a:rPr sz="3200" spc="425" dirty="0">
                <a:solidFill>
                  <a:srgbClr val="FFFFFF"/>
                </a:solidFill>
                <a:latin typeface="Verdana"/>
                <a:cs typeface="Verdana"/>
              </a:rPr>
              <a:t>c</a:t>
            </a:r>
            <a:r>
              <a:rPr sz="3200" spc="190" dirty="0">
                <a:solidFill>
                  <a:srgbClr val="FFFFFF"/>
                </a:solidFill>
                <a:latin typeface="Verdana"/>
                <a:cs typeface="Verdana"/>
              </a:rPr>
              <a:t>e</a:t>
            </a:r>
            <a:r>
              <a:rPr sz="3200" spc="30" dirty="0">
                <a:solidFill>
                  <a:srgbClr val="FFFFFF"/>
                </a:solidFill>
                <a:latin typeface="Times New Roman"/>
                <a:cs typeface="Times New Roman"/>
              </a:rPr>
              <a:t> </a:t>
            </a:r>
            <a:r>
              <a:rPr sz="3200" spc="250" dirty="0">
                <a:solidFill>
                  <a:srgbClr val="FFFFFF"/>
                </a:solidFill>
                <a:latin typeface="Verdana"/>
                <a:cs typeface="Verdana"/>
              </a:rPr>
              <a:t>a</a:t>
            </a:r>
            <a:r>
              <a:rPr sz="3200" spc="-80" dirty="0">
                <a:solidFill>
                  <a:srgbClr val="FFFFFF"/>
                </a:solidFill>
                <a:latin typeface="Verdana"/>
                <a:cs typeface="Verdana"/>
              </a:rPr>
              <a:t>n</a:t>
            </a:r>
            <a:r>
              <a:rPr sz="3200" spc="215" dirty="0">
                <a:solidFill>
                  <a:srgbClr val="FFFFFF"/>
                </a:solidFill>
                <a:latin typeface="Verdana"/>
                <a:cs typeface="Verdana"/>
              </a:rPr>
              <a:t>d</a:t>
            </a:r>
            <a:r>
              <a:rPr sz="3200" spc="65" dirty="0">
                <a:solidFill>
                  <a:srgbClr val="FFFFFF"/>
                </a:solidFill>
                <a:latin typeface="Times New Roman"/>
                <a:cs typeface="Times New Roman"/>
              </a:rPr>
              <a:t> </a:t>
            </a:r>
            <a:r>
              <a:rPr sz="3200" spc="155" dirty="0">
                <a:solidFill>
                  <a:srgbClr val="FFFFFF"/>
                </a:solidFill>
                <a:latin typeface="Verdana"/>
                <a:cs typeface="Verdana"/>
              </a:rPr>
              <a:t>o</a:t>
            </a:r>
            <a:r>
              <a:rPr sz="3200" spc="-75" dirty="0">
                <a:solidFill>
                  <a:srgbClr val="FFFFFF"/>
                </a:solidFill>
                <a:latin typeface="Verdana"/>
                <a:cs typeface="Verdana"/>
              </a:rPr>
              <a:t>r</a:t>
            </a:r>
            <a:r>
              <a:rPr sz="3200" spc="-140" dirty="0">
                <a:solidFill>
                  <a:srgbClr val="FFFFFF"/>
                </a:solidFill>
                <a:latin typeface="Verdana"/>
                <a:cs typeface="Verdana"/>
              </a:rPr>
              <a:t>d</a:t>
            </a:r>
            <a:r>
              <a:rPr sz="3200" spc="-120" dirty="0">
                <a:solidFill>
                  <a:srgbClr val="FFFFFF"/>
                </a:solidFill>
                <a:latin typeface="Verdana"/>
                <a:cs typeface="Verdana"/>
              </a:rPr>
              <a:t>e</a:t>
            </a:r>
            <a:r>
              <a:rPr sz="3200" spc="-80" dirty="0">
                <a:solidFill>
                  <a:srgbClr val="FFFFFF"/>
                </a:solidFill>
                <a:latin typeface="Verdana"/>
                <a:cs typeface="Verdana"/>
              </a:rPr>
              <a:t>r</a:t>
            </a:r>
            <a:r>
              <a:rPr sz="3200" spc="-275" dirty="0">
                <a:solidFill>
                  <a:srgbClr val="FFFFFF"/>
                </a:solidFill>
                <a:latin typeface="Verdana"/>
                <a:cs typeface="Verdana"/>
              </a:rPr>
              <a:t>.</a:t>
            </a:r>
            <a:endParaRPr sz="3200">
              <a:latin typeface="Verdana"/>
              <a:cs typeface="Verdan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4196" y="1241039"/>
            <a:ext cx="8001634" cy="3150870"/>
          </a:xfrm>
          <a:prstGeom prst="rect">
            <a:avLst/>
          </a:prstGeom>
        </p:spPr>
        <p:txBody>
          <a:bodyPr vert="horz" wrap="square" lIns="0" tIns="65404" rIns="0" bIns="0" rtlCol="0">
            <a:spAutoFit/>
          </a:bodyPr>
          <a:lstStyle/>
          <a:p>
            <a:pPr marL="222250" marR="5080" indent="-210185" algn="just">
              <a:lnSpc>
                <a:spcPct val="90000"/>
              </a:lnSpc>
              <a:spcBef>
                <a:spcPts val="515"/>
              </a:spcBef>
              <a:buFont typeface="Arial MT"/>
              <a:buChar char="•"/>
              <a:tabLst>
                <a:tab pos="222885" algn="l"/>
              </a:tabLst>
            </a:pPr>
            <a:r>
              <a:rPr sz="3200" spc="105" dirty="0">
                <a:solidFill>
                  <a:srgbClr val="FFFFFF"/>
                </a:solidFill>
                <a:latin typeface="Verdana"/>
                <a:cs typeface="Verdana"/>
              </a:rPr>
              <a:t>Maulana </a:t>
            </a:r>
            <a:r>
              <a:rPr sz="3200" spc="-114" dirty="0">
                <a:solidFill>
                  <a:srgbClr val="FFFFFF"/>
                </a:solidFill>
                <a:latin typeface="Verdana"/>
                <a:cs typeface="Verdana"/>
              </a:rPr>
              <a:t>Bhasani, </a:t>
            </a:r>
            <a:r>
              <a:rPr sz="3200" spc="50" dirty="0">
                <a:solidFill>
                  <a:srgbClr val="FFFFFF"/>
                </a:solidFill>
                <a:latin typeface="Verdana"/>
                <a:cs typeface="Verdana"/>
              </a:rPr>
              <a:t>on </a:t>
            </a:r>
            <a:r>
              <a:rPr sz="3200" spc="-35" dirty="0">
                <a:solidFill>
                  <a:srgbClr val="FFFFFF"/>
                </a:solidFill>
                <a:latin typeface="Verdana"/>
                <a:cs typeface="Verdana"/>
              </a:rPr>
              <a:t>the </a:t>
            </a:r>
            <a:r>
              <a:rPr sz="3200" spc="-70" dirty="0">
                <a:solidFill>
                  <a:srgbClr val="FFFFFF"/>
                </a:solidFill>
                <a:latin typeface="Verdana"/>
                <a:cs typeface="Verdana"/>
              </a:rPr>
              <a:t>other </a:t>
            </a:r>
            <a:r>
              <a:rPr sz="3200" spc="15" dirty="0">
                <a:solidFill>
                  <a:srgbClr val="FFFFFF"/>
                </a:solidFill>
                <a:latin typeface="Verdana"/>
                <a:cs typeface="Verdana"/>
              </a:rPr>
              <a:t>hand, </a:t>
            </a:r>
            <a:r>
              <a:rPr sz="3200" spc="20" dirty="0">
                <a:solidFill>
                  <a:srgbClr val="FFFFFF"/>
                </a:solidFill>
                <a:latin typeface="Verdana"/>
                <a:cs typeface="Verdana"/>
              </a:rPr>
              <a:t> </a:t>
            </a:r>
            <a:r>
              <a:rPr sz="3200" spc="-60" dirty="0">
                <a:solidFill>
                  <a:srgbClr val="FFFFFF"/>
                </a:solidFill>
                <a:latin typeface="Verdana"/>
                <a:cs typeface="Verdana"/>
              </a:rPr>
              <a:t>refused</a:t>
            </a:r>
            <a:r>
              <a:rPr sz="3200" spc="-55" dirty="0">
                <a:solidFill>
                  <a:srgbClr val="FFFFFF"/>
                </a:solidFill>
                <a:latin typeface="Verdana"/>
                <a:cs typeface="Verdana"/>
              </a:rPr>
              <a:t> </a:t>
            </a:r>
            <a:r>
              <a:rPr sz="3200" spc="-20" dirty="0">
                <a:solidFill>
                  <a:srgbClr val="FFFFFF"/>
                </a:solidFill>
                <a:latin typeface="Verdana"/>
                <a:cs typeface="Verdana"/>
              </a:rPr>
              <a:t>to</a:t>
            </a:r>
            <a:r>
              <a:rPr sz="3200" spc="-15" dirty="0">
                <a:solidFill>
                  <a:srgbClr val="FFFFFF"/>
                </a:solidFill>
                <a:latin typeface="Verdana"/>
                <a:cs typeface="Verdana"/>
              </a:rPr>
              <a:t> </a:t>
            </a:r>
            <a:r>
              <a:rPr sz="3200" spc="-135" dirty="0">
                <a:solidFill>
                  <a:srgbClr val="FFFFFF"/>
                </a:solidFill>
                <a:latin typeface="Verdana"/>
                <a:cs typeface="Verdana"/>
              </a:rPr>
              <a:t>join</a:t>
            </a:r>
            <a:r>
              <a:rPr sz="3200" spc="-130" dirty="0">
                <a:solidFill>
                  <a:srgbClr val="FFFFFF"/>
                </a:solidFill>
                <a:latin typeface="Verdana"/>
                <a:cs typeface="Verdana"/>
              </a:rPr>
              <a:t> </a:t>
            </a:r>
            <a:r>
              <a:rPr sz="3200" spc="-35" dirty="0">
                <a:solidFill>
                  <a:srgbClr val="FFFFFF"/>
                </a:solidFill>
                <a:latin typeface="Verdana"/>
                <a:cs typeface="Verdana"/>
              </a:rPr>
              <a:t>the</a:t>
            </a:r>
            <a:r>
              <a:rPr sz="3200" spc="-30" dirty="0">
                <a:solidFill>
                  <a:srgbClr val="FFFFFF"/>
                </a:solidFill>
                <a:latin typeface="Verdana"/>
                <a:cs typeface="Verdana"/>
              </a:rPr>
              <a:t> </a:t>
            </a:r>
            <a:r>
              <a:rPr sz="3200" spc="-170" dirty="0">
                <a:solidFill>
                  <a:srgbClr val="FFFFFF"/>
                </a:solidFill>
                <a:latin typeface="Verdana"/>
                <a:cs typeface="Verdana"/>
              </a:rPr>
              <a:t>RTC</a:t>
            </a:r>
            <a:r>
              <a:rPr sz="3200" spc="-165" dirty="0">
                <a:solidFill>
                  <a:srgbClr val="FFFFFF"/>
                </a:solidFill>
                <a:latin typeface="Verdana"/>
                <a:cs typeface="Verdana"/>
              </a:rPr>
              <a:t> </a:t>
            </a:r>
            <a:r>
              <a:rPr sz="3200" spc="130" dirty="0">
                <a:solidFill>
                  <a:srgbClr val="FFFFFF"/>
                </a:solidFill>
                <a:latin typeface="Verdana"/>
                <a:cs typeface="Verdana"/>
              </a:rPr>
              <a:t>and</a:t>
            </a:r>
            <a:r>
              <a:rPr sz="3200" spc="135" dirty="0">
                <a:solidFill>
                  <a:srgbClr val="FFFFFF"/>
                </a:solidFill>
                <a:latin typeface="Verdana"/>
                <a:cs typeface="Verdana"/>
              </a:rPr>
              <a:t> </a:t>
            </a:r>
            <a:r>
              <a:rPr sz="3200" spc="-5" dirty="0">
                <a:solidFill>
                  <a:srgbClr val="FFFFFF"/>
                </a:solidFill>
                <a:latin typeface="Verdana"/>
                <a:cs typeface="Verdana"/>
              </a:rPr>
              <a:t>was </a:t>
            </a:r>
            <a:r>
              <a:rPr sz="3200" dirty="0">
                <a:solidFill>
                  <a:srgbClr val="FFFFFF"/>
                </a:solidFill>
                <a:latin typeface="Verdana"/>
                <a:cs typeface="Verdana"/>
              </a:rPr>
              <a:t> </a:t>
            </a:r>
            <a:r>
              <a:rPr sz="3200" spc="145" dirty="0">
                <a:solidFill>
                  <a:srgbClr val="FFFFFF"/>
                </a:solidFill>
                <a:latin typeface="Verdana"/>
                <a:cs typeface="Verdana"/>
              </a:rPr>
              <a:t>dubbed </a:t>
            </a:r>
            <a:r>
              <a:rPr sz="3200" spc="-85" dirty="0">
                <a:solidFill>
                  <a:srgbClr val="FFFFFF"/>
                </a:solidFill>
                <a:latin typeface="Verdana"/>
                <a:cs typeface="Verdana"/>
              </a:rPr>
              <a:t>as </a:t>
            </a:r>
            <a:r>
              <a:rPr sz="3200" spc="-35" dirty="0">
                <a:solidFill>
                  <a:srgbClr val="FFFFFF"/>
                </a:solidFill>
                <a:latin typeface="Verdana"/>
                <a:cs typeface="Verdana"/>
              </a:rPr>
              <a:t>the </a:t>
            </a:r>
            <a:r>
              <a:rPr sz="3200" spc="-15" dirty="0">
                <a:solidFill>
                  <a:srgbClr val="FFFFFF"/>
                </a:solidFill>
                <a:latin typeface="Verdana"/>
                <a:cs typeface="Verdana"/>
              </a:rPr>
              <a:t>'prophet </a:t>
            </a:r>
            <a:r>
              <a:rPr sz="3200" spc="20" dirty="0">
                <a:solidFill>
                  <a:srgbClr val="FFFFFF"/>
                </a:solidFill>
                <a:latin typeface="Verdana"/>
                <a:cs typeface="Verdana"/>
              </a:rPr>
              <a:t>of </a:t>
            </a:r>
            <a:r>
              <a:rPr sz="3200" spc="10" dirty="0">
                <a:solidFill>
                  <a:srgbClr val="FFFFFF"/>
                </a:solidFill>
                <a:latin typeface="Verdana"/>
                <a:cs typeface="Verdana"/>
              </a:rPr>
              <a:t>violence' </a:t>
            </a:r>
            <a:r>
              <a:rPr sz="3200" spc="15" dirty="0">
                <a:solidFill>
                  <a:srgbClr val="FFFFFF"/>
                </a:solidFill>
                <a:latin typeface="Verdana"/>
                <a:cs typeface="Verdana"/>
              </a:rPr>
              <a:t> </a:t>
            </a:r>
            <a:r>
              <a:rPr sz="3200" spc="150" dirty="0">
                <a:solidFill>
                  <a:srgbClr val="FFFFFF"/>
                </a:solidFill>
                <a:latin typeface="Verdana"/>
                <a:cs typeface="Verdana"/>
              </a:rPr>
              <a:t>w</a:t>
            </a:r>
            <a:r>
              <a:rPr sz="3200" spc="-150" dirty="0">
                <a:solidFill>
                  <a:srgbClr val="FFFFFF"/>
                </a:solidFill>
                <a:latin typeface="Verdana"/>
                <a:cs typeface="Verdana"/>
              </a:rPr>
              <a:t>h</a:t>
            </a:r>
            <a:r>
              <a:rPr sz="3200" spc="65" dirty="0">
                <a:solidFill>
                  <a:srgbClr val="FFFFFF"/>
                </a:solidFill>
                <a:latin typeface="Verdana"/>
                <a:cs typeface="Verdana"/>
              </a:rPr>
              <a:t>en</a:t>
            </a:r>
            <a:r>
              <a:rPr sz="3200" spc="240" dirty="0">
                <a:solidFill>
                  <a:srgbClr val="FFFFFF"/>
                </a:solidFill>
                <a:latin typeface="Times New Roman"/>
                <a:cs typeface="Times New Roman"/>
              </a:rPr>
              <a:t> </a:t>
            </a:r>
            <a:r>
              <a:rPr sz="3200" spc="-150" dirty="0">
                <a:solidFill>
                  <a:srgbClr val="FFFFFF"/>
                </a:solidFill>
                <a:latin typeface="Verdana"/>
                <a:cs typeface="Verdana"/>
              </a:rPr>
              <a:t>h</a:t>
            </a:r>
            <a:r>
              <a:rPr sz="3200" spc="-40" dirty="0">
                <a:solidFill>
                  <a:srgbClr val="FFFFFF"/>
                </a:solidFill>
                <a:latin typeface="Verdana"/>
                <a:cs typeface="Verdana"/>
              </a:rPr>
              <a:t>e,</a:t>
            </a:r>
            <a:r>
              <a:rPr sz="3200" spc="185" dirty="0">
                <a:solidFill>
                  <a:srgbClr val="FFFFFF"/>
                </a:solidFill>
                <a:latin typeface="Times New Roman"/>
                <a:cs typeface="Times New Roman"/>
              </a:rPr>
              <a:t> </a:t>
            </a:r>
            <a:r>
              <a:rPr sz="3200" spc="-105" dirty="0">
                <a:solidFill>
                  <a:srgbClr val="FFFFFF"/>
                </a:solidFill>
                <a:latin typeface="Verdana"/>
                <a:cs typeface="Verdana"/>
              </a:rPr>
              <a:t>a</a:t>
            </a:r>
            <a:r>
              <a:rPr sz="3200" spc="-65" dirty="0">
                <a:solidFill>
                  <a:srgbClr val="FFFFFF"/>
                </a:solidFill>
                <a:latin typeface="Verdana"/>
                <a:cs typeface="Verdana"/>
              </a:rPr>
              <a:t>s</a:t>
            </a:r>
            <a:r>
              <a:rPr sz="3200" spc="270" dirty="0">
                <a:solidFill>
                  <a:srgbClr val="FFFFFF"/>
                </a:solidFill>
                <a:latin typeface="Times New Roman"/>
                <a:cs typeface="Times New Roman"/>
              </a:rPr>
              <a:t> </a:t>
            </a:r>
            <a:r>
              <a:rPr sz="3200" spc="180" dirty="0">
                <a:solidFill>
                  <a:srgbClr val="FFFFFF"/>
                </a:solidFill>
                <a:latin typeface="Verdana"/>
                <a:cs typeface="Verdana"/>
              </a:rPr>
              <a:t>p</a:t>
            </a:r>
            <a:r>
              <a:rPr sz="3200" spc="-105" dirty="0">
                <a:solidFill>
                  <a:srgbClr val="FFFFFF"/>
                </a:solidFill>
                <a:latin typeface="Verdana"/>
                <a:cs typeface="Verdana"/>
              </a:rPr>
              <a:t>er</a:t>
            </a:r>
            <a:r>
              <a:rPr sz="3200" spc="254" dirty="0">
                <a:solidFill>
                  <a:srgbClr val="FFFFFF"/>
                </a:solidFill>
                <a:latin typeface="Times New Roman"/>
                <a:cs typeface="Times New Roman"/>
              </a:rPr>
              <a:t> </a:t>
            </a:r>
            <a:r>
              <a:rPr sz="3200" spc="-150" dirty="0">
                <a:solidFill>
                  <a:srgbClr val="FFFFFF"/>
                </a:solidFill>
                <a:latin typeface="Verdana"/>
                <a:cs typeface="Verdana"/>
              </a:rPr>
              <a:t>h</a:t>
            </a:r>
            <a:r>
              <a:rPr sz="3200" spc="-210" dirty="0">
                <a:solidFill>
                  <a:srgbClr val="FFFFFF"/>
                </a:solidFill>
                <a:latin typeface="Verdana"/>
                <a:cs typeface="Verdana"/>
              </a:rPr>
              <a:t>i</a:t>
            </a:r>
            <a:r>
              <a:rPr sz="3200" spc="-415" dirty="0">
                <a:solidFill>
                  <a:srgbClr val="FFFFFF"/>
                </a:solidFill>
                <a:latin typeface="Verdana"/>
                <a:cs typeface="Verdana"/>
              </a:rPr>
              <a:t>s</a:t>
            </a:r>
            <a:r>
              <a:rPr sz="3200" spc="195" dirty="0">
                <a:solidFill>
                  <a:srgbClr val="FFFFFF"/>
                </a:solidFill>
                <a:latin typeface="Times New Roman"/>
                <a:cs typeface="Times New Roman"/>
              </a:rPr>
              <a:t> </a:t>
            </a:r>
            <a:r>
              <a:rPr sz="3200" spc="-75" dirty="0">
                <a:solidFill>
                  <a:srgbClr val="FFFFFF"/>
                </a:solidFill>
                <a:latin typeface="Verdana"/>
                <a:cs typeface="Verdana"/>
              </a:rPr>
              <a:t>u</a:t>
            </a:r>
            <a:r>
              <a:rPr sz="3200" spc="-395" dirty="0">
                <a:solidFill>
                  <a:srgbClr val="FFFFFF"/>
                </a:solidFill>
                <a:latin typeface="Verdana"/>
                <a:cs typeface="Verdana"/>
              </a:rPr>
              <a:t>s</a:t>
            </a:r>
            <a:r>
              <a:rPr sz="3200" spc="-75" dirty="0">
                <a:solidFill>
                  <a:srgbClr val="FFFFFF"/>
                </a:solidFill>
                <a:latin typeface="Verdana"/>
                <a:cs typeface="Verdana"/>
              </a:rPr>
              <a:t>u</a:t>
            </a:r>
            <a:r>
              <a:rPr sz="3200" spc="175" dirty="0">
                <a:solidFill>
                  <a:srgbClr val="FFFFFF"/>
                </a:solidFill>
                <a:latin typeface="Verdana"/>
                <a:cs typeface="Verdana"/>
              </a:rPr>
              <a:t>a</a:t>
            </a:r>
            <a:r>
              <a:rPr sz="3200" spc="-235" dirty="0">
                <a:solidFill>
                  <a:srgbClr val="FFFFFF"/>
                </a:solidFill>
                <a:latin typeface="Verdana"/>
                <a:cs typeface="Verdana"/>
              </a:rPr>
              <a:t>l</a:t>
            </a:r>
            <a:r>
              <a:rPr sz="3200" spc="280" dirty="0">
                <a:solidFill>
                  <a:srgbClr val="FFFFFF"/>
                </a:solidFill>
                <a:latin typeface="Times New Roman"/>
                <a:cs typeface="Times New Roman"/>
              </a:rPr>
              <a:t> </a:t>
            </a:r>
            <a:r>
              <a:rPr sz="3200" spc="-215" dirty="0">
                <a:solidFill>
                  <a:srgbClr val="FFFFFF"/>
                </a:solidFill>
                <a:latin typeface="Verdana"/>
                <a:cs typeface="Verdana"/>
              </a:rPr>
              <a:t>t</a:t>
            </a:r>
            <a:r>
              <a:rPr sz="3200" spc="-80" dirty="0">
                <a:solidFill>
                  <a:srgbClr val="FFFFFF"/>
                </a:solidFill>
                <a:latin typeface="Verdana"/>
                <a:cs typeface="Verdana"/>
              </a:rPr>
              <a:t>h</a:t>
            </a:r>
            <a:r>
              <a:rPr sz="3200" spc="155" dirty="0">
                <a:solidFill>
                  <a:srgbClr val="FFFFFF"/>
                </a:solidFill>
                <a:latin typeface="Verdana"/>
                <a:cs typeface="Verdana"/>
              </a:rPr>
              <a:t>o</a:t>
            </a:r>
            <a:r>
              <a:rPr sz="3200" spc="-75" dirty="0">
                <a:solidFill>
                  <a:srgbClr val="FFFFFF"/>
                </a:solidFill>
                <a:latin typeface="Verdana"/>
                <a:cs typeface="Verdana"/>
              </a:rPr>
              <a:t>u</a:t>
            </a:r>
            <a:r>
              <a:rPr sz="3200" spc="60" dirty="0">
                <a:solidFill>
                  <a:srgbClr val="FFFFFF"/>
                </a:solidFill>
                <a:latin typeface="Verdana"/>
                <a:cs typeface="Verdana"/>
              </a:rPr>
              <a:t>g</a:t>
            </a:r>
            <a:r>
              <a:rPr sz="3200" spc="50" dirty="0">
                <a:solidFill>
                  <a:srgbClr val="FFFFFF"/>
                </a:solidFill>
                <a:latin typeface="Verdana"/>
                <a:cs typeface="Verdana"/>
              </a:rPr>
              <a:t>h</a:t>
            </a:r>
            <a:r>
              <a:rPr sz="3200" spc="-215" dirty="0">
                <a:solidFill>
                  <a:srgbClr val="FFFFFF"/>
                </a:solidFill>
                <a:latin typeface="Verdana"/>
                <a:cs typeface="Verdana"/>
              </a:rPr>
              <a:t>t</a:t>
            </a:r>
            <a:r>
              <a:rPr sz="3200" spc="-415" dirty="0">
                <a:solidFill>
                  <a:srgbClr val="FFFFFF"/>
                </a:solidFill>
                <a:latin typeface="Verdana"/>
                <a:cs typeface="Verdana"/>
              </a:rPr>
              <a:t>s</a:t>
            </a:r>
            <a:r>
              <a:rPr sz="3200" spc="270" dirty="0">
                <a:solidFill>
                  <a:srgbClr val="FFFFFF"/>
                </a:solidFill>
                <a:latin typeface="Times New Roman"/>
                <a:cs typeface="Times New Roman"/>
              </a:rPr>
              <a:t> </a:t>
            </a:r>
            <a:r>
              <a:rPr sz="3200" spc="250" dirty="0">
                <a:solidFill>
                  <a:srgbClr val="FFFFFF"/>
                </a:solidFill>
                <a:latin typeface="Verdana"/>
                <a:cs typeface="Verdana"/>
              </a:rPr>
              <a:t>a</a:t>
            </a:r>
            <a:r>
              <a:rPr sz="3200" spc="-80" dirty="0">
                <a:solidFill>
                  <a:srgbClr val="FFFFFF"/>
                </a:solidFill>
                <a:latin typeface="Verdana"/>
                <a:cs typeface="Verdana"/>
              </a:rPr>
              <a:t>n</a:t>
            </a:r>
            <a:r>
              <a:rPr sz="3200" spc="165" dirty="0">
                <a:solidFill>
                  <a:srgbClr val="FFFFFF"/>
                </a:solidFill>
                <a:latin typeface="Verdana"/>
                <a:cs typeface="Verdana"/>
              </a:rPr>
              <a:t>d </a:t>
            </a:r>
            <a:r>
              <a:rPr sz="3200" spc="85" dirty="0">
                <a:solidFill>
                  <a:srgbClr val="FFFFFF"/>
                </a:solidFill>
                <a:latin typeface="Times New Roman"/>
                <a:cs typeface="Times New Roman"/>
              </a:rPr>
              <a:t> </a:t>
            </a:r>
            <a:r>
              <a:rPr sz="3200" spc="-85" dirty="0">
                <a:solidFill>
                  <a:srgbClr val="FFFFFF"/>
                </a:solidFill>
                <a:latin typeface="Verdana"/>
                <a:cs typeface="Verdana"/>
              </a:rPr>
              <a:t>principles, </a:t>
            </a:r>
            <a:r>
              <a:rPr sz="3200" spc="105" dirty="0">
                <a:solidFill>
                  <a:srgbClr val="FFFFFF"/>
                </a:solidFill>
                <a:latin typeface="Verdana"/>
                <a:cs typeface="Verdana"/>
              </a:rPr>
              <a:t>declared </a:t>
            </a:r>
            <a:r>
              <a:rPr sz="3200" spc="-35" dirty="0">
                <a:solidFill>
                  <a:srgbClr val="FFFFFF"/>
                </a:solidFill>
                <a:latin typeface="Verdana"/>
                <a:cs typeface="Verdana"/>
              </a:rPr>
              <a:t>the </a:t>
            </a:r>
            <a:r>
              <a:rPr sz="3200" spc="-240" dirty="0">
                <a:solidFill>
                  <a:srgbClr val="FFFFFF"/>
                </a:solidFill>
                <a:latin typeface="Verdana"/>
                <a:cs typeface="Verdana"/>
              </a:rPr>
              <a:t>1969 </a:t>
            </a:r>
            <a:r>
              <a:rPr sz="3200" spc="-65" dirty="0">
                <a:solidFill>
                  <a:srgbClr val="FFFFFF"/>
                </a:solidFill>
                <a:latin typeface="Verdana"/>
                <a:cs typeface="Verdana"/>
              </a:rPr>
              <a:t>upsurge </a:t>
            </a:r>
            <a:r>
              <a:rPr sz="3200" spc="-60" dirty="0">
                <a:solidFill>
                  <a:srgbClr val="FFFFFF"/>
                </a:solidFill>
                <a:latin typeface="Verdana"/>
                <a:cs typeface="Verdana"/>
              </a:rPr>
              <a:t> </a:t>
            </a:r>
            <a:r>
              <a:rPr sz="3200" spc="-80" dirty="0">
                <a:solidFill>
                  <a:srgbClr val="FFFFFF"/>
                </a:solidFill>
                <a:latin typeface="Verdana"/>
                <a:cs typeface="Verdana"/>
              </a:rPr>
              <a:t>as </a:t>
            </a:r>
            <a:r>
              <a:rPr sz="3200" spc="-35" dirty="0">
                <a:solidFill>
                  <a:srgbClr val="FFFFFF"/>
                </a:solidFill>
                <a:latin typeface="Verdana"/>
                <a:cs typeface="Verdana"/>
              </a:rPr>
              <a:t>the </a:t>
            </a:r>
            <a:r>
              <a:rPr sz="3200" spc="-100" dirty="0">
                <a:solidFill>
                  <a:srgbClr val="FFFFFF"/>
                </a:solidFill>
                <a:latin typeface="Verdana"/>
                <a:cs typeface="Verdana"/>
              </a:rPr>
              <a:t>struggle </a:t>
            </a:r>
            <a:r>
              <a:rPr sz="3200" spc="70" dirty="0">
                <a:solidFill>
                  <a:srgbClr val="FFFFFF"/>
                </a:solidFill>
                <a:latin typeface="Verdana"/>
                <a:cs typeface="Verdana"/>
              </a:rPr>
              <a:t>between </a:t>
            </a:r>
            <a:r>
              <a:rPr sz="3200" spc="-35" dirty="0">
                <a:solidFill>
                  <a:srgbClr val="FFFFFF"/>
                </a:solidFill>
                <a:latin typeface="Verdana"/>
                <a:cs typeface="Verdana"/>
              </a:rPr>
              <a:t>the </a:t>
            </a:r>
            <a:r>
              <a:rPr sz="3200" spc="-90" dirty="0">
                <a:solidFill>
                  <a:srgbClr val="FFFFFF"/>
                </a:solidFill>
                <a:latin typeface="Verdana"/>
                <a:cs typeface="Verdana"/>
              </a:rPr>
              <a:t>oppressor </a:t>
            </a:r>
            <a:r>
              <a:rPr sz="3200" spc="-1110" dirty="0">
                <a:solidFill>
                  <a:srgbClr val="FFFFFF"/>
                </a:solidFill>
                <a:latin typeface="Verdana"/>
                <a:cs typeface="Verdana"/>
              </a:rPr>
              <a:t> </a:t>
            </a:r>
            <a:r>
              <a:rPr sz="3200" spc="130" dirty="0">
                <a:solidFill>
                  <a:srgbClr val="FFFFFF"/>
                </a:solidFill>
                <a:latin typeface="Verdana"/>
                <a:cs typeface="Verdana"/>
              </a:rPr>
              <a:t>and</a:t>
            </a:r>
            <a:r>
              <a:rPr sz="3200" spc="-265" dirty="0">
                <a:solidFill>
                  <a:srgbClr val="FFFFFF"/>
                </a:solidFill>
                <a:latin typeface="Verdana"/>
                <a:cs typeface="Verdana"/>
              </a:rPr>
              <a:t> </a:t>
            </a:r>
            <a:r>
              <a:rPr sz="3200" spc="-35" dirty="0">
                <a:solidFill>
                  <a:srgbClr val="FFFFFF"/>
                </a:solidFill>
                <a:latin typeface="Verdana"/>
                <a:cs typeface="Verdana"/>
              </a:rPr>
              <a:t>the</a:t>
            </a:r>
            <a:r>
              <a:rPr sz="3200" spc="-225" dirty="0">
                <a:solidFill>
                  <a:srgbClr val="FFFFFF"/>
                </a:solidFill>
                <a:latin typeface="Verdana"/>
                <a:cs typeface="Verdana"/>
              </a:rPr>
              <a:t> </a:t>
            </a:r>
            <a:r>
              <a:rPr sz="3200" spc="-40" dirty="0">
                <a:solidFill>
                  <a:srgbClr val="FFFFFF"/>
                </a:solidFill>
                <a:latin typeface="Verdana"/>
                <a:cs typeface="Verdana"/>
              </a:rPr>
              <a:t>oppressed.</a:t>
            </a:r>
            <a:endParaRPr sz="3200">
              <a:latin typeface="Verdana"/>
              <a:cs typeface="Verdan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4196" y="1098164"/>
            <a:ext cx="8001000" cy="4466590"/>
          </a:xfrm>
          <a:prstGeom prst="rect">
            <a:avLst/>
          </a:prstGeom>
        </p:spPr>
        <p:txBody>
          <a:bodyPr vert="horz" wrap="square" lIns="0" tIns="65404" rIns="0" bIns="0" rtlCol="0">
            <a:spAutoFit/>
          </a:bodyPr>
          <a:lstStyle/>
          <a:p>
            <a:pPr marL="222250" marR="5080" indent="-210185" algn="just">
              <a:lnSpc>
                <a:spcPct val="90000"/>
              </a:lnSpc>
              <a:spcBef>
                <a:spcPts val="515"/>
              </a:spcBef>
              <a:buFont typeface="Arial MT"/>
              <a:buChar char="•"/>
              <a:tabLst>
                <a:tab pos="222885" algn="l"/>
              </a:tabLst>
            </a:pPr>
            <a:r>
              <a:rPr sz="3200" spc="-290" dirty="0">
                <a:solidFill>
                  <a:srgbClr val="FFFFFF"/>
                </a:solidFill>
                <a:latin typeface="Verdana"/>
                <a:cs typeface="Verdana"/>
              </a:rPr>
              <a:t>In</a:t>
            </a:r>
            <a:r>
              <a:rPr sz="3200" spc="-285" dirty="0">
                <a:solidFill>
                  <a:srgbClr val="FFFFFF"/>
                </a:solidFill>
                <a:latin typeface="Verdana"/>
                <a:cs typeface="Verdana"/>
              </a:rPr>
              <a:t> </a:t>
            </a:r>
            <a:r>
              <a:rPr sz="3200" spc="-35" dirty="0">
                <a:solidFill>
                  <a:srgbClr val="FFFFFF"/>
                </a:solidFill>
                <a:latin typeface="Verdana"/>
                <a:cs typeface="Verdana"/>
              </a:rPr>
              <a:t>the</a:t>
            </a:r>
            <a:r>
              <a:rPr sz="3200" spc="-30" dirty="0">
                <a:solidFill>
                  <a:srgbClr val="FFFFFF"/>
                </a:solidFill>
                <a:latin typeface="Verdana"/>
                <a:cs typeface="Verdana"/>
              </a:rPr>
              <a:t> </a:t>
            </a:r>
            <a:r>
              <a:rPr sz="3200" spc="10" dirty="0">
                <a:solidFill>
                  <a:srgbClr val="FFFFFF"/>
                </a:solidFill>
                <a:latin typeface="Verdana"/>
                <a:cs typeface="Verdana"/>
              </a:rPr>
              <a:t>long</a:t>
            </a:r>
            <a:r>
              <a:rPr sz="3200" spc="15" dirty="0">
                <a:solidFill>
                  <a:srgbClr val="FFFFFF"/>
                </a:solidFill>
                <a:latin typeface="Verdana"/>
                <a:cs typeface="Verdana"/>
              </a:rPr>
              <a:t> </a:t>
            </a:r>
            <a:r>
              <a:rPr sz="3200" spc="-175" dirty="0">
                <a:solidFill>
                  <a:srgbClr val="FFFFFF"/>
                </a:solidFill>
                <a:latin typeface="Verdana"/>
                <a:cs typeface="Verdana"/>
              </a:rPr>
              <a:t>run</a:t>
            </a:r>
            <a:r>
              <a:rPr sz="3200" spc="-170" dirty="0">
                <a:solidFill>
                  <a:srgbClr val="FFFFFF"/>
                </a:solidFill>
                <a:latin typeface="Verdana"/>
                <a:cs typeface="Verdana"/>
              </a:rPr>
              <a:t> </a:t>
            </a:r>
            <a:r>
              <a:rPr sz="3200" spc="-35" dirty="0">
                <a:solidFill>
                  <a:srgbClr val="FFFFFF"/>
                </a:solidFill>
                <a:latin typeface="Verdana"/>
                <a:cs typeface="Verdana"/>
              </a:rPr>
              <a:t>the</a:t>
            </a:r>
            <a:r>
              <a:rPr sz="3200" spc="-30" dirty="0">
                <a:solidFill>
                  <a:srgbClr val="FFFFFF"/>
                </a:solidFill>
                <a:latin typeface="Verdana"/>
                <a:cs typeface="Verdana"/>
              </a:rPr>
              <a:t> </a:t>
            </a:r>
            <a:r>
              <a:rPr sz="3200" spc="-75" dirty="0">
                <a:solidFill>
                  <a:srgbClr val="FFFFFF"/>
                </a:solidFill>
                <a:latin typeface="Verdana"/>
                <a:cs typeface="Verdana"/>
              </a:rPr>
              <a:t>strongman</a:t>
            </a:r>
            <a:r>
              <a:rPr sz="3200" spc="-70" dirty="0">
                <a:solidFill>
                  <a:srgbClr val="FFFFFF"/>
                </a:solidFill>
                <a:latin typeface="Verdana"/>
                <a:cs typeface="Verdana"/>
              </a:rPr>
              <a:t> </a:t>
            </a:r>
            <a:r>
              <a:rPr sz="3200" spc="-60" dirty="0">
                <a:solidFill>
                  <a:srgbClr val="FFFFFF"/>
                </a:solidFill>
                <a:latin typeface="Verdana"/>
                <a:cs typeface="Verdana"/>
              </a:rPr>
              <a:t>of </a:t>
            </a:r>
            <a:r>
              <a:rPr sz="3200" spc="-55" dirty="0">
                <a:solidFill>
                  <a:srgbClr val="FFFFFF"/>
                </a:solidFill>
                <a:latin typeface="Verdana"/>
                <a:cs typeface="Verdana"/>
              </a:rPr>
              <a:t> </a:t>
            </a:r>
            <a:r>
              <a:rPr sz="3200" spc="-110" dirty="0">
                <a:solidFill>
                  <a:srgbClr val="FFFFFF"/>
                </a:solidFill>
                <a:latin typeface="Verdana"/>
                <a:cs typeface="Verdana"/>
              </a:rPr>
              <a:t>Pakistan, </a:t>
            </a:r>
            <a:r>
              <a:rPr sz="3200" spc="35" dirty="0">
                <a:solidFill>
                  <a:srgbClr val="FFFFFF"/>
                </a:solidFill>
                <a:latin typeface="Verdana"/>
                <a:cs typeface="Verdana"/>
              </a:rPr>
              <a:t>General </a:t>
            </a:r>
            <a:r>
              <a:rPr sz="3200" spc="-15" dirty="0">
                <a:solidFill>
                  <a:srgbClr val="FFFFFF"/>
                </a:solidFill>
                <a:latin typeface="Verdana"/>
                <a:cs typeface="Verdana"/>
              </a:rPr>
              <a:t>Ayub </a:t>
            </a:r>
            <a:r>
              <a:rPr sz="3200" spc="-105" dirty="0">
                <a:solidFill>
                  <a:srgbClr val="FFFFFF"/>
                </a:solidFill>
                <a:latin typeface="Verdana"/>
                <a:cs typeface="Verdana"/>
              </a:rPr>
              <a:t>Khan, </a:t>
            </a:r>
            <a:r>
              <a:rPr sz="3200" spc="130" dirty="0">
                <a:solidFill>
                  <a:srgbClr val="FFFFFF"/>
                </a:solidFill>
                <a:latin typeface="Verdana"/>
                <a:cs typeface="Verdana"/>
              </a:rPr>
              <a:t>had </a:t>
            </a:r>
            <a:r>
              <a:rPr sz="3200" spc="-45" dirty="0">
                <a:solidFill>
                  <a:srgbClr val="FFFFFF"/>
                </a:solidFill>
                <a:latin typeface="Verdana"/>
                <a:cs typeface="Verdana"/>
              </a:rPr>
              <a:t>to </a:t>
            </a:r>
            <a:r>
              <a:rPr sz="3200" spc="-40" dirty="0">
                <a:solidFill>
                  <a:srgbClr val="FFFFFF"/>
                </a:solidFill>
                <a:latin typeface="Verdana"/>
                <a:cs typeface="Verdana"/>
              </a:rPr>
              <a:t> </a:t>
            </a:r>
            <a:r>
              <a:rPr sz="3200" spc="80" dirty="0">
                <a:solidFill>
                  <a:srgbClr val="FFFFFF"/>
                </a:solidFill>
                <a:latin typeface="Verdana"/>
                <a:cs typeface="Verdana"/>
              </a:rPr>
              <a:t>hand </a:t>
            </a:r>
            <a:r>
              <a:rPr sz="3200" spc="-40" dirty="0">
                <a:solidFill>
                  <a:srgbClr val="FFFFFF"/>
                </a:solidFill>
                <a:latin typeface="Verdana"/>
                <a:cs typeface="Verdana"/>
              </a:rPr>
              <a:t>over </a:t>
            </a:r>
            <a:r>
              <a:rPr sz="3200" spc="25" dirty="0">
                <a:solidFill>
                  <a:srgbClr val="FFFFFF"/>
                </a:solidFill>
                <a:latin typeface="Verdana"/>
                <a:cs typeface="Verdana"/>
              </a:rPr>
              <a:t>power </a:t>
            </a:r>
            <a:r>
              <a:rPr sz="3200" spc="-20" dirty="0">
                <a:solidFill>
                  <a:srgbClr val="FFFFFF"/>
                </a:solidFill>
                <a:latin typeface="Verdana"/>
                <a:cs typeface="Verdana"/>
              </a:rPr>
              <a:t>to </a:t>
            </a:r>
            <a:r>
              <a:rPr sz="3200" spc="20" dirty="0">
                <a:solidFill>
                  <a:srgbClr val="FFFFFF"/>
                </a:solidFill>
                <a:latin typeface="Verdana"/>
                <a:cs typeface="Verdana"/>
              </a:rPr>
              <a:t>General </a:t>
            </a:r>
            <a:r>
              <a:rPr sz="3200" spc="35" dirty="0">
                <a:solidFill>
                  <a:srgbClr val="FFFFFF"/>
                </a:solidFill>
                <a:latin typeface="Verdana"/>
                <a:cs typeface="Verdana"/>
              </a:rPr>
              <a:t>Yahya </a:t>
            </a:r>
            <a:r>
              <a:rPr sz="3200" spc="40" dirty="0">
                <a:solidFill>
                  <a:srgbClr val="FFFFFF"/>
                </a:solidFill>
                <a:latin typeface="Verdana"/>
                <a:cs typeface="Verdana"/>
              </a:rPr>
              <a:t> </a:t>
            </a:r>
            <a:r>
              <a:rPr sz="3200" spc="-105" dirty="0">
                <a:solidFill>
                  <a:srgbClr val="FFFFFF"/>
                </a:solidFill>
                <a:latin typeface="Verdana"/>
                <a:cs typeface="Verdana"/>
              </a:rPr>
              <a:t>Khan, </a:t>
            </a:r>
            <a:r>
              <a:rPr sz="3200" spc="45" dirty="0">
                <a:solidFill>
                  <a:srgbClr val="FFFFFF"/>
                </a:solidFill>
                <a:latin typeface="Verdana"/>
                <a:cs typeface="Verdana"/>
              </a:rPr>
              <a:t>chief </a:t>
            </a:r>
            <a:r>
              <a:rPr sz="3200" spc="-15" dirty="0">
                <a:solidFill>
                  <a:srgbClr val="FFFFFF"/>
                </a:solidFill>
                <a:latin typeface="Verdana"/>
                <a:cs typeface="Verdana"/>
              </a:rPr>
              <a:t>of </a:t>
            </a:r>
            <a:r>
              <a:rPr sz="3200" spc="-95" dirty="0">
                <a:solidFill>
                  <a:srgbClr val="FFFFFF"/>
                </a:solidFill>
                <a:latin typeface="Verdana"/>
                <a:cs typeface="Verdana"/>
              </a:rPr>
              <a:t>Pakistan </a:t>
            </a:r>
            <a:r>
              <a:rPr sz="3200" spc="-180" dirty="0">
                <a:solidFill>
                  <a:srgbClr val="FFFFFF"/>
                </a:solidFill>
                <a:latin typeface="Verdana"/>
                <a:cs typeface="Verdana"/>
              </a:rPr>
              <a:t>Army. </a:t>
            </a:r>
            <a:r>
              <a:rPr sz="3200" spc="-25" dirty="0">
                <a:solidFill>
                  <a:srgbClr val="FFFFFF"/>
                </a:solidFill>
                <a:latin typeface="Verdana"/>
                <a:cs typeface="Verdana"/>
              </a:rPr>
              <a:t>Martial </a:t>
            </a:r>
            <a:r>
              <a:rPr sz="3200" spc="-20" dirty="0">
                <a:solidFill>
                  <a:srgbClr val="FFFFFF"/>
                </a:solidFill>
                <a:latin typeface="Verdana"/>
                <a:cs typeface="Verdana"/>
              </a:rPr>
              <a:t> </a:t>
            </a:r>
            <a:r>
              <a:rPr sz="3200" spc="-15" dirty="0">
                <a:solidFill>
                  <a:srgbClr val="FFFFFF"/>
                </a:solidFill>
                <a:latin typeface="Verdana"/>
                <a:cs typeface="Verdana"/>
              </a:rPr>
              <a:t>Law</a:t>
            </a:r>
            <a:r>
              <a:rPr sz="3200" spc="-10" dirty="0">
                <a:solidFill>
                  <a:srgbClr val="FFFFFF"/>
                </a:solidFill>
                <a:latin typeface="Verdana"/>
                <a:cs typeface="Verdana"/>
              </a:rPr>
              <a:t> </a:t>
            </a:r>
            <a:r>
              <a:rPr sz="3200" spc="-30" dirty="0">
                <a:solidFill>
                  <a:srgbClr val="FFFFFF"/>
                </a:solidFill>
                <a:latin typeface="Verdana"/>
                <a:cs typeface="Verdana"/>
              </a:rPr>
              <a:t>was</a:t>
            </a:r>
            <a:r>
              <a:rPr sz="3200" spc="-25" dirty="0">
                <a:solidFill>
                  <a:srgbClr val="FFFFFF"/>
                </a:solidFill>
                <a:latin typeface="Verdana"/>
                <a:cs typeface="Verdana"/>
              </a:rPr>
              <a:t> </a:t>
            </a:r>
            <a:r>
              <a:rPr sz="3200" spc="-85" dirty="0">
                <a:solidFill>
                  <a:srgbClr val="FFFFFF"/>
                </a:solidFill>
                <a:latin typeface="Verdana"/>
                <a:cs typeface="Verdana"/>
              </a:rPr>
              <a:t>re-imposed,</a:t>
            </a:r>
            <a:r>
              <a:rPr sz="3200" spc="960" dirty="0">
                <a:solidFill>
                  <a:srgbClr val="FFFFFF"/>
                </a:solidFill>
                <a:latin typeface="Verdana"/>
                <a:cs typeface="Verdana"/>
              </a:rPr>
              <a:t> </a:t>
            </a:r>
            <a:r>
              <a:rPr sz="3200" spc="-25" dirty="0">
                <a:solidFill>
                  <a:srgbClr val="FFFFFF"/>
                </a:solidFill>
                <a:latin typeface="Verdana"/>
                <a:cs typeface="Verdana"/>
              </a:rPr>
              <a:t>but </a:t>
            </a:r>
            <a:r>
              <a:rPr sz="3200" spc="-20" dirty="0">
                <a:solidFill>
                  <a:srgbClr val="FFFFFF"/>
                </a:solidFill>
                <a:latin typeface="Verdana"/>
                <a:cs typeface="Verdana"/>
              </a:rPr>
              <a:t> </a:t>
            </a:r>
            <a:r>
              <a:rPr sz="3200" spc="-114" dirty="0">
                <a:solidFill>
                  <a:srgbClr val="FFFFFF"/>
                </a:solidFill>
                <a:latin typeface="Verdana"/>
                <a:cs typeface="Verdana"/>
              </a:rPr>
              <a:t>simultaneously</a:t>
            </a:r>
            <a:r>
              <a:rPr sz="3200" spc="-110" dirty="0">
                <a:solidFill>
                  <a:srgbClr val="FFFFFF"/>
                </a:solidFill>
                <a:latin typeface="Verdana"/>
                <a:cs typeface="Verdana"/>
              </a:rPr>
              <a:t> </a:t>
            </a:r>
            <a:r>
              <a:rPr sz="3200" spc="-185" dirty="0">
                <a:solidFill>
                  <a:srgbClr val="FFFFFF"/>
                </a:solidFill>
                <a:latin typeface="Verdana"/>
                <a:cs typeface="Verdana"/>
              </a:rPr>
              <a:t>it</a:t>
            </a:r>
            <a:r>
              <a:rPr sz="3200" spc="-180" dirty="0">
                <a:solidFill>
                  <a:srgbClr val="FFFFFF"/>
                </a:solidFill>
                <a:latin typeface="Verdana"/>
                <a:cs typeface="Verdana"/>
              </a:rPr>
              <a:t> </a:t>
            </a:r>
            <a:r>
              <a:rPr sz="3200" spc="-30" dirty="0">
                <a:solidFill>
                  <a:srgbClr val="FFFFFF"/>
                </a:solidFill>
                <a:latin typeface="Verdana"/>
                <a:cs typeface="Verdana"/>
              </a:rPr>
              <a:t>was</a:t>
            </a:r>
            <a:r>
              <a:rPr sz="3200" spc="1070" dirty="0">
                <a:solidFill>
                  <a:srgbClr val="FFFFFF"/>
                </a:solidFill>
                <a:latin typeface="Verdana"/>
                <a:cs typeface="Verdana"/>
              </a:rPr>
              <a:t> </a:t>
            </a:r>
            <a:r>
              <a:rPr sz="3200" spc="95" dirty="0">
                <a:solidFill>
                  <a:srgbClr val="FFFFFF"/>
                </a:solidFill>
                <a:latin typeface="Verdana"/>
                <a:cs typeface="Verdana"/>
              </a:rPr>
              <a:t>agreed</a:t>
            </a:r>
            <a:r>
              <a:rPr sz="3200" spc="100" dirty="0">
                <a:solidFill>
                  <a:srgbClr val="FFFFFF"/>
                </a:solidFill>
                <a:latin typeface="Verdana"/>
                <a:cs typeface="Verdana"/>
              </a:rPr>
              <a:t> </a:t>
            </a:r>
            <a:r>
              <a:rPr sz="3200" spc="-50" dirty="0">
                <a:solidFill>
                  <a:srgbClr val="FFFFFF"/>
                </a:solidFill>
                <a:latin typeface="Verdana"/>
                <a:cs typeface="Verdana"/>
              </a:rPr>
              <a:t>that </a:t>
            </a:r>
            <a:r>
              <a:rPr sz="3200" spc="-45" dirty="0">
                <a:solidFill>
                  <a:srgbClr val="FFFFFF"/>
                </a:solidFill>
                <a:latin typeface="Verdana"/>
                <a:cs typeface="Verdana"/>
              </a:rPr>
              <a:t> </a:t>
            </a:r>
            <a:r>
              <a:rPr sz="3200" spc="-25" dirty="0">
                <a:solidFill>
                  <a:srgbClr val="FFFFFF"/>
                </a:solidFill>
                <a:latin typeface="Verdana"/>
                <a:cs typeface="Verdana"/>
              </a:rPr>
              <a:t>elections </a:t>
            </a:r>
            <a:r>
              <a:rPr sz="3200" spc="30" dirty="0">
                <a:solidFill>
                  <a:srgbClr val="FFFFFF"/>
                </a:solidFill>
                <a:latin typeface="Verdana"/>
                <a:cs typeface="Verdana"/>
              </a:rPr>
              <a:t>would </a:t>
            </a:r>
            <a:r>
              <a:rPr sz="3200" spc="185" dirty="0">
                <a:solidFill>
                  <a:srgbClr val="FFFFFF"/>
                </a:solidFill>
                <a:latin typeface="Verdana"/>
                <a:cs typeface="Verdana"/>
              </a:rPr>
              <a:t>be </a:t>
            </a:r>
            <a:r>
              <a:rPr sz="3200" spc="30" dirty="0">
                <a:solidFill>
                  <a:srgbClr val="FFFFFF"/>
                </a:solidFill>
                <a:latin typeface="Verdana"/>
                <a:cs typeface="Verdana"/>
              </a:rPr>
              <a:t>arranged </a:t>
            </a:r>
            <a:r>
              <a:rPr sz="3200" spc="-35" dirty="0">
                <a:solidFill>
                  <a:srgbClr val="FFFFFF"/>
                </a:solidFill>
                <a:latin typeface="Verdana"/>
                <a:cs typeface="Verdana"/>
              </a:rPr>
              <a:t>soon </a:t>
            </a:r>
            <a:r>
              <a:rPr sz="3200" spc="40" dirty="0">
                <a:solidFill>
                  <a:srgbClr val="FFFFFF"/>
                </a:solidFill>
                <a:latin typeface="Verdana"/>
                <a:cs typeface="Verdana"/>
              </a:rPr>
              <a:t>on </a:t>
            </a:r>
            <a:r>
              <a:rPr sz="3200" spc="45" dirty="0">
                <a:solidFill>
                  <a:srgbClr val="FFFFFF"/>
                </a:solidFill>
                <a:latin typeface="Verdana"/>
                <a:cs typeface="Verdana"/>
              </a:rPr>
              <a:t> </a:t>
            </a:r>
            <a:r>
              <a:rPr sz="3200" spc="-35" dirty="0">
                <a:solidFill>
                  <a:srgbClr val="FFFFFF"/>
                </a:solidFill>
                <a:latin typeface="Verdana"/>
                <a:cs typeface="Verdana"/>
              </a:rPr>
              <a:t>the </a:t>
            </a:r>
            <a:r>
              <a:rPr sz="3200" spc="-120" dirty="0">
                <a:solidFill>
                  <a:srgbClr val="FFFFFF"/>
                </a:solidFill>
                <a:latin typeface="Verdana"/>
                <a:cs typeface="Verdana"/>
              </a:rPr>
              <a:t>basis </a:t>
            </a:r>
            <a:r>
              <a:rPr sz="3200" spc="20" dirty="0">
                <a:solidFill>
                  <a:srgbClr val="FFFFFF"/>
                </a:solidFill>
                <a:latin typeface="Verdana"/>
                <a:cs typeface="Verdana"/>
              </a:rPr>
              <a:t>of </a:t>
            </a:r>
            <a:r>
              <a:rPr sz="3200" spc="-130" dirty="0">
                <a:solidFill>
                  <a:srgbClr val="FFFFFF"/>
                </a:solidFill>
                <a:latin typeface="Verdana"/>
                <a:cs typeface="Verdana"/>
              </a:rPr>
              <a:t>universal </a:t>
            </a:r>
            <a:r>
              <a:rPr sz="3200" spc="-5" dirty="0">
                <a:solidFill>
                  <a:srgbClr val="FFFFFF"/>
                </a:solidFill>
                <a:latin typeface="Verdana"/>
                <a:cs typeface="Verdana"/>
              </a:rPr>
              <a:t>adult </a:t>
            </a:r>
            <a:r>
              <a:rPr sz="3200" spc="-80" dirty="0">
                <a:solidFill>
                  <a:srgbClr val="FFFFFF"/>
                </a:solidFill>
                <a:latin typeface="Verdana"/>
                <a:cs typeface="Verdana"/>
              </a:rPr>
              <a:t>franchise, </a:t>
            </a:r>
            <a:r>
              <a:rPr sz="3200" spc="-75" dirty="0">
                <a:solidFill>
                  <a:srgbClr val="FFFFFF"/>
                </a:solidFill>
                <a:latin typeface="Verdana"/>
                <a:cs typeface="Verdana"/>
              </a:rPr>
              <a:t> </a:t>
            </a:r>
            <a:r>
              <a:rPr sz="3200" spc="130" dirty="0">
                <a:solidFill>
                  <a:srgbClr val="FFFFFF"/>
                </a:solidFill>
                <a:latin typeface="Verdana"/>
                <a:cs typeface="Verdana"/>
              </a:rPr>
              <a:t>and </a:t>
            </a:r>
            <a:r>
              <a:rPr sz="3200" spc="-50" dirty="0">
                <a:solidFill>
                  <a:srgbClr val="FFFFFF"/>
                </a:solidFill>
                <a:latin typeface="Verdana"/>
                <a:cs typeface="Verdana"/>
              </a:rPr>
              <a:t>parliamentary </a:t>
            </a:r>
            <a:r>
              <a:rPr sz="3200" spc="105" dirty="0">
                <a:solidFill>
                  <a:srgbClr val="FFFFFF"/>
                </a:solidFill>
                <a:latin typeface="Verdana"/>
                <a:cs typeface="Verdana"/>
              </a:rPr>
              <a:t>democracy </a:t>
            </a:r>
            <a:r>
              <a:rPr sz="3200" spc="45" dirty="0">
                <a:solidFill>
                  <a:srgbClr val="FFFFFF"/>
                </a:solidFill>
                <a:latin typeface="Verdana"/>
                <a:cs typeface="Verdana"/>
              </a:rPr>
              <a:t>would </a:t>
            </a:r>
            <a:r>
              <a:rPr sz="3200" spc="50" dirty="0">
                <a:solidFill>
                  <a:srgbClr val="FFFFFF"/>
                </a:solidFill>
                <a:latin typeface="Verdana"/>
                <a:cs typeface="Verdana"/>
              </a:rPr>
              <a:t> </a:t>
            </a:r>
            <a:r>
              <a:rPr sz="3200" spc="185" dirty="0">
                <a:solidFill>
                  <a:srgbClr val="FFFFFF"/>
                </a:solidFill>
                <a:latin typeface="Verdana"/>
                <a:cs typeface="Verdana"/>
              </a:rPr>
              <a:t>be</a:t>
            </a:r>
            <a:r>
              <a:rPr sz="3200" spc="-229" dirty="0">
                <a:solidFill>
                  <a:srgbClr val="FFFFFF"/>
                </a:solidFill>
                <a:latin typeface="Verdana"/>
                <a:cs typeface="Verdana"/>
              </a:rPr>
              <a:t> </a:t>
            </a:r>
            <a:r>
              <a:rPr sz="3200" spc="-10" dirty="0">
                <a:solidFill>
                  <a:srgbClr val="FFFFFF"/>
                </a:solidFill>
                <a:latin typeface="Verdana"/>
                <a:cs typeface="Verdana"/>
              </a:rPr>
              <a:t>introduced.</a:t>
            </a:r>
            <a:endParaRPr sz="3200">
              <a:latin typeface="Verdana"/>
              <a:cs typeface="Verdan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4196" y="2167886"/>
            <a:ext cx="7997825" cy="3150870"/>
          </a:xfrm>
          <a:prstGeom prst="rect">
            <a:avLst/>
          </a:prstGeom>
        </p:spPr>
        <p:txBody>
          <a:bodyPr vert="horz" wrap="square" lIns="0" tIns="71120" rIns="0" bIns="0" rtlCol="0">
            <a:spAutoFit/>
          </a:bodyPr>
          <a:lstStyle/>
          <a:p>
            <a:pPr marL="222250" marR="5080" indent="-210185" algn="just">
              <a:lnSpc>
                <a:spcPts val="3460"/>
              </a:lnSpc>
              <a:spcBef>
                <a:spcPts val="560"/>
              </a:spcBef>
              <a:buFont typeface="Arial MT"/>
              <a:buChar char="•"/>
              <a:tabLst>
                <a:tab pos="222885" algn="l"/>
              </a:tabLst>
            </a:pPr>
            <a:r>
              <a:rPr sz="3200" spc="-55" dirty="0">
                <a:solidFill>
                  <a:srgbClr val="FFFFFF"/>
                </a:solidFill>
                <a:latin typeface="Verdana"/>
                <a:cs typeface="Verdana"/>
              </a:rPr>
              <a:t>Fear </a:t>
            </a:r>
            <a:r>
              <a:rPr sz="3200" spc="20" dirty="0">
                <a:solidFill>
                  <a:srgbClr val="FFFFFF"/>
                </a:solidFill>
                <a:latin typeface="Verdana"/>
                <a:cs typeface="Verdana"/>
              </a:rPr>
              <a:t>of </a:t>
            </a:r>
            <a:r>
              <a:rPr sz="3200" spc="65" dirty="0">
                <a:solidFill>
                  <a:srgbClr val="FFFFFF"/>
                </a:solidFill>
                <a:latin typeface="Verdana"/>
                <a:cs typeface="Verdana"/>
              </a:rPr>
              <a:t>police </a:t>
            </a:r>
            <a:r>
              <a:rPr sz="3200" spc="130" dirty="0">
                <a:solidFill>
                  <a:srgbClr val="FFFFFF"/>
                </a:solidFill>
                <a:latin typeface="Verdana"/>
                <a:cs typeface="Verdana"/>
              </a:rPr>
              <a:t>and </a:t>
            </a:r>
            <a:r>
              <a:rPr sz="3200" spc="-95" dirty="0">
                <a:solidFill>
                  <a:srgbClr val="FFFFFF"/>
                </a:solidFill>
                <a:latin typeface="Verdana"/>
                <a:cs typeface="Verdana"/>
              </a:rPr>
              <a:t>civil</a:t>
            </a:r>
            <a:r>
              <a:rPr sz="3200" spc="-90" dirty="0">
                <a:solidFill>
                  <a:srgbClr val="FFFFFF"/>
                </a:solidFill>
                <a:latin typeface="Verdana"/>
                <a:cs typeface="Verdana"/>
              </a:rPr>
              <a:t> </a:t>
            </a:r>
            <a:r>
              <a:rPr sz="3200" spc="130" dirty="0">
                <a:solidFill>
                  <a:srgbClr val="FFFFFF"/>
                </a:solidFill>
                <a:latin typeface="Verdana"/>
                <a:cs typeface="Verdana"/>
              </a:rPr>
              <a:t>and </a:t>
            </a:r>
            <a:r>
              <a:rPr sz="3200" spc="-155" dirty="0">
                <a:solidFill>
                  <a:srgbClr val="FFFFFF"/>
                </a:solidFill>
                <a:latin typeface="Verdana"/>
                <a:cs typeface="Verdana"/>
              </a:rPr>
              <a:t>military </a:t>
            </a:r>
            <a:r>
              <a:rPr sz="3200" spc="-150" dirty="0">
                <a:solidFill>
                  <a:srgbClr val="FFFFFF"/>
                </a:solidFill>
                <a:latin typeface="Verdana"/>
                <a:cs typeface="Verdana"/>
              </a:rPr>
              <a:t> </a:t>
            </a:r>
            <a:r>
              <a:rPr sz="3200" spc="-25" dirty="0">
                <a:solidFill>
                  <a:srgbClr val="FFFFFF"/>
                </a:solidFill>
                <a:latin typeface="Verdana"/>
                <a:cs typeface="Verdana"/>
              </a:rPr>
              <a:t>bureaucrats </a:t>
            </a:r>
            <a:r>
              <a:rPr sz="3200" spc="-120" dirty="0">
                <a:solidFill>
                  <a:srgbClr val="FFFFFF"/>
                </a:solidFill>
                <a:latin typeface="Verdana"/>
                <a:cs typeface="Verdana"/>
              </a:rPr>
              <a:t>minimised </a:t>
            </a:r>
            <a:r>
              <a:rPr sz="3200" spc="-20" dirty="0">
                <a:solidFill>
                  <a:srgbClr val="FFFFFF"/>
                </a:solidFill>
                <a:latin typeface="Verdana"/>
                <a:cs typeface="Verdana"/>
              </a:rPr>
              <a:t>to </a:t>
            </a:r>
            <a:r>
              <a:rPr sz="3200" spc="280" dirty="0">
                <a:solidFill>
                  <a:srgbClr val="FFFFFF"/>
                </a:solidFill>
                <a:latin typeface="Verdana"/>
                <a:cs typeface="Verdana"/>
              </a:rPr>
              <a:t>a </a:t>
            </a:r>
            <a:r>
              <a:rPr sz="3200" spc="-100" dirty="0">
                <a:solidFill>
                  <a:srgbClr val="FFFFFF"/>
                </a:solidFill>
                <a:latin typeface="Verdana"/>
                <a:cs typeface="Verdana"/>
              </a:rPr>
              <a:t>very </a:t>
            </a:r>
            <a:r>
              <a:rPr sz="3200" dirty="0">
                <a:solidFill>
                  <a:srgbClr val="FFFFFF"/>
                </a:solidFill>
                <a:latin typeface="Verdana"/>
                <a:cs typeface="Verdana"/>
              </a:rPr>
              <a:t>great </a:t>
            </a:r>
            <a:r>
              <a:rPr sz="3200" spc="-1110" dirty="0">
                <a:solidFill>
                  <a:srgbClr val="FFFFFF"/>
                </a:solidFill>
                <a:latin typeface="Verdana"/>
                <a:cs typeface="Verdana"/>
              </a:rPr>
              <a:t> </a:t>
            </a:r>
            <a:r>
              <a:rPr sz="3200" spc="-65" dirty="0">
                <a:solidFill>
                  <a:srgbClr val="FFFFFF"/>
                </a:solidFill>
                <a:latin typeface="Verdana"/>
                <a:cs typeface="Verdana"/>
              </a:rPr>
              <a:t>extent </a:t>
            </a:r>
            <a:r>
              <a:rPr sz="3200" spc="-135" dirty="0">
                <a:solidFill>
                  <a:srgbClr val="FFFFFF"/>
                </a:solidFill>
                <a:latin typeface="Verdana"/>
                <a:cs typeface="Verdana"/>
              </a:rPr>
              <a:t>from </a:t>
            </a:r>
            <a:r>
              <a:rPr sz="3200" spc="-35" dirty="0">
                <a:solidFill>
                  <a:srgbClr val="FFFFFF"/>
                </a:solidFill>
                <a:latin typeface="Verdana"/>
                <a:cs typeface="Verdana"/>
              </a:rPr>
              <a:t>the </a:t>
            </a:r>
            <a:r>
              <a:rPr sz="3200" spc="-125" dirty="0">
                <a:solidFill>
                  <a:srgbClr val="FFFFFF"/>
                </a:solidFill>
                <a:latin typeface="Verdana"/>
                <a:cs typeface="Verdana"/>
              </a:rPr>
              <a:t>minds </a:t>
            </a:r>
            <a:r>
              <a:rPr sz="3200" spc="-15" dirty="0">
                <a:solidFill>
                  <a:srgbClr val="FFFFFF"/>
                </a:solidFill>
                <a:latin typeface="Verdana"/>
                <a:cs typeface="Verdana"/>
              </a:rPr>
              <a:t>of </a:t>
            </a:r>
            <a:r>
              <a:rPr sz="3200" spc="-35" dirty="0">
                <a:solidFill>
                  <a:srgbClr val="FFFFFF"/>
                </a:solidFill>
                <a:latin typeface="Verdana"/>
                <a:cs typeface="Verdana"/>
              </a:rPr>
              <a:t>the </a:t>
            </a:r>
            <a:r>
              <a:rPr sz="3200" spc="50" dirty="0">
                <a:solidFill>
                  <a:srgbClr val="FFFFFF"/>
                </a:solidFill>
                <a:latin typeface="Verdana"/>
                <a:cs typeface="Verdana"/>
              </a:rPr>
              <a:t>people, </a:t>
            </a:r>
            <a:r>
              <a:rPr sz="3200" spc="55" dirty="0">
                <a:solidFill>
                  <a:srgbClr val="FFFFFF"/>
                </a:solidFill>
                <a:latin typeface="Verdana"/>
                <a:cs typeface="Verdana"/>
              </a:rPr>
              <a:t> </a:t>
            </a:r>
            <a:r>
              <a:rPr sz="3200" spc="250" dirty="0">
                <a:solidFill>
                  <a:srgbClr val="FFFFFF"/>
                </a:solidFill>
                <a:latin typeface="Verdana"/>
                <a:cs typeface="Verdana"/>
              </a:rPr>
              <a:t>a</a:t>
            </a:r>
            <a:r>
              <a:rPr sz="3200" spc="-80" dirty="0">
                <a:solidFill>
                  <a:srgbClr val="FFFFFF"/>
                </a:solidFill>
                <a:latin typeface="Verdana"/>
                <a:cs typeface="Verdana"/>
              </a:rPr>
              <a:t>n</a:t>
            </a:r>
            <a:r>
              <a:rPr sz="3200" spc="215" dirty="0">
                <a:solidFill>
                  <a:srgbClr val="FFFFFF"/>
                </a:solidFill>
                <a:latin typeface="Verdana"/>
                <a:cs typeface="Verdana"/>
              </a:rPr>
              <a:t>d</a:t>
            </a:r>
            <a:r>
              <a:rPr sz="3200" spc="65" dirty="0">
                <a:solidFill>
                  <a:srgbClr val="FFFFFF"/>
                </a:solidFill>
                <a:latin typeface="Times New Roman"/>
                <a:cs typeface="Times New Roman"/>
              </a:rPr>
              <a:t> </a:t>
            </a:r>
            <a:r>
              <a:rPr sz="3200" spc="-60" dirty="0">
                <a:solidFill>
                  <a:srgbClr val="FFFFFF"/>
                </a:solidFill>
                <a:latin typeface="Verdana"/>
                <a:cs typeface="Verdana"/>
              </a:rPr>
              <a:t>i</a:t>
            </a:r>
            <a:r>
              <a:rPr sz="3200" spc="-204" dirty="0">
                <a:solidFill>
                  <a:srgbClr val="FFFFFF"/>
                </a:solidFill>
                <a:latin typeface="Verdana"/>
                <a:cs typeface="Verdana"/>
              </a:rPr>
              <a:t>n</a:t>
            </a:r>
            <a:r>
              <a:rPr sz="3200" spc="80" dirty="0">
                <a:solidFill>
                  <a:srgbClr val="FFFFFF"/>
                </a:solidFill>
                <a:latin typeface="Times New Roman"/>
                <a:cs typeface="Times New Roman"/>
              </a:rPr>
              <a:t> </a:t>
            </a:r>
            <a:r>
              <a:rPr sz="3200" spc="-215" dirty="0">
                <a:solidFill>
                  <a:srgbClr val="FFFFFF"/>
                </a:solidFill>
                <a:latin typeface="Verdana"/>
                <a:cs typeface="Verdana"/>
              </a:rPr>
              <a:t>t</a:t>
            </a:r>
            <a:r>
              <a:rPr sz="3200" spc="-80" dirty="0">
                <a:solidFill>
                  <a:srgbClr val="FFFFFF"/>
                </a:solidFill>
                <a:latin typeface="Verdana"/>
                <a:cs typeface="Verdana"/>
              </a:rPr>
              <a:t>h</a:t>
            </a:r>
            <a:r>
              <a:rPr sz="3200" spc="190" dirty="0">
                <a:solidFill>
                  <a:srgbClr val="FFFFFF"/>
                </a:solidFill>
                <a:latin typeface="Verdana"/>
                <a:cs typeface="Verdana"/>
              </a:rPr>
              <a:t>e</a:t>
            </a:r>
            <a:r>
              <a:rPr sz="3200" spc="100" dirty="0">
                <a:solidFill>
                  <a:srgbClr val="FFFFFF"/>
                </a:solidFill>
                <a:latin typeface="Times New Roman"/>
                <a:cs typeface="Times New Roman"/>
              </a:rPr>
              <a:t> </a:t>
            </a:r>
            <a:r>
              <a:rPr sz="3200" spc="-120" dirty="0">
                <a:solidFill>
                  <a:srgbClr val="FFFFFF"/>
                </a:solidFill>
                <a:latin typeface="Verdana"/>
                <a:cs typeface="Verdana"/>
              </a:rPr>
              <a:t>e</a:t>
            </a:r>
            <a:r>
              <a:rPr sz="3200" spc="-80" dirty="0">
                <a:solidFill>
                  <a:srgbClr val="FFFFFF"/>
                </a:solidFill>
                <a:latin typeface="Verdana"/>
                <a:cs typeface="Verdana"/>
              </a:rPr>
              <a:t>s</a:t>
            </a:r>
            <a:r>
              <a:rPr sz="3200" spc="-215" dirty="0">
                <a:solidFill>
                  <a:srgbClr val="FFFFFF"/>
                </a:solidFill>
                <a:latin typeface="Verdana"/>
                <a:cs typeface="Verdana"/>
              </a:rPr>
              <a:t>t</a:t>
            </a:r>
            <a:r>
              <a:rPr sz="3200" spc="-210" dirty="0">
                <a:solidFill>
                  <a:srgbClr val="FFFFFF"/>
                </a:solidFill>
                <a:latin typeface="Verdana"/>
                <a:cs typeface="Verdana"/>
              </a:rPr>
              <a:t>i</a:t>
            </a:r>
            <a:r>
              <a:rPr sz="3200" spc="-45" dirty="0">
                <a:solidFill>
                  <a:srgbClr val="FFFFFF"/>
                </a:solidFill>
                <a:latin typeface="Verdana"/>
                <a:cs typeface="Verdana"/>
              </a:rPr>
              <a:t>m</a:t>
            </a:r>
            <a:r>
              <a:rPr sz="3200" spc="250" dirty="0">
                <a:solidFill>
                  <a:srgbClr val="FFFFFF"/>
                </a:solidFill>
                <a:latin typeface="Verdana"/>
                <a:cs typeface="Verdana"/>
              </a:rPr>
              <a:t>a</a:t>
            </a:r>
            <a:r>
              <a:rPr sz="3200" spc="-215" dirty="0">
                <a:solidFill>
                  <a:srgbClr val="FFFFFF"/>
                </a:solidFill>
                <a:latin typeface="Verdana"/>
                <a:cs typeface="Verdana"/>
              </a:rPr>
              <a:t>t</a:t>
            </a:r>
            <a:r>
              <a:rPr sz="3200" spc="-210" dirty="0">
                <a:solidFill>
                  <a:srgbClr val="FFFFFF"/>
                </a:solidFill>
                <a:latin typeface="Verdana"/>
                <a:cs typeface="Verdana"/>
              </a:rPr>
              <a:t>i</a:t>
            </a:r>
            <a:r>
              <a:rPr sz="3200" spc="155" dirty="0">
                <a:solidFill>
                  <a:srgbClr val="FFFFFF"/>
                </a:solidFill>
                <a:latin typeface="Verdana"/>
                <a:cs typeface="Verdana"/>
              </a:rPr>
              <a:t>o</a:t>
            </a:r>
            <a:r>
              <a:rPr sz="3200" spc="-60" dirty="0">
                <a:solidFill>
                  <a:srgbClr val="FFFFFF"/>
                </a:solidFill>
                <a:latin typeface="Verdana"/>
                <a:cs typeface="Verdana"/>
              </a:rPr>
              <a:t>n</a:t>
            </a:r>
            <a:r>
              <a:rPr sz="3200" spc="85" dirty="0">
                <a:solidFill>
                  <a:srgbClr val="FFFFFF"/>
                </a:solidFill>
                <a:latin typeface="Times New Roman"/>
                <a:cs typeface="Times New Roman"/>
              </a:rPr>
              <a:t> </a:t>
            </a:r>
            <a:r>
              <a:rPr sz="3200" spc="-55" dirty="0">
                <a:solidFill>
                  <a:srgbClr val="FFFFFF"/>
                </a:solidFill>
                <a:latin typeface="Verdana"/>
                <a:cs typeface="Verdana"/>
              </a:rPr>
              <a:t>o</a:t>
            </a:r>
            <a:r>
              <a:rPr sz="3200" spc="20" dirty="0">
                <a:solidFill>
                  <a:srgbClr val="FFFFFF"/>
                </a:solidFill>
                <a:latin typeface="Verdana"/>
                <a:cs typeface="Verdana"/>
              </a:rPr>
              <a:t>f</a:t>
            </a:r>
            <a:r>
              <a:rPr sz="3200" spc="135" dirty="0">
                <a:solidFill>
                  <a:srgbClr val="FFFFFF"/>
                </a:solidFill>
                <a:latin typeface="Times New Roman"/>
                <a:cs typeface="Times New Roman"/>
              </a:rPr>
              <a:t> </a:t>
            </a:r>
            <a:r>
              <a:rPr sz="3200" spc="-215" dirty="0">
                <a:solidFill>
                  <a:srgbClr val="FFFFFF"/>
                </a:solidFill>
                <a:latin typeface="Verdana"/>
                <a:cs typeface="Verdana"/>
              </a:rPr>
              <a:t>t</a:t>
            </a:r>
            <a:r>
              <a:rPr sz="3200" spc="-80" dirty="0">
                <a:solidFill>
                  <a:srgbClr val="FFFFFF"/>
                </a:solidFill>
                <a:latin typeface="Verdana"/>
                <a:cs typeface="Verdana"/>
              </a:rPr>
              <a:t>h</a:t>
            </a:r>
            <a:r>
              <a:rPr sz="3200" spc="190" dirty="0">
                <a:solidFill>
                  <a:srgbClr val="FFFFFF"/>
                </a:solidFill>
                <a:latin typeface="Verdana"/>
                <a:cs typeface="Verdana"/>
              </a:rPr>
              <a:t>e</a:t>
            </a:r>
            <a:r>
              <a:rPr sz="3200" spc="100" dirty="0">
                <a:solidFill>
                  <a:srgbClr val="FFFFFF"/>
                </a:solidFill>
                <a:latin typeface="Times New Roman"/>
                <a:cs typeface="Times New Roman"/>
              </a:rPr>
              <a:t> </a:t>
            </a:r>
            <a:r>
              <a:rPr sz="3200" spc="180" dirty="0">
                <a:solidFill>
                  <a:srgbClr val="FFFFFF"/>
                </a:solidFill>
                <a:latin typeface="Verdana"/>
                <a:cs typeface="Verdana"/>
              </a:rPr>
              <a:t>p</a:t>
            </a:r>
            <a:r>
              <a:rPr sz="3200" spc="185" dirty="0">
                <a:solidFill>
                  <a:srgbClr val="FFFFFF"/>
                </a:solidFill>
                <a:latin typeface="Verdana"/>
                <a:cs typeface="Verdana"/>
              </a:rPr>
              <a:t>eo</a:t>
            </a:r>
            <a:r>
              <a:rPr sz="3200" spc="160" dirty="0">
                <a:solidFill>
                  <a:srgbClr val="FFFFFF"/>
                </a:solidFill>
                <a:latin typeface="Verdana"/>
                <a:cs typeface="Verdana"/>
              </a:rPr>
              <a:t>p</a:t>
            </a:r>
            <a:r>
              <a:rPr sz="3200" spc="-210" dirty="0">
                <a:solidFill>
                  <a:srgbClr val="FFFFFF"/>
                </a:solidFill>
                <a:latin typeface="Verdana"/>
                <a:cs typeface="Verdana"/>
              </a:rPr>
              <a:t>l</a:t>
            </a:r>
            <a:r>
              <a:rPr sz="3200" spc="190" dirty="0">
                <a:solidFill>
                  <a:srgbClr val="FFFFFF"/>
                </a:solidFill>
                <a:latin typeface="Verdana"/>
                <a:cs typeface="Verdana"/>
              </a:rPr>
              <a:t>e</a:t>
            </a:r>
            <a:r>
              <a:rPr sz="3200" spc="100" dirty="0">
                <a:solidFill>
                  <a:srgbClr val="FFFFFF"/>
                </a:solidFill>
                <a:latin typeface="Times New Roman"/>
                <a:cs typeface="Times New Roman"/>
              </a:rPr>
              <a:t> </a:t>
            </a:r>
            <a:r>
              <a:rPr sz="3200" spc="-215" dirty="0">
                <a:solidFill>
                  <a:srgbClr val="FFFFFF"/>
                </a:solidFill>
                <a:latin typeface="Verdana"/>
                <a:cs typeface="Verdana"/>
              </a:rPr>
              <a:t>t</a:t>
            </a:r>
            <a:r>
              <a:rPr sz="3200" spc="-80" dirty="0">
                <a:solidFill>
                  <a:srgbClr val="FFFFFF"/>
                </a:solidFill>
                <a:latin typeface="Verdana"/>
                <a:cs typeface="Verdana"/>
              </a:rPr>
              <a:t>h</a:t>
            </a:r>
            <a:r>
              <a:rPr sz="3200" spc="150" dirty="0">
                <a:solidFill>
                  <a:srgbClr val="FFFFFF"/>
                </a:solidFill>
                <a:latin typeface="Verdana"/>
                <a:cs typeface="Verdana"/>
              </a:rPr>
              <a:t>e </a:t>
            </a:r>
            <a:r>
              <a:rPr sz="3200" spc="80" dirty="0">
                <a:solidFill>
                  <a:srgbClr val="FFFFFF"/>
                </a:solidFill>
                <a:latin typeface="Times New Roman"/>
                <a:cs typeface="Times New Roman"/>
              </a:rPr>
              <a:t> </a:t>
            </a:r>
            <a:r>
              <a:rPr sz="3200" spc="-25" dirty="0">
                <a:solidFill>
                  <a:srgbClr val="FFFFFF"/>
                </a:solidFill>
                <a:latin typeface="Verdana"/>
                <a:cs typeface="Verdana"/>
              </a:rPr>
              <a:t>bureaucrats </a:t>
            </a:r>
            <a:r>
              <a:rPr sz="3200" spc="-175" dirty="0">
                <a:solidFill>
                  <a:srgbClr val="FFFFFF"/>
                </a:solidFill>
                <a:latin typeface="Verdana"/>
                <a:cs typeface="Verdana"/>
              </a:rPr>
              <a:t>lost </a:t>
            </a:r>
            <a:r>
              <a:rPr sz="3200" spc="60" dirty="0">
                <a:solidFill>
                  <a:srgbClr val="FFFFFF"/>
                </a:solidFill>
                <a:latin typeface="Verdana"/>
                <a:cs typeface="Verdana"/>
              </a:rPr>
              <a:t>much </a:t>
            </a:r>
            <a:r>
              <a:rPr sz="3200" spc="20" dirty="0">
                <a:solidFill>
                  <a:srgbClr val="FFFFFF"/>
                </a:solidFill>
                <a:latin typeface="Verdana"/>
                <a:cs typeface="Verdana"/>
              </a:rPr>
              <a:t>of </a:t>
            </a:r>
            <a:r>
              <a:rPr sz="3200" spc="-155" dirty="0">
                <a:solidFill>
                  <a:srgbClr val="FFFFFF"/>
                </a:solidFill>
                <a:latin typeface="Verdana"/>
                <a:cs typeface="Verdana"/>
              </a:rPr>
              <a:t>their </a:t>
            </a:r>
            <a:r>
              <a:rPr sz="3200" spc="45" dirty="0">
                <a:solidFill>
                  <a:srgbClr val="FFFFFF"/>
                </a:solidFill>
                <a:latin typeface="Verdana"/>
                <a:cs typeface="Verdana"/>
              </a:rPr>
              <a:t>image </a:t>
            </a:r>
            <a:r>
              <a:rPr sz="3200" spc="50" dirty="0">
                <a:solidFill>
                  <a:srgbClr val="FFFFFF"/>
                </a:solidFill>
                <a:latin typeface="Verdana"/>
                <a:cs typeface="Verdana"/>
              </a:rPr>
              <a:t> </a:t>
            </a:r>
            <a:r>
              <a:rPr sz="3200" spc="130" dirty="0">
                <a:solidFill>
                  <a:srgbClr val="FFFFFF"/>
                </a:solidFill>
                <a:latin typeface="Verdana"/>
                <a:cs typeface="Verdana"/>
              </a:rPr>
              <a:t>and </a:t>
            </a:r>
            <a:r>
              <a:rPr sz="3200" spc="20" dirty="0">
                <a:solidFill>
                  <a:srgbClr val="FFFFFF"/>
                </a:solidFill>
                <a:latin typeface="Verdana"/>
                <a:cs typeface="Verdana"/>
              </a:rPr>
              <a:t>importance </a:t>
            </a:r>
            <a:r>
              <a:rPr sz="3200" spc="-10" dirty="0">
                <a:solidFill>
                  <a:srgbClr val="FFFFFF"/>
                </a:solidFill>
                <a:latin typeface="Verdana"/>
                <a:cs typeface="Verdana"/>
              </a:rPr>
              <a:t>especially </a:t>
            </a:r>
            <a:r>
              <a:rPr sz="3200" spc="-130" dirty="0">
                <a:solidFill>
                  <a:srgbClr val="FFFFFF"/>
                </a:solidFill>
                <a:latin typeface="Verdana"/>
                <a:cs typeface="Verdana"/>
              </a:rPr>
              <a:t>in </a:t>
            </a:r>
            <a:r>
              <a:rPr sz="3200" spc="-35" dirty="0">
                <a:solidFill>
                  <a:srgbClr val="FFFFFF"/>
                </a:solidFill>
                <a:latin typeface="Verdana"/>
                <a:cs typeface="Verdana"/>
              </a:rPr>
              <a:t>the </a:t>
            </a:r>
            <a:r>
              <a:rPr sz="3200" spc="-185" dirty="0">
                <a:solidFill>
                  <a:srgbClr val="FFFFFF"/>
                </a:solidFill>
                <a:latin typeface="Verdana"/>
                <a:cs typeface="Verdana"/>
              </a:rPr>
              <a:t>rural </a:t>
            </a:r>
            <a:r>
              <a:rPr sz="3200" spc="-180" dirty="0">
                <a:solidFill>
                  <a:srgbClr val="FFFFFF"/>
                </a:solidFill>
                <a:latin typeface="Verdana"/>
                <a:cs typeface="Verdana"/>
              </a:rPr>
              <a:t> </a:t>
            </a:r>
            <a:r>
              <a:rPr sz="3200" spc="-60" dirty="0">
                <a:solidFill>
                  <a:srgbClr val="FFFFFF"/>
                </a:solidFill>
                <a:latin typeface="Verdana"/>
                <a:cs typeface="Verdana"/>
              </a:rPr>
              <a:t>areas.</a:t>
            </a:r>
            <a:endParaRPr sz="3200">
              <a:latin typeface="Verdana"/>
              <a:cs typeface="Verdan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4196" y="1530726"/>
            <a:ext cx="8003540" cy="3589020"/>
          </a:xfrm>
          <a:prstGeom prst="rect">
            <a:avLst/>
          </a:prstGeom>
        </p:spPr>
        <p:txBody>
          <a:bodyPr vert="horz" wrap="square" lIns="0" tIns="65404" rIns="0" bIns="0" rtlCol="0">
            <a:spAutoFit/>
          </a:bodyPr>
          <a:lstStyle/>
          <a:p>
            <a:pPr marL="222250" marR="5080" indent="-210185" algn="just">
              <a:lnSpc>
                <a:spcPct val="90000"/>
              </a:lnSpc>
              <a:spcBef>
                <a:spcPts val="515"/>
              </a:spcBef>
              <a:buFont typeface="Arial MT"/>
              <a:buChar char="•"/>
              <a:tabLst>
                <a:tab pos="222885" algn="l"/>
              </a:tabLst>
            </a:pPr>
            <a:r>
              <a:rPr sz="3200" spc="-25" dirty="0">
                <a:solidFill>
                  <a:srgbClr val="FFFFFF"/>
                </a:solidFill>
                <a:latin typeface="Verdana"/>
                <a:cs typeface="Verdana"/>
              </a:rPr>
              <a:t>Moreover,</a:t>
            </a:r>
            <a:r>
              <a:rPr sz="3200" spc="-20" dirty="0">
                <a:solidFill>
                  <a:srgbClr val="FFFFFF"/>
                </a:solidFill>
                <a:latin typeface="Verdana"/>
                <a:cs typeface="Verdana"/>
              </a:rPr>
              <a:t> </a:t>
            </a:r>
            <a:r>
              <a:rPr sz="3200" spc="-85" dirty="0">
                <a:solidFill>
                  <a:srgbClr val="FFFFFF"/>
                </a:solidFill>
                <a:latin typeface="Verdana"/>
                <a:cs typeface="Verdana"/>
              </a:rPr>
              <a:t>class</a:t>
            </a:r>
            <a:r>
              <a:rPr sz="3200" spc="-80" dirty="0">
                <a:solidFill>
                  <a:srgbClr val="FFFFFF"/>
                </a:solidFill>
                <a:latin typeface="Verdana"/>
                <a:cs typeface="Verdana"/>
              </a:rPr>
              <a:t> </a:t>
            </a:r>
            <a:r>
              <a:rPr sz="3200" spc="-70" dirty="0">
                <a:solidFill>
                  <a:srgbClr val="FFFFFF"/>
                </a:solidFill>
                <a:latin typeface="Verdana"/>
                <a:cs typeface="Verdana"/>
              </a:rPr>
              <a:t>consciousness</a:t>
            </a:r>
            <a:r>
              <a:rPr sz="3200" spc="-65" dirty="0">
                <a:solidFill>
                  <a:srgbClr val="FFFFFF"/>
                </a:solidFill>
                <a:latin typeface="Verdana"/>
                <a:cs typeface="Verdana"/>
              </a:rPr>
              <a:t> </a:t>
            </a:r>
            <a:r>
              <a:rPr sz="3200" spc="-45" dirty="0">
                <a:solidFill>
                  <a:srgbClr val="FFFFFF"/>
                </a:solidFill>
                <a:latin typeface="Verdana"/>
                <a:cs typeface="Verdana"/>
              </a:rPr>
              <a:t>grew </a:t>
            </a:r>
            <a:r>
              <a:rPr sz="3200" spc="-40" dirty="0">
                <a:solidFill>
                  <a:srgbClr val="FFFFFF"/>
                </a:solidFill>
                <a:latin typeface="Verdana"/>
                <a:cs typeface="Verdana"/>
              </a:rPr>
              <a:t> </a:t>
            </a:r>
            <a:r>
              <a:rPr sz="3200" spc="130" dirty="0">
                <a:solidFill>
                  <a:srgbClr val="FFFFFF"/>
                </a:solidFill>
                <a:latin typeface="Verdana"/>
                <a:cs typeface="Verdana"/>
              </a:rPr>
              <a:t>and </a:t>
            </a:r>
            <a:r>
              <a:rPr sz="3200" spc="175" dirty="0">
                <a:solidFill>
                  <a:srgbClr val="FFFFFF"/>
                </a:solidFill>
                <a:latin typeface="Verdana"/>
                <a:cs typeface="Verdana"/>
              </a:rPr>
              <a:t>advanced </a:t>
            </a:r>
            <a:r>
              <a:rPr sz="3200" spc="280" dirty="0">
                <a:solidFill>
                  <a:srgbClr val="FFFFFF"/>
                </a:solidFill>
                <a:latin typeface="Verdana"/>
                <a:cs typeface="Verdana"/>
              </a:rPr>
              <a:t>a </a:t>
            </a:r>
            <a:r>
              <a:rPr sz="3200" spc="-55" dirty="0">
                <a:solidFill>
                  <a:srgbClr val="FFFFFF"/>
                </a:solidFill>
                <a:latin typeface="Verdana"/>
                <a:cs typeface="Verdana"/>
              </a:rPr>
              <a:t>step</a:t>
            </a:r>
            <a:r>
              <a:rPr sz="3200" spc="-50" dirty="0">
                <a:solidFill>
                  <a:srgbClr val="FFFFFF"/>
                </a:solidFill>
                <a:latin typeface="Verdana"/>
                <a:cs typeface="Verdana"/>
              </a:rPr>
              <a:t> </a:t>
            </a:r>
            <a:r>
              <a:rPr sz="3200" spc="-70" dirty="0">
                <a:solidFill>
                  <a:srgbClr val="FFFFFF"/>
                </a:solidFill>
                <a:latin typeface="Verdana"/>
                <a:cs typeface="Verdana"/>
              </a:rPr>
              <a:t>forward.</a:t>
            </a:r>
            <a:r>
              <a:rPr sz="3200" spc="-65" dirty="0">
                <a:solidFill>
                  <a:srgbClr val="FFFFFF"/>
                </a:solidFill>
                <a:latin typeface="Verdana"/>
                <a:cs typeface="Verdana"/>
              </a:rPr>
              <a:t> </a:t>
            </a:r>
            <a:r>
              <a:rPr sz="3200" spc="-170" dirty="0">
                <a:solidFill>
                  <a:srgbClr val="FFFFFF"/>
                </a:solidFill>
                <a:latin typeface="Verdana"/>
                <a:cs typeface="Verdana"/>
              </a:rPr>
              <a:t>The </a:t>
            </a:r>
            <a:r>
              <a:rPr sz="3200" spc="-165" dirty="0">
                <a:solidFill>
                  <a:srgbClr val="FFFFFF"/>
                </a:solidFill>
                <a:latin typeface="Verdana"/>
                <a:cs typeface="Verdana"/>
              </a:rPr>
              <a:t> </a:t>
            </a:r>
            <a:r>
              <a:rPr sz="3200" spc="120" dirty="0">
                <a:solidFill>
                  <a:srgbClr val="FFFFFF"/>
                </a:solidFill>
                <a:latin typeface="Verdana"/>
                <a:cs typeface="Verdana"/>
              </a:rPr>
              <a:t>demand</a:t>
            </a:r>
            <a:r>
              <a:rPr sz="3200" spc="-50" dirty="0">
                <a:solidFill>
                  <a:srgbClr val="FFFFFF"/>
                </a:solidFill>
                <a:latin typeface="Verdana"/>
                <a:cs typeface="Verdana"/>
              </a:rPr>
              <a:t> </a:t>
            </a:r>
            <a:r>
              <a:rPr sz="3200" spc="-105" dirty="0">
                <a:solidFill>
                  <a:srgbClr val="FFFFFF"/>
                </a:solidFill>
                <a:latin typeface="Verdana"/>
                <a:cs typeface="Verdana"/>
              </a:rPr>
              <a:t>for</a:t>
            </a:r>
            <a:r>
              <a:rPr sz="3200" spc="65" dirty="0">
                <a:solidFill>
                  <a:srgbClr val="FFFFFF"/>
                </a:solidFill>
                <a:latin typeface="Verdana"/>
                <a:cs typeface="Verdana"/>
              </a:rPr>
              <a:t> </a:t>
            </a:r>
            <a:r>
              <a:rPr sz="3200" spc="280" dirty="0">
                <a:solidFill>
                  <a:srgbClr val="FFFFFF"/>
                </a:solidFill>
                <a:latin typeface="Verdana"/>
                <a:cs typeface="Verdana"/>
              </a:rPr>
              <a:t>a</a:t>
            </a:r>
            <a:r>
              <a:rPr sz="3200" spc="-40" dirty="0">
                <a:solidFill>
                  <a:srgbClr val="FFFFFF"/>
                </a:solidFill>
                <a:latin typeface="Verdana"/>
                <a:cs typeface="Verdana"/>
              </a:rPr>
              <a:t> </a:t>
            </a:r>
            <a:r>
              <a:rPr sz="3200" spc="10" dirty="0">
                <a:solidFill>
                  <a:srgbClr val="FFFFFF"/>
                </a:solidFill>
                <a:latin typeface="Verdana"/>
                <a:cs typeface="Verdana"/>
              </a:rPr>
              <a:t>separate</a:t>
            </a:r>
            <a:r>
              <a:rPr sz="3200" spc="-20" dirty="0">
                <a:solidFill>
                  <a:srgbClr val="FFFFFF"/>
                </a:solidFill>
                <a:latin typeface="Verdana"/>
                <a:cs typeface="Verdana"/>
              </a:rPr>
              <a:t> </a:t>
            </a:r>
            <a:r>
              <a:rPr sz="3200" spc="-75" dirty="0">
                <a:solidFill>
                  <a:srgbClr val="FFFFFF"/>
                </a:solidFill>
                <a:latin typeface="Verdana"/>
                <a:cs typeface="Verdana"/>
              </a:rPr>
              <a:t>state</a:t>
            </a:r>
            <a:r>
              <a:rPr sz="3200" spc="60" dirty="0">
                <a:solidFill>
                  <a:srgbClr val="FFFFFF"/>
                </a:solidFill>
                <a:latin typeface="Verdana"/>
                <a:cs typeface="Verdana"/>
              </a:rPr>
              <a:t> </a:t>
            </a:r>
            <a:r>
              <a:rPr sz="3200" spc="190" dirty="0">
                <a:solidFill>
                  <a:srgbClr val="FFFFFF"/>
                </a:solidFill>
                <a:latin typeface="Verdana"/>
                <a:cs typeface="Verdana"/>
              </a:rPr>
              <a:t>became </a:t>
            </a:r>
            <a:r>
              <a:rPr sz="3200" spc="-1110" dirty="0">
                <a:solidFill>
                  <a:srgbClr val="FFFFFF"/>
                </a:solidFill>
                <a:latin typeface="Verdana"/>
                <a:cs typeface="Verdana"/>
              </a:rPr>
              <a:t> </a:t>
            </a:r>
            <a:r>
              <a:rPr sz="3200" spc="-120" dirty="0">
                <a:solidFill>
                  <a:srgbClr val="FFFFFF"/>
                </a:solidFill>
                <a:latin typeface="Verdana"/>
                <a:cs typeface="Verdana"/>
              </a:rPr>
              <a:t>stronger </a:t>
            </a:r>
            <a:r>
              <a:rPr sz="3200" spc="-25" dirty="0">
                <a:solidFill>
                  <a:srgbClr val="FFFFFF"/>
                </a:solidFill>
                <a:latin typeface="Verdana"/>
                <a:cs typeface="Verdana"/>
              </a:rPr>
              <a:t>than </a:t>
            </a:r>
            <a:r>
              <a:rPr sz="3200" spc="-50" dirty="0">
                <a:solidFill>
                  <a:srgbClr val="FFFFFF"/>
                </a:solidFill>
                <a:latin typeface="Verdana"/>
                <a:cs typeface="Verdana"/>
              </a:rPr>
              <a:t>ever </a:t>
            </a:r>
            <a:r>
              <a:rPr sz="3200" spc="25" dirty="0">
                <a:solidFill>
                  <a:srgbClr val="FFFFFF"/>
                </a:solidFill>
                <a:latin typeface="Verdana"/>
                <a:cs typeface="Verdana"/>
              </a:rPr>
              <a:t>before </a:t>
            </a:r>
            <a:r>
              <a:rPr sz="3200" spc="80" dirty="0">
                <a:solidFill>
                  <a:srgbClr val="FFFFFF"/>
                </a:solidFill>
                <a:latin typeface="Verdana"/>
                <a:cs typeface="Verdana"/>
              </a:rPr>
              <a:t>among </a:t>
            </a:r>
            <a:r>
              <a:rPr sz="3200" spc="-35" dirty="0">
                <a:solidFill>
                  <a:srgbClr val="FFFFFF"/>
                </a:solidFill>
                <a:latin typeface="Verdana"/>
                <a:cs typeface="Verdana"/>
              </a:rPr>
              <a:t>the </a:t>
            </a:r>
            <a:r>
              <a:rPr sz="3200" spc="-30" dirty="0">
                <a:solidFill>
                  <a:srgbClr val="FFFFFF"/>
                </a:solidFill>
                <a:latin typeface="Verdana"/>
                <a:cs typeface="Verdana"/>
              </a:rPr>
              <a:t> </a:t>
            </a:r>
            <a:r>
              <a:rPr sz="3200" spc="114" dirty="0">
                <a:solidFill>
                  <a:srgbClr val="FFFFFF"/>
                </a:solidFill>
                <a:latin typeface="Verdana"/>
                <a:cs typeface="Verdana"/>
              </a:rPr>
              <a:t>people</a:t>
            </a:r>
            <a:r>
              <a:rPr sz="3200" spc="120" dirty="0">
                <a:solidFill>
                  <a:srgbClr val="FFFFFF"/>
                </a:solidFill>
                <a:latin typeface="Verdana"/>
                <a:cs typeface="Verdana"/>
              </a:rPr>
              <a:t> </a:t>
            </a:r>
            <a:r>
              <a:rPr sz="3200" spc="20" dirty="0">
                <a:solidFill>
                  <a:srgbClr val="FFFFFF"/>
                </a:solidFill>
                <a:latin typeface="Verdana"/>
                <a:cs typeface="Verdana"/>
              </a:rPr>
              <a:t>of</a:t>
            </a:r>
            <a:r>
              <a:rPr sz="3200" spc="25" dirty="0">
                <a:solidFill>
                  <a:srgbClr val="FFFFFF"/>
                </a:solidFill>
                <a:latin typeface="Verdana"/>
                <a:cs typeface="Verdana"/>
              </a:rPr>
              <a:t> </a:t>
            </a:r>
            <a:r>
              <a:rPr sz="3200" spc="-130" dirty="0">
                <a:solidFill>
                  <a:srgbClr val="FFFFFF"/>
                </a:solidFill>
                <a:latin typeface="Verdana"/>
                <a:cs typeface="Verdana"/>
              </a:rPr>
              <a:t>Eastern</a:t>
            </a:r>
            <a:r>
              <a:rPr sz="3200" spc="-125" dirty="0">
                <a:solidFill>
                  <a:srgbClr val="FFFFFF"/>
                </a:solidFill>
                <a:latin typeface="Verdana"/>
                <a:cs typeface="Verdana"/>
              </a:rPr>
              <a:t> </a:t>
            </a:r>
            <a:r>
              <a:rPr sz="3200" spc="-45" dirty="0">
                <a:solidFill>
                  <a:srgbClr val="FFFFFF"/>
                </a:solidFill>
                <a:latin typeface="Verdana"/>
                <a:cs typeface="Verdana"/>
              </a:rPr>
              <a:t>Bengal.</a:t>
            </a:r>
            <a:r>
              <a:rPr sz="3200" spc="-40" dirty="0">
                <a:solidFill>
                  <a:srgbClr val="FFFFFF"/>
                </a:solidFill>
                <a:latin typeface="Verdana"/>
                <a:cs typeface="Verdana"/>
              </a:rPr>
              <a:t> </a:t>
            </a:r>
            <a:r>
              <a:rPr sz="3200" spc="-25" dirty="0">
                <a:solidFill>
                  <a:srgbClr val="FFFFFF"/>
                </a:solidFill>
                <a:latin typeface="Verdana"/>
                <a:cs typeface="Verdana"/>
              </a:rPr>
              <a:t>Bangali </a:t>
            </a:r>
            <a:r>
              <a:rPr sz="3200" spc="-20" dirty="0">
                <a:solidFill>
                  <a:srgbClr val="FFFFFF"/>
                </a:solidFill>
                <a:latin typeface="Verdana"/>
                <a:cs typeface="Verdana"/>
              </a:rPr>
              <a:t> </a:t>
            </a:r>
            <a:r>
              <a:rPr sz="3200" spc="-80" dirty="0">
                <a:solidFill>
                  <a:srgbClr val="FFFFFF"/>
                </a:solidFill>
                <a:latin typeface="Verdana"/>
                <a:cs typeface="Verdana"/>
              </a:rPr>
              <a:t>nationalism </a:t>
            </a:r>
            <a:r>
              <a:rPr sz="3200" spc="175" dirty="0">
                <a:solidFill>
                  <a:srgbClr val="FFFFFF"/>
                </a:solidFill>
                <a:latin typeface="Verdana"/>
                <a:cs typeface="Verdana"/>
              </a:rPr>
              <a:t>became </a:t>
            </a:r>
            <a:r>
              <a:rPr sz="3200" spc="-110" dirty="0">
                <a:solidFill>
                  <a:srgbClr val="FFFFFF"/>
                </a:solidFill>
                <a:latin typeface="Verdana"/>
                <a:cs typeface="Verdana"/>
              </a:rPr>
              <a:t>sufficiently </a:t>
            </a:r>
            <a:r>
              <a:rPr sz="3200" spc="-125" dirty="0">
                <a:solidFill>
                  <a:srgbClr val="FFFFFF"/>
                </a:solidFill>
                <a:latin typeface="Verdana"/>
                <a:cs typeface="Verdana"/>
              </a:rPr>
              <a:t>strong </a:t>
            </a:r>
            <a:r>
              <a:rPr sz="3200" spc="-120" dirty="0">
                <a:solidFill>
                  <a:srgbClr val="FFFFFF"/>
                </a:solidFill>
                <a:latin typeface="Verdana"/>
                <a:cs typeface="Verdana"/>
              </a:rPr>
              <a:t> </a:t>
            </a:r>
            <a:r>
              <a:rPr sz="3200" spc="-45" dirty="0">
                <a:solidFill>
                  <a:srgbClr val="FFFFFF"/>
                </a:solidFill>
                <a:latin typeface="Verdana"/>
                <a:cs typeface="Verdana"/>
              </a:rPr>
              <a:t>t</a:t>
            </a:r>
            <a:r>
              <a:rPr sz="3200" dirty="0">
                <a:solidFill>
                  <a:srgbClr val="FFFFFF"/>
                </a:solidFill>
                <a:latin typeface="Verdana"/>
                <a:cs typeface="Verdana"/>
              </a:rPr>
              <a:t>o</a:t>
            </a:r>
            <a:r>
              <a:rPr sz="3200" spc="160" dirty="0">
                <a:solidFill>
                  <a:srgbClr val="FFFFFF"/>
                </a:solidFill>
                <a:latin typeface="Times New Roman"/>
                <a:cs typeface="Times New Roman"/>
              </a:rPr>
              <a:t> </a:t>
            </a:r>
            <a:r>
              <a:rPr sz="3200" spc="-395" dirty="0">
                <a:solidFill>
                  <a:srgbClr val="FFFFFF"/>
                </a:solidFill>
                <a:latin typeface="Verdana"/>
                <a:cs typeface="Verdana"/>
              </a:rPr>
              <a:t>s</a:t>
            </a:r>
            <a:r>
              <a:rPr sz="3200" spc="-75" dirty="0">
                <a:solidFill>
                  <a:srgbClr val="FFFFFF"/>
                </a:solidFill>
                <a:latin typeface="Verdana"/>
                <a:cs typeface="Verdana"/>
              </a:rPr>
              <a:t>u</a:t>
            </a:r>
            <a:r>
              <a:rPr sz="3200" spc="-395" dirty="0">
                <a:solidFill>
                  <a:srgbClr val="FFFFFF"/>
                </a:solidFill>
                <a:latin typeface="Verdana"/>
                <a:cs typeface="Verdana"/>
              </a:rPr>
              <a:t>s</a:t>
            </a:r>
            <a:r>
              <a:rPr sz="3200" spc="-215" dirty="0">
                <a:solidFill>
                  <a:srgbClr val="FFFFFF"/>
                </a:solidFill>
                <a:latin typeface="Verdana"/>
                <a:cs typeface="Verdana"/>
              </a:rPr>
              <a:t>t</a:t>
            </a:r>
            <a:r>
              <a:rPr sz="3200" spc="250" dirty="0">
                <a:solidFill>
                  <a:srgbClr val="FFFFFF"/>
                </a:solidFill>
                <a:latin typeface="Verdana"/>
                <a:cs typeface="Verdana"/>
              </a:rPr>
              <a:t>a</a:t>
            </a:r>
            <a:r>
              <a:rPr sz="3200" spc="-210" dirty="0">
                <a:solidFill>
                  <a:srgbClr val="FFFFFF"/>
                </a:solidFill>
                <a:latin typeface="Verdana"/>
                <a:cs typeface="Verdana"/>
              </a:rPr>
              <a:t>i</a:t>
            </a:r>
            <a:r>
              <a:rPr sz="3200" spc="-60" dirty="0">
                <a:solidFill>
                  <a:srgbClr val="FFFFFF"/>
                </a:solidFill>
                <a:latin typeface="Verdana"/>
                <a:cs typeface="Verdana"/>
              </a:rPr>
              <a:t>n</a:t>
            </a:r>
            <a:r>
              <a:rPr sz="3200" spc="155" dirty="0">
                <a:solidFill>
                  <a:srgbClr val="FFFFFF"/>
                </a:solidFill>
                <a:latin typeface="Times New Roman"/>
                <a:cs typeface="Times New Roman"/>
              </a:rPr>
              <a:t> </a:t>
            </a:r>
            <a:r>
              <a:rPr sz="3200" spc="180" dirty="0">
                <a:solidFill>
                  <a:srgbClr val="FFFFFF"/>
                </a:solidFill>
                <a:latin typeface="Verdana"/>
                <a:cs typeface="Verdana"/>
              </a:rPr>
              <a:t>d</a:t>
            </a:r>
            <a:r>
              <a:rPr sz="3200" spc="-75" dirty="0">
                <a:solidFill>
                  <a:srgbClr val="FFFFFF"/>
                </a:solidFill>
                <a:latin typeface="Verdana"/>
                <a:cs typeface="Verdana"/>
              </a:rPr>
              <a:t>u</a:t>
            </a:r>
            <a:r>
              <a:rPr sz="3200" spc="-465" dirty="0">
                <a:solidFill>
                  <a:srgbClr val="FFFFFF"/>
                </a:solidFill>
                <a:latin typeface="Verdana"/>
                <a:cs typeface="Verdana"/>
              </a:rPr>
              <a:t>r</a:t>
            </a:r>
            <a:r>
              <a:rPr sz="3200" spc="-210" dirty="0">
                <a:solidFill>
                  <a:srgbClr val="FFFFFF"/>
                </a:solidFill>
                <a:latin typeface="Verdana"/>
                <a:cs typeface="Verdana"/>
              </a:rPr>
              <a:t>i</a:t>
            </a:r>
            <a:r>
              <a:rPr sz="3200" spc="-80" dirty="0">
                <a:solidFill>
                  <a:srgbClr val="FFFFFF"/>
                </a:solidFill>
                <a:latin typeface="Verdana"/>
                <a:cs typeface="Verdana"/>
              </a:rPr>
              <a:t>n</a:t>
            </a:r>
            <a:r>
              <a:rPr sz="3200" spc="175" dirty="0">
                <a:solidFill>
                  <a:srgbClr val="FFFFFF"/>
                </a:solidFill>
                <a:latin typeface="Verdana"/>
                <a:cs typeface="Verdana"/>
              </a:rPr>
              <a:t>g</a:t>
            </a:r>
            <a:r>
              <a:rPr sz="3200" spc="175" dirty="0">
                <a:solidFill>
                  <a:srgbClr val="FFFFFF"/>
                </a:solidFill>
                <a:latin typeface="Times New Roman"/>
                <a:cs typeface="Times New Roman"/>
              </a:rPr>
              <a:t> </a:t>
            </a:r>
            <a:r>
              <a:rPr sz="3200" spc="-215" dirty="0">
                <a:solidFill>
                  <a:srgbClr val="FFFFFF"/>
                </a:solidFill>
                <a:latin typeface="Verdana"/>
                <a:cs typeface="Verdana"/>
              </a:rPr>
              <a:t>t</a:t>
            </a:r>
            <a:r>
              <a:rPr sz="3200" spc="-80" dirty="0">
                <a:solidFill>
                  <a:srgbClr val="FFFFFF"/>
                </a:solidFill>
                <a:latin typeface="Verdana"/>
                <a:cs typeface="Verdana"/>
              </a:rPr>
              <a:t>h</a:t>
            </a:r>
            <a:r>
              <a:rPr sz="3200" spc="190" dirty="0">
                <a:solidFill>
                  <a:srgbClr val="FFFFFF"/>
                </a:solidFill>
                <a:latin typeface="Verdana"/>
                <a:cs typeface="Verdana"/>
              </a:rPr>
              <a:t>e</a:t>
            </a:r>
            <a:r>
              <a:rPr sz="3200" spc="25" dirty="0">
                <a:solidFill>
                  <a:srgbClr val="FFFFFF"/>
                </a:solidFill>
                <a:latin typeface="Times New Roman"/>
                <a:cs typeface="Times New Roman"/>
              </a:rPr>
              <a:t> </a:t>
            </a:r>
            <a:r>
              <a:rPr sz="3200" spc="150" dirty="0">
                <a:solidFill>
                  <a:srgbClr val="FFFFFF"/>
                </a:solidFill>
                <a:latin typeface="Verdana"/>
                <a:cs typeface="Verdana"/>
              </a:rPr>
              <a:t>w</a:t>
            </a:r>
            <a:r>
              <a:rPr sz="3200" spc="250" dirty="0">
                <a:solidFill>
                  <a:srgbClr val="FFFFFF"/>
                </a:solidFill>
                <a:latin typeface="Verdana"/>
                <a:cs typeface="Verdana"/>
              </a:rPr>
              <a:t>a</a:t>
            </a:r>
            <a:r>
              <a:rPr sz="3200" spc="-395" dirty="0">
                <a:solidFill>
                  <a:srgbClr val="FFFFFF"/>
                </a:solidFill>
                <a:latin typeface="Verdana"/>
                <a:cs typeface="Verdana"/>
              </a:rPr>
              <a:t>r</a:t>
            </a:r>
            <a:r>
              <a:rPr sz="3200" spc="105" dirty="0">
                <a:solidFill>
                  <a:srgbClr val="FFFFFF"/>
                </a:solidFill>
                <a:latin typeface="Times New Roman"/>
                <a:cs typeface="Times New Roman"/>
              </a:rPr>
              <a:t> </a:t>
            </a:r>
            <a:r>
              <a:rPr sz="3200" spc="20" dirty="0">
                <a:solidFill>
                  <a:srgbClr val="FFFFFF"/>
                </a:solidFill>
                <a:latin typeface="Verdana"/>
                <a:cs typeface="Verdana"/>
              </a:rPr>
              <a:t>of</a:t>
            </a:r>
            <a:r>
              <a:rPr sz="3200" spc="140" dirty="0">
                <a:solidFill>
                  <a:srgbClr val="FFFFFF"/>
                </a:solidFill>
                <a:latin typeface="Times New Roman"/>
                <a:cs typeface="Times New Roman"/>
              </a:rPr>
              <a:t> </a:t>
            </a:r>
            <a:r>
              <a:rPr sz="3200" spc="-280" dirty="0">
                <a:solidFill>
                  <a:srgbClr val="FFFFFF"/>
                </a:solidFill>
                <a:latin typeface="Verdana"/>
                <a:cs typeface="Verdana"/>
              </a:rPr>
              <a:t>l</a:t>
            </a:r>
            <a:r>
              <a:rPr sz="3200" spc="-210" dirty="0">
                <a:solidFill>
                  <a:srgbClr val="FFFFFF"/>
                </a:solidFill>
                <a:latin typeface="Verdana"/>
                <a:cs typeface="Verdana"/>
              </a:rPr>
              <a:t>i</a:t>
            </a:r>
            <a:r>
              <a:rPr sz="3200" spc="180" dirty="0">
                <a:solidFill>
                  <a:srgbClr val="FFFFFF"/>
                </a:solidFill>
                <a:latin typeface="Verdana"/>
                <a:cs typeface="Verdana"/>
              </a:rPr>
              <a:t>b</a:t>
            </a:r>
            <a:r>
              <a:rPr sz="3200" spc="-120" dirty="0">
                <a:solidFill>
                  <a:srgbClr val="FFFFFF"/>
                </a:solidFill>
                <a:latin typeface="Verdana"/>
                <a:cs typeface="Verdana"/>
              </a:rPr>
              <a:t>e</a:t>
            </a:r>
            <a:r>
              <a:rPr sz="3200" spc="-80" dirty="0">
                <a:solidFill>
                  <a:srgbClr val="FFFFFF"/>
                </a:solidFill>
                <a:latin typeface="Verdana"/>
                <a:cs typeface="Verdana"/>
              </a:rPr>
              <a:t>r</a:t>
            </a:r>
            <a:r>
              <a:rPr sz="3200" spc="250" dirty="0">
                <a:solidFill>
                  <a:srgbClr val="FFFFFF"/>
                </a:solidFill>
                <a:latin typeface="Verdana"/>
                <a:cs typeface="Verdana"/>
              </a:rPr>
              <a:t>a</a:t>
            </a:r>
            <a:r>
              <a:rPr sz="3200" spc="-215" dirty="0">
                <a:solidFill>
                  <a:srgbClr val="FFFFFF"/>
                </a:solidFill>
                <a:latin typeface="Verdana"/>
                <a:cs typeface="Verdana"/>
              </a:rPr>
              <a:t>t</a:t>
            </a:r>
            <a:r>
              <a:rPr sz="3200" spc="-210" dirty="0">
                <a:solidFill>
                  <a:srgbClr val="FFFFFF"/>
                </a:solidFill>
                <a:latin typeface="Verdana"/>
                <a:cs typeface="Verdana"/>
              </a:rPr>
              <a:t>i</a:t>
            </a:r>
            <a:r>
              <a:rPr sz="3200" spc="155" dirty="0">
                <a:solidFill>
                  <a:srgbClr val="FFFFFF"/>
                </a:solidFill>
                <a:latin typeface="Verdana"/>
                <a:cs typeface="Verdana"/>
              </a:rPr>
              <a:t>o</a:t>
            </a:r>
            <a:r>
              <a:rPr sz="3200" spc="-60" dirty="0">
                <a:solidFill>
                  <a:srgbClr val="FFFFFF"/>
                </a:solidFill>
                <a:latin typeface="Verdana"/>
                <a:cs typeface="Verdana"/>
              </a:rPr>
              <a:t>n</a:t>
            </a:r>
            <a:r>
              <a:rPr sz="3200" spc="80" dirty="0">
                <a:solidFill>
                  <a:srgbClr val="FFFFFF"/>
                </a:solidFill>
                <a:latin typeface="Times New Roman"/>
                <a:cs typeface="Times New Roman"/>
              </a:rPr>
              <a:t> </a:t>
            </a:r>
            <a:r>
              <a:rPr sz="3200" spc="-105" dirty="0">
                <a:solidFill>
                  <a:srgbClr val="FFFFFF"/>
                </a:solidFill>
                <a:latin typeface="Verdana"/>
                <a:cs typeface="Verdana"/>
              </a:rPr>
              <a:t>in </a:t>
            </a:r>
            <a:r>
              <a:rPr sz="3200" spc="-50" dirty="0">
                <a:solidFill>
                  <a:srgbClr val="FFFFFF"/>
                </a:solidFill>
                <a:latin typeface="Times New Roman"/>
                <a:cs typeface="Times New Roman"/>
              </a:rPr>
              <a:t> </a:t>
            </a:r>
            <a:r>
              <a:rPr sz="3200" spc="-245" dirty="0">
                <a:solidFill>
                  <a:srgbClr val="FFFFFF"/>
                </a:solidFill>
                <a:latin typeface="Verdana"/>
                <a:cs typeface="Verdana"/>
              </a:rPr>
              <a:t>1971.</a:t>
            </a:r>
            <a:endParaRPr sz="3200">
              <a:latin typeface="Verdana"/>
              <a:cs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4196" y="1386137"/>
            <a:ext cx="7997825" cy="3589020"/>
          </a:xfrm>
          <a:prstGeom prst="rect">
            <a:avLst/>
          </a:prstGeom>
        </p:spPr>
        <p:txBody>
          <a:bodyPr vert="horz" wrap="square" lIns="0" tIns="64769" rIns="0" bIns="0" rtlCol="0">
            <a:spAutoFit/>
          </a:bodyPr>
          <a:lstStyle/>
          <a:p>
            <a:pPr marL="222250" marR="5080" indent="-210185" algn="just">
              <a:lnSpc>
                <a:spcPct val="90000"/>
              </a:lnSpc>
              <a:spcBef>
                <a:spcPts val="509"/>
              </a:spcBef>
              <a:buFont typeface="Arial MT"/>
              <a:buChar char="•"/>
              <a:tabLst>
                <a:tab pos="222885" algn="l"/>
              </a:tabLst>
            </a:pPr>
            <a:r>
              <a:rPr sz="3200" spc="-170" dirty="0">
                <a:solidFill>
                  <a:srgbClr val="FFFFFF"/>
                </a:solidFill>
                <a:latin typeface="Verdana"/>
                <a:cs typeface="Verdana"/>
              </a:rPr>
              <a:t>The</a:t>
            </a:r>
            <a:r>
              <a:rPr sz="3200" spc="-165" dirty="0">
                <a:solidFill>
                  <a:srgbClr val="FFFFFF"/>
                </a:solidFill>
                <a:latin typeface="Verdana"/>
                <a:cs typeface="Verdana"/>
              </a:rPr>
              <a:t> </a:t>
            </a:r>
            <a:r>
              <a:rPr sz="3200" spc="5" dirty="0">
                <a:solidFill>
                  <a:srgbClr val="FFFFFF"/>
                </a:solidFill>
                <a:latin typeface="Verdana"/>
                <a:cs typeface="Verdana"/>
              </a:rPr>
              <a:t>racial</a:t>
            </a:r>
            <a:r>
              <a:rPr sz="3200" spc="10" dirty="0">
                <a:solidFill>
                  <a:srgbClr val="FFFFFF"/>
                </a:solidFill>
                <a:latin typeface="Verdana"/>
                <a:cs typeface="Verdana"/>
              </a:rPr>
              <a:t> </a:t>
            </a:r>
            <a:r>
              <a:rPr sz="3200" spc="-125" dirty="0">
                <a:solidFill>
                  <a:srgbClr val="FFFFFF"/>
                </a:solidFill>
                <a:latin typeface="Verdana"/>
                <a:cs typeface="Verdana"/>
              </a:rPr>
              <a:t>repression</a:t>
            </a:r>
            <a:r>
              <a:rPr sz="3200" spc="-120" dirty="0">
                <a:solidFill>
                  <a:srgbClr val="FFFFFF"/>
                </a:solidFill>
                <a:latin typeface="Verdana"/>
                <a:cs typeface="Verdana"/>
              </a:rPr>
              <a:t> </a:t>
            </a:r>
            <a:r>
              <a:rPr sz="3200" spc="130" dirty="0">
                <a:solidFill>
                  <a:srgbClr val="FFFFFF"/>
                </a:solidFill>
                <a:latin typeface="Verdana"/>
                <a:cs typeface="Verdana"/>
              </a:rPr>
              <a:t>and</a:t>
            </a:r>
            <a:r>
              <a:rPr sz="3200" spc="135" dirty="0">
                <a:solidFill>
                  <a:srgbClr val="FFFFFF"/>
                </a:solidFill>
                <a:latin typeface="Verdana"/>
                <a:cs typeface="Verdana"/>
              </a:rPr>
              <a:t> </a:t>
            </a:r>
            <a:r>
              <a:rPr sz="3200" spc="-35" dirty="0">
                <a:solidFill>
                  <a:srgbClr val="FFFFFF"/>
                </a:solidFill>
                <a:latin typeface="Verdana"/>
                <a:cs typeface="Verdana"/>
              </a:rPr>
              <a:t>the </a:t>
            </a:r>
            <a:r>
              <a:rPr sz="3200" spc="-1110" dirty="0">
                <a:solidFill>
                  <a:srgbClr val="FFFFFF"/>
                </a:solidFill>
                <a:latin typeface="Verdana"/>
                <a:cs typeface="Verdana"/>
              </a:rPr>
              <a:t> </a:t>
            </a:r>
            <a:r>
              <a:rPr sz="3200" spc="-20" dirty="0">
                <a:solidFill>
                  <a:srgbClr val="FFFFFF"/>
                </a:solidFill>
                <a:latin typeface="Verdana"/>
                <a:cs typeface="Verdana"/>
              </a:rPr>
              <a:t>deprivation </a:t>
            </a:r>
            <a:r>
              <a:rPr sz="3200" spc="-15" dirty="0">
                <a:solidFill>
                  <a:srgbClr val="FFFFFF"/>
                </a:solidFill>
                <a:latin typeface="Verdana"/>
                <a:cs typeface="Verdana"/>
              </a:rPr>
              <a:t>of </a:t>
            </a:r>
            <a:r>
              <a:rPr sz="3200" spc="-35" dirty="0">
                <a:solidFill>
                  <a:srgbClr val="FFFFFF"/>
                </a:solidFill>
                <a:latin typeface="Verdana"/>
                <a:cs typeface="Verdana"/>
              </a:rPr>
              <a:t>the </a:t>
            </a:r>
            <a:r>
              <a:rPr sz="3200" spc="-80" dirty="0">
                <a:solidFill>
                  <a:srgbClr val="FFFFFF"/>
                </a:solidFill>
                <a:latin typeface="Verdana"/>
                <a:cs typeface="Verdana"/>
              </a:rPr>
              <a:t>Bangalis </a:t>
            </a:r>
            <a:r>
              <a:rPr sz="3200" spc="-114" dirty="0">
                <a:solidFill>
                  <a:srgbClr val="FFFFFF"/>
                </a:solidFill>
                <a:latin typeface="Verdana"/>
                <a:cs typeface="Verdana"/>
              </a:rPr>
              <a:t>within </a:t>
            </a:r>
            <a:r>
              <a:rPr sz="3200" spc="-35" dirty="0">
                <a:solidFill>
                  <a:srgbClr val="FFFFFF"/>
                </a:solidFill>
                <a:latin typeface="Verdana"/>
                <a:cs typeface="Verdana"/>
              </a:rPr>
              <a:t>the </a:t>
            </a:r>
            <a:r>
              <a:rPr sz="3200" spc="-30" dirty="0">
                <a:solidFill>
                  <a:srgbClr val="FFFFFF"/>
                </a:solidFill>
                <a:latin typeface="Verdana"/>
                <a:cs typeface="Verdana"/>
              </a:rPr>
              <a:t> frame </a:t>
            </a:r>
            <a:r>
              <a:rPr sz="3200" spc="-90" dirty="0">
                <a:solidFill>
                  <a:srgbClr val="FFFFFF"/>
                </a:solidFill>
                <a:latin typeface="Verdana"/>
                <a:cs typeface="Verdana"/>
              </a:rPr>
              <a:t>work</a:t>
            </a:r>
            <a:r>
              <a:rPr sz="3200" spc="-85" dirty="0">
                <a:solidFill>
                  <a:srgbClr val="FFFFFF"/>
                </a:solidFill>
                <a:latin typeface="Verdana"/>
                <a:cs typeface="Verdana"/>
              </a:rPr>
              <a:t> </a:t>
            </a:r>
            <a:r>
              <a:rPr sz="3200" spc="-15" dirty="0">
                <a:solidFill>
                  <a:srgbClr val="FFFFFF"/>
                </a:solidFill>
                <a:latin typeface="Verdana"/>
                <a:cs typeface="Verdana"/>
              </a:rPr>
              <a:t>of</a:t>
            </a:r>
            <a:r>
              <a:rPr sz="3200" spc="-10" dirty="0">
                <a:solidFill>
                  <a:srgbClr val="FFFFFF"/>
                </a:solidFill>
                <a:latin typeface="Verdana"/>
                <a:cs typeface="Verdana"/>
              </a:rPr>
              <a:t> </a:t>
            </a:r>
            <a:r>
              <a:rPr sz="3200" spc="-95" dirty="0">
                <a:solidFill>
                  <a:srgbClr val="FFFFFF"/>
                </a:solidFill>
                <a:latin typeface="Verdana"/>
                <a:cs typeface="Verdana"/>
              </a:rPr>
              <a:t>Pakistan</a:t>
            </a:r>
            <a:r>
              <a:rPr sz="3200" spc="-90" dirty="0">
                <a:solidFill>
                  <a:srgbClr val="FFFFFF"/>
                </a:solidFill>
                <a:latin typeface="Verdana"/>
                <a:cs typeface="Verdana"/>
              </a:rPr>
              <a:t> </a:t>
            </a:r>
            <a:r>
              <a:rPr sz="3200" spc="20" dirty="0">
                <a:solidFill>
                  <a:srgbClr val="FFFFFF"/>
                </a:solidFill>
                <a:latin typeface="Verdana"/>
                <a:cs typeface="Verdana"/>
              </a:rPr>
              <a:t>and, </a:t>
            </a:r>
            <a:r>
              <a:rPr sz="3200" spc="-20" dirty="0">
                <a:solidFill>
                  <a:srgbClr val="FFFFFF"/>
                </a:solidFill>
                <a:latin typeface="Verdana"/>
                <a:cs typeface="Verdana"/>
              </a:rPr>
              <a:t>to</a:t>
            </a:r>
            <a:r>
              <a:rPr sz="3200" spc="-15" dirty="0">
                <a:solidFill>
                  <a:srgbClr val="FFFFFF"/>
                </a:solidFill>
                <a:latin typeface="Verdana"/>
                <a:cs typeface="Verdana"/>
              </a:rPr>
              <a:t> </a:t>
            </a:r>
            <a:r>
              <a:rPr sz="3200" spc="-35" dirty="0">
                <a:solidFill>
                  <a:srgbClr val="FFFFFF"/>
                </a:solidFill>
                <a:latin typeface="Verdana"/>
                <a:cs typeface="Verdana"/>
              </a:rPr>
              <a:t>the </a:t>
            </a:r>
            <a:r>
              <a:rPr sz="3200" spc="-30" dirty="0">
                <a:solidFill>
                  <a:srgbClr val="FFFFFF"/>
                </a:solidFill>
                <a:latin typeface="Verdana"/>
                <a:cs typeface="Verdana"/>
              </a:rPr>
              <a:t> </a:t>
            </a:r>
            <a:r>
              <a:rPr sz="3200" spc="-75" dirty="0">
                <a:solidFill>
                  <a:srgbClr val="FFFFFF"/>
                </a:solidFill>
                <a:latin typeface="Verdana"/>
                <a:cs typeface="Verdana"/>
              </a:rPr>
              <a:t>contrary,</a:t>
            </a:r>
            <a:r>
              <a:rPr sz="3200" spc="-70" dirty="0">
                <a:solidFill>
                  <a:srgbClr val="FFFFFF"/>
                </a:solidFill>
                <a:latin typeface="Verdana"/>
                <a:cs typeface="Verdana"/>
              </a:rPr>
              <a:t> </a:t>
            </a:r>
            <a:r>
              <a:rPr sz="3200" spc="-135" dirty="0">
                <a:solidFill>
                  <a:srgbClr val="FFFFFF"/>
                </a:solidFill>
                <a:latin typeface="Verdana"/>
                <a:cs typeface="Verdana"/>
              </a:rPr>
              <a:t>starting</a:t>
            </a:r>
            <a:r>
              <a:rPr sz="3200" spc="-130" dirty="0">
                <a:solidFill>
                  <a:srgbClr val="FFFFFF"/>
                </a:solidFill>
                <a:latin typeface="Verdana"/>
                <a:cs typeface="Verdana"/>
              </a:rPr>
              <a:t> </a:t>
            </a:r>
            <a:r>
              <a:rPr sz="3200" spc="-120" dirty="0">
                <a:solidFill>
                  <a:srgbClr val="FFFFFF"/>
                </a:solidFill>
                <a:latin typeface="Verdana"/>
                <a:cs typeface="Verdana"/>
              </a:rPr>
              <a:t>from</a:t>
            </a:r>
            <a:r>
              <a:rPr sz="3200" spc="-114" dirty="0">
                <a:solidFill>
                  <a:srgbClr val="FFFFFF"/>
                </a:solidFill>
                <a:latin typeface="Verdana"/>
                <a:cs typeface="Verdana"/>
              </a:rPr>
              <a:t> </a:t>
            </a:r>
            <a:r>
              <a:rPr sz="3200" spc="-35" dirty="0">
                <a:solidFill>
                  <a:srgbClr val="FFFFFF"/>
                </a:solidFill>
                <a:latin typeface="Verdana"/>
                <a:cs typeface="Verdana"/>
              </a:rPr>
              <a:t>the </a:t>
            </a:r>
            <a:r>
              <a:rPr sz="3200" spc="75" dirty="0">
                <a:solidFill>
                  <a:srgbClr val="FFFFFF"/>
                </a:solidFill>
                <a:latin typeface="Verdana"/>
                <a:cs typeface="Verdana"/>
              </a:rPr>
              <a:t>language </a:t>
            </a:r>
            <a:r>
              <a:rPr sz="3200" spc="80" dirty="0">
                <a:solidFill>
                  <a:srgbClr val="FFFFFF"/>
                </a:solidFill>
                <a:latin typeface="Verdana"/>
                <a:cs typeface="Verdana"/>
              </a:rPr>
              <a:t> </a:t>
            </a:r>
            <a:r>
              <a:rPr sz="3200" spc="-5" dirty="0">
                <a:solidFill>
                  <a:srgbClr val="FFFFFF"/>
                </a:solidFill>
                <a:latin typeface="Verdana"/>
                <a:cs typeface="Verdana"/>
              </a:rPr>
              <a:t>movement</a:t>
            </a:r>
            <a:r>
              <a:rPr sz="3200" dirty="0">
                <a:solidFill>
                  <a:srgbClr val="FFFFFF"/>
                </a:solidFill>
                <a:latin typeface="Verdana"/>
                <a:cs typeface="Verdana"/>
              </a:rPr>
              <a:t> </a:t>
            </a:r>
            <a:r>
              <a:rPr sz="3200" spc="-35" dirty="0">
                <a:solidFill>
                  <a:srgbClr val="FFFFFF"/>
                </a:solidFill>
                <a:latin typeface="Verdana"/>
                <a:cs typeface="Verdana"/>
              </a:rPr>
              <a:t>the</a:t>
            </a:r>
            <a:r>
              <a:rPr sz="3200" spc="-30" dirty="0">
                <a:solidFill>
                  <a:srgbClr val="FFFFFF"/>
                </a:solidFill>
                <a:latin typeface="Verdana"/>
                <a:cs typeface="Verdana"/>
              </a:rPr>
              <a:t> </a:t>
            </a:r>
            <a:r>
              <a:rPr sz="3200" spc="-10" dirty="0">
                <a:solidFill>
                  <a:srgbClr val="FFFFFF"/>
                </a:solidFill>
                <a:latin typeface="Verdana"/>
                <a:cs typeface="Verdana"/>
              </a:rPr>
              <a:t>feeling</a:t>
            </a:r>
            <a:r>
              <a:rPr sz="3200" spc="-5" dirty="0">
                <a:solidFill>
                  <a:srgbClr val="FFFFFF"/>
                </a:solidFill>
                <a:latin typeface="Verdana"/>
                <a:cs typeface="Verdana"/>
              </a:rPr>
              <a:t> </a:t>
            </a:r>
            <a:r>
              <a:rPr sz="3200" spc="-15" dirty="0">
                <a:solidFill>
                  <a:srgbClr val="FFFFFF"/>
                </a:solidFill>
                <a:latin typeface="Verdana"/>
                <a:cs typeface="Verdana"/>
              </a:rPr>
              <a:t>of</a:t>
            </a:r>
            <a:r>
              <a:rPr sz="3200" spc="-10" dirty="0">
                <a:solidFill>
                  <a:srgbClr val="FFFFFF"/>
                </a:solidFill>
                <a:latin typeface="Verdana"/>
                <a:cs typeface="Verdana"/>
              </a:rPr>
              <a:t> </a:t>
            </a:r>
            <a:r>
              <a:rPr sz="3200" spc="10" dirty="0">
                <a:solidFill>
                  <a:srgbClr val="FFFFFF"/>
                </a:solidFill>
                <a:latin typeface="Verdana"/>
                <a:cs typeface="Verdana"/>
              </a:rPr>
              <a:t>separate </a:t>
            </a:r>
            <a:r>
              <a:rPr sz="3200" spc="15" dirty="0">
                <a:solidFill>
                  <a:srgbClr val="FFFFFF"/>
                </a:solidFill>
                <a:latin typeface="Verdana"/>
                <a:cs typeface="Verdana"/>
              </a:rPr>
              <a:t> </a:t>
            </a:r>
            <a:r>
              <a:rPr sz="3200" spc="-90" dirty="0">
                <a:solidFill>
                  <a:srgbClr val="FFFFFF"/>
                </a:solidFill>
                <a:latin typeface="Verdana"/>
                <a:cs typeface="Verdana"/>
              </a:rPr>
              <a:t>identity</a:t>
            </a:r>
            <a:r>
              <a:rPr sz="3200" spc="-85" dirty="0">
                <a:solidFill>
                  <a:srgbClr val="FFFFFF"/>
                </a:solidFill>
                <a:latin typeface="Verdana"/>
                <a:cs typeface="Verdana"/>
              </a:rPr>
              <a:t> </a:t>
            </a:r>
            <a:r>
              <a:rPr sz="3200" spc="-25" dirty="0">
                <a:solidFill>
                  <a:srgbClr val="FFFFFF"/>
                </a:solidFill>
                <a:latin typeface="Verdana"/>
                <a:cs typeface="Verdana"/>
              </a:rPr>
              <a:t>together</a:t>
            </a:r>
            <a:r>
              <a:rPr sz="3200" spc="-20" dirty="0">
                <a:solidFill>
                  <a:srgbClr val="FFFFFF"/>
                </a:solidFill>
                <a:latin typeface="Verdana"/>
                <a:cs typeface="Verdana"/>
              </a:rPr>
              <a:t> </a:t>
            </a:r>
            <a:r>
              <a:rPr sz="3200" spc="-80" dirty="0">
                <a:solidFill>
                  <a:srgbClr val="FFFFFF"/>
                </a:solidFill>
                <a:latin typeface="Verdana"/>
                <a:cs typeface="Verdana"/>
              </a:rPr>
              <a:t>with</a:t>
            </a:r>
            <a:r>
              <a:rPr sz="3200" spc="-75" dirty="0">
                <a:solidFill>
                  <a:srgbClr val="FFFFFF"/>
                </a:solidFill>
                <a:latin typeface="Verdana"/>
                <a:cs typeface="Verdana"/>
              </a:rPr>
              <a:t> </a:t>
            </a:r>
            <a:r>
              <a:rPr sz="3200" spc="-100" dirty="0">
                <a:solidFill>
                  <a:srgbClr val="FFFFFF"/>
                </a:solidFill>
                <a:latin typeface="Verdana"/>
                <a:cs typeface="Verdana"/>
              </a:rPr>
              <a:t>struggle</a:t>
            </a:r>
            <a:r>
              <a:rPr sz="3200" spc="-95" dirty="0">
                <a:solidFill>
                  <a:srgbClr val="FFFFFF"/>
                </a:solidFill>
                <a:latin typeface="Verdana"/>
                <a:cs typeface="Verdana"/>
              </a:rPr>
              <a:t> </a:t>
            </a:r>
            <a:r>
              <a:rPr sz="3200" spc="-105" dirty="0">
                <a:solidFill>
                  <a:srgbClr val="FFFFFF"/>
                </a:solidFill>
                <a:latin typeface="Verdana"/>
                <a:cs typeface="Verdana"/>
              </a:rPr>
              <a:t>for </a:t>
            </a:r>
            <a:r>
              <a:rPr sz="3200" spc="-1110" dirty="0">
                <a:solidFill>
                  <a:srgbClr val="FFFFFF"/>
                </a:solidFill>
                <a:latin typeface="Verdana"/>
                <a:cs typeface="Verdana"/>
              </a:rPr>
              <a:t> </a:t>
            </a:r>
            <a:r>
              <a:rPr sz="3200" dirty="0">
                <a:solidFill>
                  <a:srgbClr val="FFFFFF"/>
                </a:solidFill>
                <a:latin typeface="Verdana"/>
                <a:cs typeface="Verdana"/>
              </a:rPr>
              <a:t>autonomy </a:t>
            </a:r>
            <a:r>
              <a:rPr sz="3200" spc="130" dirty="0">
                <a:solidFill>
                  <a:srgbClr val="FFFFFF"/>
                </a:solidFill>
                <a:latin typeface="Verdana"/>
                <a:cs typeface="Verdana"/>
              </a:rPr>
              <a:t>had </a:t>
            </a:r>
            <a:r>
              <a:rPr sz="3200" spc="5" dirty="0">
                <a:solidFill>
                  <a:srgbClr val="FFFFFF"/>
                </a:solidFill>
                <a:latin typeface="Verdana"/>
                <a:cs typeface="Verdana"/>
              </a:rPr>
              <a:t>direct </a:t>
            </a:r>
            <a:r>
              <a:rPr sz="3200" spc="-10" dirty="0">
                <a:solidFill>
                  <a:srgbClr val="FFFFFF"/>
                </a:solidFill>
                <a:latin typeface="Verdana"/>
                <a:cs typeface="Verdana"/>
              </a:rPr>
              <a:t>influence </a:t>
            </a:r>
            <a:r>
              <a:rPr sz="3200" spc="50" dirty="0">
                <a:solidFill>
                  <a:srgbClr val="FFFFFF"/>
                </a:solidFill>
                <a:latin typeface="Verdana"/>
                <a:cs typeface="Verdana"/>
              </a:rPr>
              <a:t>on </a:t>
            </a:r>
            <a:r>
              <a:rPr sz="3200" spc="-35" dirty="0">
                <a:solidFill>
                  <a:srgbClr val="FFFFFF"/>
                </a:solidFill>
                <a:latin typeface="Verdana"/>
                <a:cs typeface="Verdana"/>
              </a:rPr>
              <a:t>the </a:t>
            </a:r>
            <a:r>
              <a:rPr sz="3200" spc="-1110" dirty="0">
                <a:solidFill>
                  <a:srgbClr val="FFFFFF"/>
                </a:solidFill>
                <a:latin typeface="Verdana"/>
                <a:cs typeface="Verdana"/>
              </a:rPr>
              <a:t> </a:t>
            </a:r>
            <a:r>
              <a:rPr sz="3200" spc="-40" dirty="0">
                <a:solidFill>
                  <a:srgbClr val="FFFFFF"/>
                </a:solidFill>
                <a:latin typeface="Verdana"/>
                <a:cs typeface="Verdana"/>
              </a:rPr>
              <a:t>m</a:t>
            </a:r>
            <a:r>
              <a:rPr sz="3200" spc="250" dirty="0">
                <a:solidFill>
                  <a:srgbClr val="FFFFFF"/>
                </a:solidFill>
                <a:latin typeface="Verdana"/>
                <a:cs typeface="Verdana"/>
              </a:rPr>
              <a:t>a</a:t>
            </a:r>
            <a:r>
              <a:rPr sz="3200" spc="-395" dirty="0">
                <a:solidFill>
                  <a:srgbClr val="FFFFFF"/>
                </a:solidFill>
                <a:latin typeface="Verdana"/>
                <a:cs typeface="Verdana"/>
              </a:rPr>
              <a:t>s</a:t>
            </a:r>
            <a:r>
              <a:rPr sz="3200" spc="-415" dirty="0">
                <a:solidFill>
                  <a:srgbClr val="FFFFFF"/>
                </a:solidFill>
                <a:latin typeface="Verdana"/>
                <a:cs typeface="Verdana"/>
              </a:rPr>
              <a:t>s</a:t>
            </a:r>
            <a:r>
              <a:rPr sz="3200" spc="-25" dirty="0">
                <a:solidFill>
                  <a:srgbClr val="FFFFFF"/>
                </a:solidFill>
                <a:latin typeface="Times New Roman"/>
                <a:cs typeface="Times New Roman"/>
              </a:rPr>
              <a:t> </a:t>
            </a:r>
            <a:r>
              <a:rPr sz="3200" spc="-80" dirty="0">
                <a:solidFill>
                  <a:srgbClr val="FFFFFF"/>
                </a:solidFill>
                <a:latin typeface="Verdana"/>
                <a:cs typeface="Verdana"/>
              </a:rPr>
              <a:t>u</a:t>
            </a:r>
            <a:r>
              <a:rPr sz="3200" spc="175" dirty="0">
                <a:solidFill>
                  <a:srgbClr val="FFFFFF"/>
                </a:solidFill>
                <a:latin typeface="Verdana"/>
                <a:cs typeface="Verdana"/>
              </a:rPr>
              <a:t>p</a:t>
            </a:r>
            <a:r>
              <a:rPr sz="3200" spc="-395" dirty="0">
                <a:solidFill>
                  <a:srgbClr val="FFFFFF"/>
                </a:solidFill>
                <a:latin typeface="Verdana"/>
                <a:cs typeface="Verdana"/>
              </a:rPr>
              <a:t>s</a:t>
            </a:r>
            <a:r>
              <a:rPr sz="3200" spc="-80" dirty="0">
                <a:solidFill>
                  <a:srgbClr val="FFFFFF"/>
                </a:solidFill>
                <a:latin typeface="Verdana"/>
                <a:cs typeface="Verdana"/>
              </a:rPr>
              <a:t>u</a:t>
            </a:r>
            <a:r>
              <a:rPr sz="3200" spc="-10" dirty="0">
                <a:solidFill>
                  <a:srgbClr val="FFFFFF"/>
                </a:solidFill>
                <a:latin typeface="Verdana"/>
                <a:cs typeface="Verdana"/>
              </a:rPr>
              <a:t>rge</a:t>
            </a:r>
            <a:r>
              <a:rPr sz="3200" spc="35" dirty="0">
                <a:solidFill>
                  <a:srgbClr val="FFFFFF"/>
                </a:solidFill>
                <a:latin typeface="Times New Roman"/>
                <a:cs typeface="Times New Roman"/>
              </a:rPr>
              <a:t> </a:t>
            </a:r>
            <a:r>
              <a:rPr sz="3200" spc="20" dirty="0">
                <a:solidFill>
                  <a:srgbClr val="FFFFFF"/>
                </a:solidFill>
                <a:latin typeface="Verdana"/>
                <a:cs typeface="Verdana"/>
              </a:rPr>
              <a:t>of</a:t>
            </a:r>
            <a:r>
              <a:rPr sz="3200" spc="60" dirty="0">
                <a:solidFill>
                  <a:srgbClr val="FFFFFF"/>
                </a:solidFill>
                <a:latin typeface="Times New Roman"/>
                <a:cs typeface="Times New Roman"/>
              </a:rPr>
              <a:t> </a:t>
            </a:r>
            <a:r>
              <a:rPr sz="3200" spc="-235" dirty="0">
                <a:solidFill>
                  <a:srgbClr val="FFFFFF"/>
                </a:solidFill>
                <a:latin typeface="Verdana"/>
                <a:cs typeface="Verdana"/>
              </a:rPr>
              <a:t>1969</a:t>
            </a:r>
            <a:r>
              <a:rPr sz="3200" spc="-270" dirty="0">
                <a:solidFill>
                  <a:srgbClr val="FFFFFF"/>
                </a:solidFill>
                <a:latin typeface="Verdana"/>
                <a:cs typeface="Verdana"/>
              </a:rPr>
              <a:t>.</a:t>
            </a:r>
            <a:endParaRPr sz="3200">
              <a:latin typeface="Verdana"/>
              <a:cs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4196" y="2167886"/>
            <a:ext cx="7996555" cy="1395730"/>
          </a:xfrm>
          <a:prstGeom prst="rect">
            <a:avLst/>
          </a:prstGeom>
        </p:spPr>
        <p:txBody>
          <a:bodyPr vert="horz" wrap="square" lIns="0" tIns="71120" rIns="0" bIns="0" rtlCol="0">
            <a:spAutoFit/>
          </a:bodyPr>
          <a:lstStyle/>
          <a:p>
            <a:pPr marL="222250" marR="5080" indent="-210185" algn="just">
              <a:lnSpc>
                <a:spcPts val="3460"/>
              </a:lnSpc>
              <a:spcBef>
                <a:spcPts val="560"/>
              </a:spcBef>
              <a:buFont typeface="Arial MT"/>
              <a:buChar char="•"/>
              <a:tabLst>
                <a:tab pos="222885" algn="l"/>
              </a:tabLst>
            </a:pPr>
            <a:r>
              <a:rPr sz="3200" spc="-30" dirty="0">
                <a:solidFill>
                  <a:srgbClr val="FFFFFF"/>
                </a:solidFill>
                <a:latin typeface="Verdana"/>
                <a:cs typeface="Verdana"/>
              </a:rPr>
              <a:t>Indeed,</a:t>
            </a:r>
            <a:r>
              <a:rPr sz="3200" spc="-25" dirty="0">
                <a:solidFill>
                  <a:srgbClr val="FFFFFF"/>
                </a:solidFill>
                <a:latin typeface="Verdana"/>
                <a:cs typeface="Verdana"/>
              </a:rPr>
              <a:t> </a:t>
            </a:r>
            <a:r>
              <a:rPr sz="3200" spc="-229" dirty="0">
                <a:solidFill>
                  <a:srgbClr val="FFFFFF"/>
                </a:solidFill>
                <a:latin typeface="Verdana"/>
                <a:cs typeface="Verdana"/>
              </a:rPr>
              <a:t>this</a:t>
            </a:r>
            <a:r>
              <a:rPr sz="3200" spc="-225" dirty="0">
                <a:solidFill>
                  <a:srgbClr val="FFFFFF"/>
                </a:solidFill>
                <a:latin typeface="Verdana"/>
                <a:cs typeface="Verdana"/>
              </a:rPr>
              <a:t> </a:t>
            </a:r>
            <a:r>
              <a:rPr sz="3200" spc="-170" dirty="0">
                <a:solidFill>
                  <a:srgbClr val="FFFFFF"/>
                </a:solidFill>
                <a:latin typeface="Verdana"/>
                <a:cs typeface="Verdana"/>
              </a:rPr>
              <a:t>mass</a:t>
            </a:r>
            <a:r>
              <a:rPr sz="3200" spc="-165" dirty="0">
                <a:solidFill>
                  <a:srgbClr val="FFFFFF"/>
                </a:solidFill>
                <a:latin typeface="Verdana"/>
                <a:cs typeface="Verdana"/>
              </a:rPr>
              <a:t> </a:t>
            </a:r>
            <a:r>
              <a:rPr sz="3200" spc="-70" dirty="0">
                <a:solidFill>
                  <a:srgbClr val="FFFFFF"/>
                </a:solidFill>
                <a:latin typeface="Verdana"/>
                <a:cs typeface="Verdana"/>
              </a:rPr>
              <a:t>upsurge</a:t>
            </a:r>
            <a:r>
              <a:rPr sz="3200" spc="-65" dirty="0">
                <a:solidFill>
                  <a:srgbClr val="FFFFFF"/>
                </a:solidFill>
                <a:latin typeface="Verdana"/>
                <a:cs typeface="Verdana"/>
              </a:rPr>
              <a:t> </a:t>
            </a:r>
            <a:r>
              <a:rPr sz="3200" spc="-30" dirty="0">
                <a:solidFill>
                  <a:srgbClr val="FFFFFF"/>
                </a:solidFill>
                <a:latin typeface="Verdana"/>
                <a:cs typeface="Verdana"/>
              </a:rPr>
              <a:t>was</a:t>
            </a:r>
            <a:r>
              <a:rPr sz="3200" spc="-25" dirty="0">
                <a:solidFill>
                  <a:srgbClr val="FFFFFF"/>
                </a:solidFill>
                <a:latin typeface="Verdana"/>
                <a:cs typeface="Verdana"/>
              </a:rPr>
              <a:t> </a:t>
            </a:r>
            <a:r>
              <a:rPr sz="3200" spc="-35" dirty="0">
                <a:solidFill>
                  <a:srgbClr val="FFFFFF"/>
                </a:solidFill>
                <a:latin typeface="Verdana"/>
                <a:cs typeface="Verdana"/>
              </a:rPr>
              <a:t>the </a:t>
            </a:r>
            <a:r>
              <a:rPr sz="3200" spc="-30" dirty="0">
                <a:solidFill>
                  <a:srgbClr val="FFFFFF"/>
                </a:solidFill>
                <a:latin typeface="Verdana"/>
                <a:cs typeface="Verdana"/>
              </a:rPr>
              <a:t> </a:t>
            </a:r>
            <a:r>
              <a:rPr sz="3200" spc="-45" dirty="0">
                <a:solidFill>
                  <a:srgbClr val="FFFFFF"/>
                </a:solidFill>
                <a:latin typeface="Verdana"/>
                <a:cs typeface="Verdana"/>
              </a:rPr>
              <a:t>greatest </a:t>
            </a:r>
            <a:r>
              <a:rPr sz="3200" spc="-170" dirty="0">
                <a:solidFill>
                  <a:srgbClr val="FFFFFF"/>
                </a:solidFill>
                <a:latin typeface="Verdana"/>
                <a:cs typeface="Verdana"/>
              </a:rPr>
              <a:t>mass</a:t>
            </a:r>
            <a:r>
              <a:rPr sz="3200" spc="-165" dirty="0">
                <a:solidFill>
                  <a:srgbClr val="FFFFFF"/>
                </a:solidFill>
                <a:latin typeface="Verdana"/>
                <a:cs typeface="Verdana"/>
              </a:rPr>
              <a:t> </a:t>
            </a:r>
            <a:r>
              <a:rPr sz="3200" spc="20" dirty="0">
                <a:solidFill>
                  <a:srgbClr val="FFFFFF"/>
                </a:solidFill>
                <a:latin typeface="Verdana"/>
                <a:cs typeface="Verdana"/>
              </a:rPr>
              <a:t>awakening </a:t>
            </a:r>
            <a:r>
              <a:rPr sz="3200" spc="-30" dirty="0">
                <a:solidFill>
                  <a:srgbClr val="FFFFFF"/>
                </a:solidFill>
                <a:latin typeface="Verdana"/>
                <a:cs typeface="Verdana"/>
              </a:rPr>
              <a:t>ever since </a:t>
            </a:r>
            <a:r>
              <a:rPr sz="3200" spc="-25" dirty="0">
                <a:solidFill>
                  <a:srgbClr val="FFFFFF"/>
                </a:solidFill>
                <a:latin typeface="Verdana"/>
                <a:cs typeface="Verdana"/>
              </a:rPr>
              <a:t> </a:t>
            </a:r>
            <a:r>
              <a:rPr sz="3200" spc="-215" dirty="0">
                <a:solidFill>
                  <a:srgbClr val="FFFFFF"/>
                </a:solidFill>
                <a:latin typeface="Verdana"/>
                <a:cs typeface="Verdana"/>
              </a:rPr>
              <a:t>t</a:t>
            </a:r>
            <a:r>
              <a:rPr sz="3200" spc="-80" dirty="0">
                <a:solidFill>
                  <a:srgbClr val="FFFFFF"/>
                </a:solidFill>
                <a:latin typeface="Verdana"/>
                <a:cs typeface="Verdana"/>
              </a:rPr>
              <a:t>h</a:t>
            </a:r>
            <a:r>
              <a:rPr sz="3200" spc="190" dirty="0">
                <a:solidFill>
                  <a:srgbClr val="FFFFFF"/>
                </a:solidFill>
                <a:latin typeface="Verdana"/>
                <a:cs typeface="Verdana"/>
              </a:rPr>
              <a:t>e</a:t>
            </a:r>
            <a:r>
              <a:rPr sz="3200" spc="100" dirty="0">
                <a:solidFill>
                  <a:srgbClr val="FFFFFF"/>
                </a:solidFill>
                <a:latin typeface="Times New Roman"/>
                <a:cs typeface="Times New Roman"/>
              </a:rPr>
              <a:t> </a:t>
            </a:r>
            <a:r>
              <a:rPr sz="3200" spc="425" dirty="0">
                <a:solidFill>
                  <a:srgbClr val="FFFFFF"/>
                </a:solidFill>
                <a:latin typeface="Verdana"/>
                <a:cs typeface="Verdana"/>
              </a:rPr>
              <a:t>c</a:t>
            </a:r>
            <a:r>
              <a:rPr sz="3200" spc="25" dirty="0">
                <a:solidFill>
                  <a:srgbClr val="FFFFFF"/>
                </a:solidFill>
                <a:latin typeface="Verdana"/>
                <a:cs typeface="Verdana"/>
              </a:rPr>
              <a:t>re</a:t>
            </a:r>
            <a:r>
              <a:rPr sz="3200" spc="10" dirty="0">
                <a:solidFill>
                  <a:srgbClr val="FFFFFF"/>
                </a:solidFill>
                <a:latin typeface="Verdana"/>
                <a:cs typeface="Verdana"/>
              </a:rPr>
              <a:t>a</a:t>
            </a:r>
            <a:r>
              <a:rPr sz="3200" spc="-215" dirty="0">
                <a:solidFill>
                  <a:srgbClr val="FFFFFF"/>
                </a:solidFill>
                <a:latin typeface="Verdana"/>
                <a:cs typeface="Verdana"/>
              </a:rPr>
              <a:t>t</a:t>
            </a:r>
            <a:r>
              <a:rPr sz="3200" spc="-210" dirty="0">
                <a:solidFill>
                  <a:srgbClr val="FFFFFF"/>
                </a:solidFill>
                <a:latin typeface="Verdana"/>
                <a:cs typeface="Verdana"/>
              </a:rPr>
              <a:t>i</a:t>
            </a:r>
            <a:r>
              <a:rPr sz="3200" spc="155" dirty="0">
                <a:solidFill>
                  <a:srgbClr val="FFFFFF"/>
                </a:solidFill>
                <a:latin typeface="Verdana"/>
                <a:cs typeface="Verdana"/>
              </a:rPr>
              <a:t>o</a:t>
            </a:r>
            <a:r>
              <a:rPr sz="3200" spc="-60" dirty="0">
                <a:solidFill>
                  <a:srgbClr val="FFFFFF"/>
                </a:solidFill>
                <a:latin typeface="Verdana"/>
                <a:cs typeface="Verdana"/>
              </a:rPr>
              <a:t>n</a:t>
            </a:r>
            <a:r>
              <a:rPr sz="3200" dirty="0">
                <a:solidFill>
                  <a:srgbClr val="FFFFFF"/>
                </a:solidFill>
                <a:latin typeface="Times New Roman"/>
                <a:cs typeface="Times New Roman"/>
              </a:rPr>
              <a:t> </a:t>
            </a:r>
            <a:r>
              <a:rPr sz="3200" spc="20" dirty="0">
                <a:solidFill>
                  <a:srgbClr val="FFFFFF"/>
                </a:solidFill>
                <a:latin typeface="Verdana"/>
                <a:cs typeface="Verdana"/>
              </a:rPr>
              <a:t>of</a:t>
            </a:r>
            <a:r>
              <a:rPr sz="3200" spc="60" dirty="0">
                <a:solidFill>
                  <a:srgbClr val="FFFFFF"/>
                </a:solidFill>
                <a:latin typeface="Times New Roman"/>
                <a:cs typeface="Times New Roman"/>
              </a:rPr>
              <a:t> </a:t>
            </a:r>
            <a:r>
              <a:rPr sz="3200" spc="-55" dirty="0">
                <a:solidFill>
                  <a:srgbClr val="FFFFFF"/>
                </a:solidFill>
                <a:latin typeface="Verdana"/>
                <a:cs typeface="Verdana"/>
              </a:rPr>
              <a:t>P</a:t>
            </a:r>
            <a:r>
              <a:rPr sz="3200" spc="250" dirty="0">
                <a:solidFill>
                  <a:srgbClr val="FFFFFF"/>
                </a:solidFill>
                <a:latin typeface="Verdana"/>
                <a:cs typeface="Verdana"/>
              </a:rPr>
              <a:t>a</a:t>
            </a:r>
            <a:r>
              <a:rPr sz="3200" spc="-250" dirty="0">
                <a:solidFill>
                  <a:srgbClr val="FFFFFF"/>
                </a:solidFill>
                <a:latin typeface="Verdana"/>
                <a:cs typeface="Verdana"/>
              </a:rPr>
              <a:t>k</a:t>
            </a:r>
            <a:r>
              <a:rPr sz="3200" spc="-210" dirty="0">
                <a:solidFill>
                  <a:srgbClr val="FFFFFF"/>
                </a:solidFill>
                <a:latin typeface="Verdana"/>
                <a:cs typeface="Verdana"/>
              </a:rPr>
              <a:t>i</a:t>
            </a:r>
            <a:r>
              <a:rPr sz="3200" spc="-395" dirty="0">
                <a:solidFill>
                  <a:srgbClr val="FFFFFF"/>
                </a:solidFill>
                <a:latin typeface="Verdana"/>
                <a:cs typeface="Verdana"/>
              </a:rPr>
              <a:t>s</a:t>
            </a:r>
            <a:r>
              <a:rPr sz="3200" spc="-215" dirty="0">
                <a:solidFill>
                  <a:srgbClr val="FFFFFF"/>
                </a:solidFill>
                <a:latin typeface="Verdana"/>
                <a:cs typeface="Verdana"/>
              </a:rPr>
              <a:t>t</a:t>
            </a:r>
            <a:r>
              <a:rPr sz="3200" spc="250" dirty="0">
                <a:solidFill>
                  <a:srgbClr val="FFFFFF"/>
                </a:solidFill>
                <a:latin typeface="Verdana"/>
                <a:cs typeface="Verdana"/>
              </a:rPr>
              <a:t>a</a:t>
            </a:r>
            <a:r>
              <a:rPr sz="3200" spc="-80" dirty="0">
                <a:solidFill>
                  <a:srgbClr val="FFFFFF"/>
                </a:solidFill>
                <a:latin typeface="Verdana"/>
                <a:cs typeface="Verdana"/>
              </a:rPr>
              <a:t>n</a:t>
            </a:r>
            <a:r>
              <a:rPr sz="3200" spc="-270" dirty="0">
                <a:solidFill>
                  <a:srgbClr val="FFFFFF"/>
                </a:solidFill>
                <a:latin typeface="Verdana"/>
                <a:cs typeface="Verdana"/>
              </a:rPr>
              <a:t>.</a:t>
            </a:r>
            <a:endParaRPr sz="3200">
              <a:latin typeface="Verdana"/>
              <a:cs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48861" y="331464"/>
            <a:ext cx="1722120" cy="575310"/>
          </a:xfrm>
          <a:prstGeom prst="rect">
            <a:avLst/>
          </a:prstGeom>
        </p:spPr>
        <p:txBody>
          <a:bodyPr vert="horz" wrap="square" lIns="0" tIns="13335" rIns="0" bIns="0" rtlCol="0">
            <a:spAutoFit/>
          </a:bodyPr>
          <a:lstStyle/>
          <a:p>
            <a:pPr marL="12700">
              <a:lnSpc>
                <a:spcPct val="100000"/>
              </a:lnSpc>
              <a:spcBef>
                <a:spcPts val="105"/>
              </a:spcBef>
            </a:pPr>
            <a:r>
              <a:rPr spc="310" dirty="0">
                <a:solidFill>
                  <a:srgbClr val="FFFFFF"/>
                </a:solidFill>
              </a:rPr>
              <a:t>C</a:t>
            </a:r>
            <a:r>
              <a:rPr spc="260" dirty="0">
                <a:solidFill>
                  <a:srgbClr val="FFFFFF"/>
                </a:solidFill>
              </a:rPr>
              <a:t>A</a:t>
            </a:r>
            <a:r>
              <a:rPr spc="-385" dirty="0">
                <a:solidFill>
                  <a:srgbClr val="FFFFFF"/>
                </a:solidFill>
              </a:rPr>
              <a:t>U</a:t>
            </a:r>
            <a:r>
              <a:rPr spc="-530" dirty="0">
                <a:solidFill>
                  <a:srgbClr val="FFFFFF"/>
                </a:solidFill>
              </a:rPr>
              <a:t>S</a:t>
            </a:r>
            <a:r>
              <a:rPr spc="-459" dirty="0">
                <a:solidFill>
                  <a:srgbClr val="FFFFFF"/>
                </a:solidFill>
              </a:rPr>
              <a:t>E</a:t>
            </a:r>
            <a:r>
              <a:rPr spc="-670" dirty="0">
                <a:solidFill>
                  <a:srgbClr val="FFFFFF"/>
                </a:solidFill>
              </a:rPr>
              <a:t>S</a:t>
            </a:r>
          </a:p>
        </p:txBody>
      </p:sp>
      <p:sp>
        <p:nvSpPr>
          <p:cNvPr id="3" name="object 3"/>
          <p:cNvSpPr txBox="1"/>
          <p:nvPr/>
        </p:nvSpPr>
        <p:spPr>
          <a:xfrm>
            <a:off x="584187" y="1746880"/>
            <a:ext cx="8192134" cy="2711450"/>
          </a:xfrm>
          <a:prstGeom prst="rect">
            <a:avLst/>
          </a:prstGeom>
        </p:spPr>
        <p:txBody>
          <a:bodyPr vert="horz" wrap="square" lIns="0" tIns="65404" rIns="0" bIns="0" rtlCol="0">
            <a:spAutoFit/>
          </a:bodyPr>
          <a:lstStyle/>
          <a:p>
            <a:pPr marL="222250" marR="5080" indent="-210185" algn="just">
              <a:lnSpc>
                <a:spcPct val="90000"/>
              </a:lnSpc>
              <a:spcBef>
                <a:spcPts val="515"/>
              </a:spcBef>
              <a:buFont typeface="Arial MT"/>
              <a:buChar char="•"/>
              <a:tabLst>
                <a:tab pos="222885" algn="l"/>
              </a:tabLst>
            </a:pPr>
            <a:r>
              <a:rPr sz="3200" spc="-170" dirty="0">
                <a:solidFill>
                  <a:srgbClr val="FFFFFF"/>
                </a:solidFill>
                <a:latin typeface="Verdana"/>
                <a:cs typeface="Verdana"/>
              </a:rPr>
              <a:t>The</a:t>
            </a:r>
            <a:r>
              <a:rPr sz="3200" spc="-165" dirty="0">
                <a:solidFill>
                  <a:srgbClr val="FFFFFF"/>
                </a:solidFill>
                <a:latin typeface="Verdana"/>
                <a:cs typeface="Verdana"/>
              </a:rPr>
              <a:t> </a:t>
            </a:r>
            <a:r>
              <a:rPr sz="3200" spc="-80" dirty="0">
                <a:solidFill>
                  <a:srgbClr val="FFFFFF"/>
                </a:solidFill>
                <a:latin typeface="Verdana"/>
                <a:cs typeface="Verdana"/>
              </a:rPr>
              <a:t>student</a:t>
            </a:r>
            <a:r>
              <a:rPr sz="3200" spc="-75" dirty="0">
                <a:solidFill>
                  <a:srgbClr val="FFFFFF"/>
                </a:solidFill>
                <a:latin typeface="Verdana"/>
                <a:cs typeface="Verdana"/>
              </a:rPr>
              <a:t> </a:t>
            </a:r>
            <a:r>
              <a:rPr sz="3200" spc="-5" dirty="0">
                <a:solidFill>
                  <a:srgbClr val="FFFFFF"/>
                </a:solidFill>
                <a:latin typeface="Verdana"/>
                <a:cs typeface="Verdana"/>
              </a:rPr>
              <a:t>agitation</a:t>
            </a:r>
            <a:r>
              <a:rPr sz="3200" dirty="0">
                <a:solidFill>
                  <a:srgbClr val="FFFFFF"/>
                </a:solidFill>
                <a:latin typeface="Verdana"/>
                <a:cs typeface="Verdana"/>
              </a:rPr>
              <a:t> </a:t>
            </a:r>
            <a:r>
              <a:rPr sz="3200" spc="-15" dirty="0">
                <a:solidFill>
                  <a:srgbClr val="FFFFFF"/>
                </a:solidFill>
                <a:latin typeface="Verdana"/>
                <a:cs typeface="Verdana"/>
              </a:rPr>
              <a:t>of</a:t>
            </a:r>
            <a:r>
              <a:rPr sz="3200" spc="-10" dirty="0">
                <a:solidFill>
                  <a:srgbClr val="FFFFFF"/>
                </a:solidFill>
                <a:latin typeface="Verdana"/>
                <a:cs typeface="Verdana"/>
              </a:rPr>
              <a:t> </a:t>
            </a:r>
            <a:r>
              <a:rPr sz="3200" spc="-260" dirty="0">
                <a:solidFill>
                  <a:srgbClr val="FFFFFF"/>
                </a:solidFill>
                <a:latin typeface="Verdana"/>
                <a:cs typeface="Verdana"/>
              </a:rPr>
              <a:t>1968</a:t>
            </a:r>
            <a:r>
              <a:rPr sz="3200" spc="605" dirty="0">
                <a:solidFill>
                  <a:srgbClr val="FFFFFF"/>
                </a:solidFill>
                <a:latin typeface="Verdana"/>
                <a:cs typeface="Verdana"/>
              </a:rPr>
              <a:t> </a:t>
            </a:r>
            <a:r>
              <a:rPr sz="3200" spc="-60" dirty="0">
                <a:solidFill>
                  <a:srgbClr val="FFFFFF"/>
                </a:solidFill>
                <a:latin typeface="Verdana"/>
                <a:cs typeface="Verdana"/>
              </a:rPr>
              <a:t>turned </a:t>
            </a:r>
            <a:r>
              <a:rPr sz="3200" spc="-1110" dirty="0">
                <a:solidFill>
                  <a:srgbClr val="FFFFFF"/>
                </a:solidFill>
                <a:latin typeface="Verdana"/>
                <a:cs typeface="Verdana"/>
              </a:rPr>
              <a:t> </a:t>
            </a:r>
            <a:r>
              <a:rPr sz="3200" spc="-85" dirty="0">
                <a:solidFill>
                  <a:srgbClr val="FFFFFF"/>
                </a:solidFill>
                <a:latin typeface="Verdana"/>
                <a:cs typeface="Verdana"/>
              </a:rPr>
              <a:t>into</a:t>
            </a:r>
            <a:r>
              <a:rPr sz="3200" spc="960" dirty="0">
                <a:solidFill>
                  <a:srgbClr val="FFFFFF"/>
                </a:solidFill>
                <a:latin typeface="Verdana"/>
                <a:cs typeface="Verdana"/>
              </a:rPr>
              <a:t> </a:t>
            </a:r>
            <a:r>
              <a:rPr sz="3200" spc="280" dirty="0">
                <a:solidFill>
                  <a:srgbClr val="FFFFFF"/>
                </a:solidFill>
                <a:latin typeface="Verdana"/>
                <a:cs typeface="Verdana"/>
              </a:rPr>
              <a:t>a  </a:t>
            </a:r>
            <a:r>
              <a:rPr sz="3200" spc="285" dirty="0">
                <a:solidFill>
                  <a:srgbClr val="FFFFFF"/>
                </a:solidFill>
                <a:latin typeface="Verdana"/>
                <a:cs typeface="Verdana"/>
              </a:rPr>
              <a:t> </a:t>
            </a:r>
            <a:r>
              <a:rPr sz="3200" spc="-170" dirty="0">
                <a:solidFill>
                  <a:srgbClr val="FFFFFF"/>
                </a:solidFill>
                <a:latin typeface="Verdana"/>
                <a:cs typeface="Verdana"/>
              </a:rPr>
              <a:t>mass</a:t>
            </a:r>
            <a:r>
              <a:rPr sz="3200" spc="1745" dirty="0">
                <a:solidFill>
                  <a:srgbClr val="FFFFFF"/>
                </a:solidFill>
                <a:latin typeface="Verdana"/>
                <a:cs typeface="Verdana"/>
              </a:rPr>
              <a:t> </a:t>
            </a:r>
            <a:r>
              <a:rPr sz="3200" spc="-65" dirty="0">
                <a:solidFill>
                  <a:srgbClr val="FFFFFF"/>
                </a:solidFill>
                <a:latin typeface="Verdana"/>
                <a:cs typeface="Verdana"/>
              </a:rPr>
              <a:t>upsurge</a:t>
            </a:r>
            <a:r>
              <a:rPr sz="3200" spc="2060" dirty="0">
                <a:solidFill>
                  <a:srgbClr val="FFFFFF"/>
                </a:solidFill>
                <a:latin typeface="Verdana"/>
                <a:cs typeface="Verdana"/>
              </a:rPr>
              <a:t> </a:t>
            </a:r>
            <a:r>
              <a:rPr sz="3200" spc="50" dirty="0">
                <a:solidFill>
                  <a:srgbClr val="FFFFFF"/>
                </a:solidFill>
                <a:latin typeface="Verdana"/>
                <a:cs typeface="Verdana"/>
              </a:rPr>
              <a:t>when </a:t>
            </a:r>
            <a:r>
              <a:rPr sz="3200" spc="55" dirty="0">
                <a:solidFill>
                  <a:srgbClr val="FFFFFF"/>
                </a:solidFill>
                <a:latin typeface="Verdana"/>
                <a:cs typeface="Verdana"/>
              </a:rPr>
              <a:t> </a:t>
            </a:r>
            <a:r>
              <a:rPr sz="3200" spc="105" dirty="0">
                <a:solidFill>
                  <a:srgbClr val="FFFFFF"/>
                </a:solidFill>
                <a:latin typeface="Verdana"/>
                <a:cs typeface="Verdana"/>
              </a:rPr>
              <a:t>Maulana</a:t>
            </a:r>
            <a:r>
              <a:rPr sz="3200" spc="105" dirty="0">
                <a:solidFill>
                  <a:srgbClr val="F0522B"/>
                </a:solidFill>
                <a:latin typeface="Verdana"/>
                <a:cs typeface="Verdana"/>
              </a:rPr>
              <a:t> </a:t>
            </a:r>
            <a:r>
              <a:rPr sz="2550" u="heavy" spc="-165" dirty="0">
                <a:solidFill>
                  <a:srgbClr val="F0522B"/>
                </a:solidFill>
                <a:uFill>
                  <a:solidFill>
                    <a:srgbClr val="F0522B"/>
                  </a:solidFill>
                </a:uFill>
                <a:latin typeface="Verdana"/>
                <a:cs typeface="Verdana"/>
                <a:hlinkClick r:id="rId2"/>
              </a:rPr>
              <a:t>ABDUL </a:t>
            </a:r>
            <a:r>
              <a:rPr sz="2550" u="heavy" spc="-75" dirty="0">
                <a:solidFill>
                  <a:srgbClr val="F0522B"/>
                </a:solidFill>
                <a:uFill>
                  <a:solidFill>
                    <a:srgbClr val="F0522B"/>
                  </a:solidFill>
                </a:uFill>
                <a:latin typeface="Verdana"/>
                <a:cs typeface="Verdana"/>
                <a:hlinkClick r:id="rId2"/>
              </a:rPr>
              <a:t>HAMID </a:t>
            </a:r>
            <a:r>
              <a:rPr sz="2550" u="heavy" spc="-90" dirty="0">
                <a:solidFill>
                  <a:srgbClr val="F0522B"/>
                </a:solidFill>
                <a:uFill>
                  <a:solidFill>
                    <a:srgbClr val="F0522B"/>
                  </a:solidFill>
                </a:uFill>
                <a:latin typeface="Verdana"/>
                <a:cs typeface="Verdana"/>
                <a:hlinkClick r:id="rId2"/>
              </a:rPr>
              <a:t>KHAN </a:t>
            </a:r>
            <a:r>
              <a:rPr sz="2550" u="heavy" spc="-160" dirty="0">
                <a:solidFill>
                  <a:srgbClr val="F0522B"/>
                </a:solidFill>
                <a:uFill>
                  <a:solidFill>
                    <a:srgbClr val="F0522B"/>
                  </a:solidFill>
                </a:uFill>
                <a:latin typeface="Verdana"/>
                <a:cs typeface="Verdana"/>
                <a:hlinkClick r:id="rId2"/>
              </a:rPr>
              <a:t>BHASANI</a:t>
            </a:r>
            <a:r>
              <a:rPr sz="2550" spc="-160" dirty="0">
                <a:solidFill>
                  <a:srgbClr val="F0522B"/>
                </a:solidFill>
                <a:latin typeface="Verdana"/>
                <a:cs typeface="Verdana"/>
              </a:rPr>
              <a:t> </a:t>
            </a:r>
            <a:r>
              <a:rPr sz="3200" spc="5" dirty="0">
                <a:solidFill>
                  <a:srgbClr val="FFFFFF"/>
                </a:solidFill>
                <a:latin typeface="Verdana"/>
                <a:cs typeface="Verdana"/>
              </a:rPr>
              <a:t>asked </a:t>
            </a:r>
            <a:r>
              <a:rPr sz="3200" spc="-1110" dirty="0">
                <a:solidFill>
                  <a:srgbClr val="FFFFFF"/>
                </a:solidFill>
                <a:latin typeface="Verdana"/>
                <a:cs typeface="Verdana"/>
              </a:rPr>
              <a:t> </a:t>
            </a:r>
            <a:r>
              <a:rPr sz="3200" spc="-235" dirty="0">
                <a:solidFill>
                  <a:srgbClr val="FFFFFF"/>
                </a:solidFill>
                <a:latin typeface="Verdana"/>
                <a:cs typeface="Verdana"/>
              </a:rPr>
              <a:t>his</a:t>
            </a:r>
            <a:r>
              <a:rPr sz="3200" spc="-229" dirty="0">
                <a:solidFill>
                  <a:srgbClr val="FFFFFF"/>
                </a:solidFill>
                <a:latin typeface="Verdana"/>
                <a:cs typeface="Verdana"/>
              </a:rPr>
              <a:t> </a:t>
            </a:r>
            <a:r>
              <a:rPr sz="3200" spc="-105" dirty="0">
                <a:solidFill>
                  <a:srgbClr val="FFFFFF"/>
                </a:solidFill>
                <a:latin typeface="Verdana"/>
                <a:cs typeface="Verdana"/>
              </a:rPr>
              <a:t>followers</a:t>
            </a:r>
            <a:r>
              <a:rPr sz="3200" spc="-100" dirty="0">
                <a:solidFill>
                  <a:srgbClr val="FFFFFF"/>
                </a:solidFill>
                <a:latin typeface="Verdana"/>
                <a:cs typeface="Verdana"/>
              </a:rPr>
              <a:t> </a:t>
            </a:r>
            <a:r>
              <a:rPr sz="3200" spc="-20" dirty="0">
                <a:solidFill>
                  <a:srgbClr val="FFFFFF"/>
                </a:solidFill>
                <a:latin typeface="Verdana"/>
                <a:cs typeface="Verdana"/>
              </a:rPr>
              <a:t>to</a:t>
            </a:r>
            <a:r>
              <a:rPr sz="3200" spc="-15" dirty="0">
                <a:solidFill>
                  <a:srgbClr val="FFFFFF"/>
                </a:solidFill>
                <a:latin typeface="Verdana"/>
                <a:cs typeface="Verdana"/>
              </a:rPr>
              <a:t> </a:t>
            </a:r>
            <a:r>
              <a:rPr sz="3200" spc="25" dirty="0">
                <a:solidFill>
                  <a:srgbClr val="FFFFFF"/>
                </a:solidFill>
                <a:latin typeface="Verdana"/>
                <a:cs typeface="Verdana"/>
              </a:rPr>
              <a:t>besiege</a:t>
            </a:r>
            <a:r>
              <a:rPr sz="3200" spc="30" dirty="0">
                <a:solidFill>
                  <a:srgbClr val="FFFFFF"/>
                </a:solidFill>
                <a:latin typeface="Verdana"/>
                <a:cs typeface="Verdana"/>
              </a:rPr>
              <a:t> </a:t>
            </a:r>
            <a:r>
              <a:rPr sz="3200" spc="-75" dirty="0">
                <a:solidFill>
                  <a:srgbClr val="FFFFFF"/>
                </a:solidFill>
                <a:latin typeface="Verdana"/>
                <a:cs typeface="Verdana"/>
              </a:rPr>
              <a:t>Governors </a:t>
            </a:r>
            <a:r>
              <a:rPr sz="3200" spc="-70" dirty="0">
                <a:solidFill>
                  <a:srgbClr val="FFFFFF"/>
                </a:solidFill>
                <a:latin typeface="Verdana"/>
                <a:cs typeface="Verdana"/>
              </a:rPr>
              <a:t> </a:t>
            </a:r>
            <a:r>
              <a:rPr sz="3200" spc="-105" dirty="0">
                <a:solidFill>
                  <a:srgbClr val="FFFFFF"/>
                </a:solidFill>
                <a:latin typeface="Verdana"/>
                <a:cs typeface="Verdana"/>
              </a:rPr>
              <a:t>House, </a:t>
            </a:r>
            <a:r>
              <a:rPr sz="3200" spc="130" dirty="0">
                <a:solidFill>
                  <a:srgbClr val="FFFFFF"/>
                </a:solidFill>
                <a:latin typeface="Verdana"/>
                <a:cs typeface="Verdana"/>
              </a:rPr>
              <a:t>and </a:t>
            </a:r>
            <a:r>
              <a:rPr sz="3200" spc="-30" dirty="0">
                <a:solidFill>
                  <a:srgbClr val="FFFFFF"/>
                </a:solidFill>
                <a:latin typeface="Verdana"/>
                <a:cs typeface="Verdana"/>
              </a:rPr>
              <a:t>formulated </a:t>
            </a:r>
            <a:r>
              <a:rPr sz="3200" spc="130" dirty="0">
                <a:solidFill>
                  <a:srgbClr val="FFFFFF"/>
                </a:solidFill>
                <a:latin typeface="Verdana"/>
                <a:cs typeface="Verdana"/>
              </a:rPr>
              <a:t>and </a:t>
            </a:r>
            <a:r>
              <a:rPr sz="3200" spc="105" dirty="0">
                <a:solidFill>
                  <a:srgbClr val="FFFFFF"/>
                </a:solidFill>
                <a:latin typeface="Verdana"/>
                <a:cs typeface="Verdana"/>
              </a:rPr>
              <a:t>declared </a:t>
            </a:r>
            <a:r>
              <a:rPr sz="3200" spc="110" dirty="0">
                <a:solidFill>
                  <a:srgbClr val="FFFFFF"/>
                </a:solidFill>
                <a:latin typeface="Verdana"/>
                <a:cs typeface="Verdana"/>
              </a:rPr>
              <a:t> </a:t>
            </a:r>
            <a:r>
              <a:rPr sz="3200" spc="-80" dirty="0">
                <a:solidFill>
                  <a:srgbClr val="FFFFFF"/>
                </a:solidFill>
                <a:latin typeface="Verdana"/>
                <a:cs typeface="Verdana"/>
              </a:rPr>
              <a:t>h</a:t>
            </a:r>
            <a:r>
              <a:rPr sz="3200" spc="-210" dirty="0">
                <a:solidFill>
                  <a:srgbClr val="FFFFFF"/>
                </a:solidFill>
                <a:latin typeface="Verdana"/>
                <a:cs typeface="Verdana"/>
              </a:rPr>
              <a:t>i</a:t>
            </a:r>
            <a:r>
              <a:rPr sz="3200" spc="-415" dirty="0">
                <a:solidFill>
                  <a:srgbClr val="FFFFFF"/>
                </a:solidFill>
                <a:latin typeface="Verdana"/>
                <a:cs typeface="Verdana"/>
              </a:rPr>
              <a:t>s</a:t>
            </a:r>
            <a:r>
              <a:rPr sz="3200" spc="45" dirty="0">
                <a:solidFill>
                  <a:srgbClr val="FFFFFF"/>
                </a:solidFill>
                <a:latin typeface="Times New Roman"/>
                <a:cs typeface="Times New Roman"/>
              </a:rPr>
              <a:t> </a:t>
            </a:r>
            <a:r>
              <a:rPr sz="3200" spc="155" dirty="0">
                <a:solidFill>
                  <a:srgbClr val="FFFFFF"/>
                </a:solidFill>
                <a:latin typeface="Verdana"/>
                <a:cs typeface="Verdana"/>
              </a:rPr>
              <a:t>o</a:t>
            </a:r>
            <a:r>
              <a:rPr sz="3200" spc="-215" dirty="0">
                <a:solidFill>
                  <a:srgbClr val="FFFFFF"/>
                </a:solidFill>
                <a:latin typeface="Verdana"/>
                <a:cs typeface="Verdana"/>
              </a:rPr>
              <a:t>t</a:t>
            </a:r>
            <a:r>
              <a:rPr sz="3200" spc="-80" dirty="0">
                <a:solidFill>
                  <a:srgbClr val="FFFFFF"/>
                </a:solidFill>
                <a:latin typeface="Verdana"/>
                <a:cs typeface="Verdana"/>
              </a:rPr>
              <a:t>h</a:t>
            </a:r>
            <a:r>
              <a:rPr sz="3200" spc="-105" dirty="0">
                <a:solidFill>
                  <a:srgbClr val="FFFFFF"/>
                </a:solidFill>
                <a:latin typeface="Verdana"/>
                <a:cs typeface="Verdana"/>
              </a:rPr>
              <a:t>er</a:t>
            </a:r>
            <a:r>
              <a:rPr sz="3200" spc="110" dirty="0">
                <a:solidFill>
                  <a:srgbClr val="FFFFFF"/>
                </a:solidFill>
                <a:latin typeface="Times New Roman"/>
                <a:cs typeface="Times New Roman"/>
              </a:rPr>
              <a:t> </a:t>
            </a:r>
            <a:r>
              <a:rPr sz="3200" spc="180" dirty="0">
                <a:solidFill>
                  <a:srgbClr val="FFFFFF"/>
                </a:solidFill>
                <a:latin typeface="Verdana"/>
                <a:cs typeface="Verdana"/>
              </a:rPr>
              <a:t>p</a:t>
            </a:r>
            <a:r>
              <a:rPr sz="3200" spc="-35" dirty="0">
                <a:solidFill>
                  <a:srgbClr val="FFFFFF"/>
                </a:solidFill>
                <a:latin typeface="Verdana"/>
                <a:cs typeface="Verdana"/>
              </a:rPr>
              <a:t>rogr</a:t>
            </a:r>
            <a:r>
              <a:rPr sz="3200" spc="-60" dirty="0">
                <a:solidFill>
                  <a:srgbClr val="FFFFFF"/>
                </a:solidFill>
                <a:latin typeface="Verdana"/>
                <a:cs typeface="Verdana"/>
              </a:rPr>
              <a:t>a</a:t>
            </a:r>
            <a:r>
              <a:rPr sz="3200" spc="-45" dirty="0">
                <a:solidFill>
                  <a:srgbClr val="FFFFFF"/>
                </a:solidFill>
                <a:latin typeface="Verdana"/>
                <a:cs typeface="Verdana"/>
              </a:rPr>
              <a:t>mm</a:t>
            </a:r>
            <a:r>
              <a:rPr sz="3200" spc="-120" dirty="0">
                <a:solidFill>
                  <a:srgbClr val="FFFFFF"/>
                </a:solidFill>
                <a:latin typeface="Verdana"/>
                <a:cs typeface="Verdana"/>
              </a:rPr>
              <a:t>e</a:t>
            </a:r>
            <a:r>
              <a:rPr sz="3200" spc="-155" dirty="0">
                <a:solidFill>
                  <a:srgbClr val="FFFFFF"/>
                </a:solidFill>
                <a:latin typeface="Verdana"/>
                <a:cs typeface="Verdana"/>
              </a:rPr>
              <a:t>s</a:t>
            </a:r>
            <a:r>
              <a:rPr sz="3200" spc="-275" dirty="0">
                <a:solidFill>
                  <a:srgbClr val="FFFFFF"/>
                </a:solidFill>
                <a:latin typeface="Verdana"/>
                <a:cs typeface="Verdana"/>
              </a:rPr>
              <a:t>.</a:t>
            </a:r>
            <a:endParaRPr sz="3200">
              <a:latin typeface="Verdana"/>
              <a:cs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4073" y="1896102"/>
            <a:ext cx="6832600" cy="518159"/>
          </a:xfrm>
          <a:prstGeom prst="rect">
            <a:avLst/>
          </a:prstGeom>
        </p:spPr>
        <p:txBody>
          <a:bodyPr vert="horz" wrap="square" lIns="0" tIns="16510" rIns="0" bIns="0" rtlCol="0">
            <a:spAutoFit/>
          </a:bodyPr>
          <a:lstStyle/>
          <a:p>
            <a:pPr marL="12700">
              <a:lnSpc>
                <a:spcPct val="100000"/>
              </a:lnSpc>
              <a:spcBef>
                <a:spcPts val="130"/>
              </a:spcBef>
              <a:tabLst>
                <a:tab pos="2243455" algn="l"/>
                <a:tab pos="4160520" algn="l"/>
                <a:tab pos="5695315" algn="l"/>
              </a:tabLst>
            </a:pPr>
            <a:r>
              <a:rPr sz="3200" spc="5" dirty="0">
                <a:solidFill>
                  <a:srgbClr val="FFFFFF"/>
                </a:solidFill>
                <a:latin typeface="Verdana"/>
                <a:cs typeface="Verdana"/>
              </a:rPr>
              <a:t>N</a:t>
            </a:r>
            <a:r>
              <a:rPr sz="3200" spc="250" dirty="0">
                <a:solidFill>
                  <a:srgbClr val="FFFFFF"/>
                </a:solidFill>
                <a:latin typeface="Verdana"/>
                <a:cs typeface="Verdana"/>
              </a:rPr>
              <a:t>a</a:t>
            </a:r>
            <a:r>
              <a:rPr sz="3200" spc="-215" dirty="0">
                <a:solidFill>
                  <a:srgbClr val="FFFFFF"/>
                </a:solidFill>
                <a:latin typeface="Verdana"/>
                <a:cs typeface="Verdana"/>
              </a:rPr>
              <a:t>t</a:t>
            </a:r>
            <a:r>
              <a:rPr sz="3200" spc="-210" dirty="0">
                <a:solidFill>
                  <a:srgbClr val="FFFFFF"/>
                </a:solidFill>
                <a:latin typeface="Verdana"/>
                <a:cs typeface="Verdana"/>
              </a:rPr>
              <a:t>i</a:t>
            </a:r>
            <a:r>
              <a:rPr sz="3200" spc="155" dirty="0">
                <a:solidFill>
                  <a:srgbClr val="FFFFFF"/>
                </a:solidFill>
                <a:latin typeface="Verdana"/>
                <a:cs typeface="Verdana"/>
              </a:rPr>
              <a:t>o</a:t>
            </a:r>
            <a:r>
              <a:rPr sz="3200" spc="-80" dirty="0">
                <a:solidFill>
                  <a:srgbClr val="FFFFFF"/>
                </a:solidFill>
                <a:latin typeface="Verdana"/>
                <a:cs typeface="Verdana"/>
              </a:rPr>
              <a:t>n</a:t>
            </a:r>
            <a:r>
              <a:rPr sz="3200" spc="250" dirty="0">
                <a:solidFill>
                  <a:srgbClr val="FFFFFF"/>
                </a:solidFill>
                <a:latin typeface="Verdana"/>
                <a:cs typeface="Verdana"/>
              </a:rPr>
              <a:t>a</a:t>
            </a:r>
            <a:r>
              <a:rPr sz="3200" spc="-235" dirty="0">
                <a:solidFill>
                  <a:srgbClr val="FFFFFF"/>
                </a:solidFill>
                <a:latin typeface="Verdana"/>
                <a:cs typeface="Verdana"/>
              </a:rPr>
              <a:t>l</a:t>
            </a:r>
            <a:r>
              <a:rPr sz="3200" dirty="0">
                <a:solidFill>
                  <a:srgbClr val="FFFFFF"/>
                </a:solidFill>
                <a:latin typeface="Times New Roman"/>
                <a:cs typeface="Times New Roman"/>
              </a:rPr>
              <a:t>	</a:t>
            </a:r>
            <a:r>
              <a:rPr sz="3200" spc="-90" dirty="0">
                <a:solidFill>
                  <a:srgbClr val="FFFFFF"/>
                </a:solidFill>
                <a:latin typeface="Verdana"/>
                <a:cs typeface="Verdana"/>
              </a:rPr>
              <a:t>A</a:t>
            </a:r>
            <a:r>
              <a:rPr sz="3200" spc="229" dirty="0">
                <a:solidFill>
                  <a:srgbClr val="FFFFFF"/>
                </a:solidFill>
                <a:latin typeface="Verdana"/>
                <a:cs typeface="Verdana"/>
              </a:rPr>
              <a:t>w</a:t>
            </a:r>
            <a:r>
              <a:rPr sz="3200" spc="175" dirty="0">
                <a:solidFill>
                  <a:srgbClr val="FFFFFF"/>
                </a:solidFill>
                <a:latin typeface="Verdana"/>
                <a:cs typeface="Verdana"/>
              </a:rPr>
              <a:t>a</a:t>
            </a:r>
            <a:r>
              <a:rPr sz="3200" spc="-40" dirty="0">
                <a:solidFill>
                  <a:srgbClr val="FFFFFF"/>
                </a:solidFill>
                <a:latin typeface="Verdana"/>
                <a:cs typeface="Verdana"/>
              </a:rPr>
              <a:t>m</a:t>
            </a:r>
            <a:r>
              <a:rPr sz="3200" spc="-235" dirty="0">
                <a:solidFill>
                  <a:srgbClr val="FFFFFF"/>
                </a:solidFill>
                <a:latin typeface="Verdana"/>
                <a:cs typeface="Verdana"/>
              </a:rPr>
              <a:t>i</a:t>
            </a:r>
            <a:r>
              <a:rPr sz="3200" dirty="0">
                <a:solidFill>
                  <a:srgbClr val="FFFFFF"/>
                </a:solidFill>
                <a:latin typeface="Times New Roman"/>
                <a:cs typeface="Times New Roman"/>
              </a:rPr>
              <a:t>	</a:t>
            </a:r>
            <a:r>
              <a:rPr sz="3200" spc="-55" dirty="0">
                <a:solidFill>
                  <a:srgbClr val="FFFFFF"/>
                </a:solidFill>
                <a:latin typeface="Verdana"/>
                <a:cs typeface="Verdana"/>
              </a:rPr>
              <a:t>P</a:t>
            </a:r>
            <a:r>
              <a:rPr sz="3200" spc="250" dirty="0">
                <a:solidFill>
                  <a:srgbClr val="FFFFFF"/>
                </a:solidFill>
                <a:latin typeface="Verdana"/>
                <a:cs typeface="Verdana"/>
              </a:rPr>
              <a:t>a</a:t>
            </a:r>
            <a:r>
              <a:rPr sz="3200" spc="-295" dirty="0">
                <a:solidFill>
                  <a:srgbClr val="FFFFFF"/>
                </a:solidFill>
                <a:latin typeface="Verdana"/>
                <a:cs typeface="Verdana"/>
              </a:rPr>
              <a:t>r</a:t>
            </a:r>
            <a:r>
              <a:rPr sz="3200" spc="-310" dirty="0">
                <a:solidFill>
                  <a:srgbClr val="FFFFFF"/>
                </a:solidFill>
                <a:latin typeface="Verdana"/>
                <a:cs typeface="Verdana"/>
              </a:rPr>
              <a:t>t</a:t>
            </a:r>
            <a:r>
              <a:rPr sz="3200" spc="-165" dirty="0">
                <a:solidFill>
                  <a:srgbClr val="FFFFFF"/>
                </a:solidFill>
                <a:latin typeface="Verdana"/>
                <a:cs typeface="Verdana"/>
              </a:rPr>
              <a:t>y</a:t>
            </a:r>
            <a:r>
              <a:rPr sz="3200" dirty="0">
                <a:solidFill>
                  <a:srgbClr val="FFFFFF"/>
                </a:solidFill>
                <a:latin typeface="Times New Roman"/>
                <a:cs typeface="Times New Roman"/>
              </a:rPr>
              <a:t>	</a:t>
            </a:r>
            <a:r>
              <a:rPr sz="3200" spc="-335" dirty="0">
                <a:solidFill>
                  <a:srgbClr val="FFFFFF"/>
                </a:solidFill>
                <a:latin typeface="Verdana"/>
                <a:cs typeface="Verdana"/>
              </a:rPr>
              <a:t>(</a:t>
            </a:r>
            <a:r>
              <a:rPr sz="3200" spc="75" dirty="0">
                <a:solidFill>
                  <a:srgbClr val="FFFFFF"/>
                </a:solidFill>
                <a:latin typeface="Verdana"/>
                <a:cs typeface="Verdana"/>
              </a:rPr>
              <a:t>N</a:t>
            </a:r>
            <a:r>
              <a:rPr sz="3200" spc="-15" dirty="0">
                <a:solidFill>
                  <a:srgbClr val="FFFFFF"/>
                </a:solidFill>
                <a:latin typeface="Verdana"/>
                <a:cs typeface="Verdana"/>
              </a:rPr>
              <a:t>A</a:t>
            </a:r>
            <a:r>
              <a:rPr sz="3200" spc="-55" dirty="0">
                <a:solidFill>
                  <a:srgbClr val="FFFFFF"/>
                </a:solidFill>
                <a:latin typeface="Verdana"/>
                <a:cs typeface="Verdana"/>
              </a:rPr>
              <a:t>P</a:t>
            </a:r>
            <a:r>
              <a:rPr sz="3200" spc="-265" dirty="0">
                <a:solidFill>
                  <a:srgbClr val="FFFFFF"/>
                </a:solidFill>
                <a:latin typeface="Verdana"/>
                <a:cs typeface="Verdana"/>
              </a:rPr>
              <a:t>)</a:t>
            </a:r>
            <a:endParaRPr sz="3200">
              <a:latin typeface="Verdana"/>
              <a:cs typeface="Verdana"/>
            </a:endParaRPr>
          </a:p>
        </p:txBody>
      </p:sp>
      <p:sp>
        <p:nvSpPr>
          <p:cNvPr id="3" name="object 3"/>
          <p:cNvSpPr txBox="1"/>
          <p:nvPr/>
        </p:nvSpPr>
        <p:spPr>
          <a:xfrm>
            <a:off x="584196" y="1457320"/>
            <a:ext cx="7996555" cy="956944"/>
          </a:xfrm>
          <a:prstGeom prst="rect">
            <a:avLst/>
          </a:prstGeom>
        </p:spPr>
        <p:txBody>
          <a:bodyPr vert="horz" wrap="square" lIns="0" tIns="16510" rIns="0" bIns="0" rtlCol="0">
            <a:spAutoFit/>
          </a:bodyPr>
          <a:lstStyle/>
          <a:p>
            <a:pPr marL="210185" marR="5080" indent="-210185" algn="r">
              <a:lnSpc>
                <a:spcPts val="3645"/>
              </a:lnSpc>
              <a:spcBef>
                <a:spcPts val="130"/>
              </a:spcBef>
              <a:buFont typeface="Arial MT"/>
              <a:buChar char="•"/>
              <a:tabLst>
                <a:tab pos="210185" algn="l"/>
                <a:tab pos="962660" algn="l"/>
                <a:tab pos="1544320" algn="l"/>
                <a:tab pos="2660015" algn="l"/>
                <a:tab pos="3365500" algn="l"/>
                <a:tab pos="4490720" algn="l"/>
                <a:tab pos="7322820" algn="l"/>
              </a:tabLst>
            </a:pPr>
            <a:r>
              <a:rPr sz="3200" spc="-260" dirty="0">
                <a:solidFill>
                  <a:srgbClr val="FFFFFF"/>
                </a:solidFill>
                <a:latin typeface="Verdana"/>
                <a:cs typeface="Verdana"/>
              </a:rPr>
              <a:t>A</a:t>
            </a:r>
            <a:r>
              <a:rPr sz="3200" spc="-95" dirty="0">
                <a:solidFill>
                  <a:srgbClr val="FFFFFF"/>
                </a:solidFill>
                <a:latin typeface="Verdana"/>
                <a:cs typeface="Verdana"/>
              </a:rPr>
              <a:t>s</a:t>
            </a:r>
            <a:r>
              <a:rPr sz="3200" dirty="0">
                <a:solidFill>
                  <a:srgbClr val="FFFFFF"/>
                </a:solidFill>
                <a:latin typeface="Times New Roman"/>
                <a:cs typeface="Times New Roman"/>
              </a:rPr>
              <a:t>	</a:t>
            </a:r>
            <a:r>
              <a:rPr sz="3200" spc="280" dirty="0">
                <a:solidFill>
                  <a:srgbClr val="FFFFFF"/>
                </a:solidFill>
                <a:latin typeface="Verdana"/>
                <a:cs typeface="Verdana"/>
              </a:rPr>
              <a:t>a</a:t>
            </a:r>
            <a:r>
              <a:rPr sz="3200" dirty="0">
                <a:solidFill>
                  <a:srgbClr val="FFFFFF"/>
                </a:solidFill>
                <a:latin typeface="Times New Roman"/>
                <a:cs typeface="Times New Roman"/>
              </a:rPr>
              <a:t>	</a:t>
            </a:r>
            <a:r>
              <a:rPr sz="3200" spc="175" dirty="0">
                <a:solidFill>
                  <a:srgbClr val="FFFFFF"/>
                </a:solidFill>
                <a:latin typeface="Verdana"/>
                <a:cs typeface="Verdana"/>
              </a:rPr>
              <a:t>p</a:t>
            </a:r>
            <a:r>
              <a:rPr sz="3200" spc="250" dirty="0">
                <a:solidFill>
                  <a:srgbClr val="FFFFFF"/>
                </a:solidFill>
                <a:latin typeface="Verdana"/>
                <a:cs typeface="Verdana"/>
              </a:rPr>
              <a:t>a</a:t>
            </a:r>
            <a:r>
              <a:rPr sz="3200" spc="-285" dirty="0">
                <a:solidFill>
                  <a:srgbClr val="FFFFFF"/>
                </a:solidFill>
                <a:latin typeface="Verdana"/>
                <a:cs typeface="Verdana"/>
              </a:rPr>
              <a:t>rt</a:t>
            </a:r>
            <a:r>
              <a:rPr sz="3200" dirty="0">
                <a:solidFill>
                  <a:srgbClr val="FFFFFF"/>
                </a:solidFill>
                <a:latin typeface="Times New Roman"/>
                <a:cs typeface="Times New Roman"/>
              </a:rPr>
              <a:t>	</a:t>
            </a:r>
            <a:r>
              <a:rPr sz="3200" spc="20" dirty="0">
                <a:solidFill>
                  <a:srgbClr val="FFFFFF"/>
                </a:solidFill>
                <a:latin typeface="Verdana"/>
                <a:cs typeface="Verdana"/>
              </a:rPr>
              <a:t>of</a:t>
            </a:r>
            <a:r>
              <a:rPr sz="3200" dirty="0">
                <a:solidFill>
                  <a:srgbClr val="FFFFFF"/>
                </a:solidFill>
                <a:latin typeface="Times New Roman"/>
                <a:cs typeface="Times New Roman"/>
              </a:rPr>
              <a:t>	</a:t>
            </a:r>
            <a:r>
              <a:rPr sz="3200" spc="-434" dirty="0">
                <a:solidFill>
                  <a:srgbClr val="FFFFFF"/>
                </a:solidFill>
                <a:latin typeface="Verdana"/>
                <a:cs typeface="Verdana"/>
              </a:rPr>
              <a:t>j</a:t>
            </a:r>
            <a:r>
              <a:rPr sz="3200" spc="155" dirty="0">
                <a:solidFill>
                  <a:srgbClr val="FFFFFF"/>
                </a:solidFill>
                <a:latin typeface="Verdana"/>
                <a:cs typeface="Verdana"/>
              </a:rPr>
              <a:t>o</a:t>
            </a:r>
            <a:r>
              <a:rPr sz="3200" spc="-210" dirty="0">
                <a:solidFill>
                  <a:srgbClr val="FFFFFF"/>
                </a:solidFill>
                <a:latin typeface="Verdana"/>
                <a:cs typeface="Verdana"/>
              </a:rPr>
              <a:t>i</a:t>
            </a:r>
            <a:r>
              <a:rPr sz="3200" spc="-80" dirty="0">
                <a:solidFill>
                  <a:srgbClr val="FFFFFF"/>
                </a:solidFill>
                <a:latin typeface="Verdana"/>
                <a:cs typeface="Verdana"/>
              </a:rPr>
              <a:t>n</a:t>
            </a:r>
            <a:r>
              <a:rPr sz="3200" spc="-170" dirty="0">
                <a:solidFill>
                  <a:srgbClr val="FFFFFF"/>
                </a:solidFill>
                <a:latin typeface="Verdana"/>
                <a:cs typeface="Verdana"/>
              </a:rPr>
              <a:t>t</a:t>
            </a:r>
            <a:r>
              <a:rPr sz="3200" dirty="0">
                <a:solidFill>
                  <a:srgbClr val="FFFFFF"/>
                </a:solidFill>
                <a:latin typeface="Times New Roman"/>
                <a:cs typeface="Times New Roman"/>
              </a:rPr>
              <a:t>	</a:t>
            </a:r>
            <a:r>
              <a:rPr sz="3200" spc="175" dirty="0">
                <a:solidFill>
                  <a:srgbClr val="FFFFFF"/>
                </a:solidFill>
                <a:latin typeface="Verdana"/>
                <a:cs typeface="Verdana"/>
              </a:rPr>
              <a:t>p</a:t>
            </a:r>
            <a:r>
              <a:rPr sz="3200" spc="-110" dirty="0">
                <a:solidFill>
                  <a:srgbClr val="FFFFFF"/>
                </a:solidFill>
                <a:latin typeface="Verdana"/>
                <a:cs typeface="Verdana"/>
              </a:rPr>
              <a:t>rogr</a:t>
            </a:r>
            <a:r>
              <a:rPr sz="3200" spc="175" dirty="0">
                <a:solidFill>
                  <a:srgbClr val="FFFFFF"/>
                </a:solidFill>
                <a:latin typeface="Verdana"/>
                <a:cs typeface="Verdana"/>
              </a:rPr>
              <a:t>a</a:t>
            </a:r>
            <a:r>
              <a:rPr sz="3200" spc="-114" dirty="0">
                <a:solidFill>
                  <a:srgbClr val="FFFFFF"/>
                </a:solidFill>
                <a:latin typeface="Verdana"/>
                <a:cs typeface="Verdana"/>
              </a:rPr>
              <a:t>m</a:t>
            </a:r>
            <a:r>
              <a:rPr sz="3200" spc="-40" dirty="0">
                <a:solidFill>
                  <a:srgbClr val="FFFFFF"/>
                </a:solidFill>
                <a:latin typeface="Verdana"/>
                <a:cs typeface="Verdana"/>
              </a:rPr>
              <a:t>m</a:t>
            </a:r>
            <a:r>
              <a:rPr sz="3200" spc="114" dirty="0">
                <a:solidFill>
                  <a:srgbClr val="FFFFFF"/>
                </a:solidFill>
                <a:latin typeface="Verdana"/>
                <a:cs typeface="Verdana"/>
              </a:rPr>
              <a:t>e</a:t>
            </a:r>
            <a:r>
              <a:rPr sz="3200" spc="-415" dirty="0">
                <a:solidFill>
                  <a:srgbClr val="FFFFFF"/>
                </a:solidFill>
                <a:latin typeface="Verdana"/>
                <a:cs typeface="Verdana"/>
              </a:rPr>
              <a:t>s</a:t>
            </a:r>
            <a:r>
              <a:rPr sz="3200" dirty="0">
                <a:solidFill>
                  <a:srgbClr val="FFFFFF"/>
                </a:solidFill>
                <a:latin typeface="Times New Roman"/>
                <a:cs typeface="Times New Roman"/>
              </a:rPr>
              <a:t>	</a:t>
            </a:r>
            <a:r>
              <a:rPr sz="3200" spc="-215" dirty="0">
                <a:solidFill>
                  <a:srgbClr val="FFFFFF"/>
                </a:solidFill>
                <a:latin typeface="Verdana"/>
                <a:cs typeface="Verdana"/>
              </a:rPr>
              <a:t>t</a:t>
            </a:r>
            <a:r>
              <a:rPr sz="3200" spc="-80" dirty="0">
                <a:solidFill>
                  <a:srgbClr val="FFFFFF"/>
                </a:solidFill>
                <a:latin typeface="Verdana"/>
                <a:cs typeface="Verdana"/>
              </a:rPr>
              <a:t>h</a:t>
            </a:r>
            <a:r>
              <a:rPr sz="3200" spc="190" dirty="0">
                <a:solidFill>
                  <a:srgbClr val="FFFFFF"/>
                </a:solidFill>
                <a:latin typeface="Verdana"/>
                <a:cs typeface="Verdana"/>
              </a:rPr>
              <a:t>e</a:t>
            </a:r>
            <a:endParaRPr sz="3200">
              <a:latin typeface="Verdana"/>
              <a:cs typeface="Verdana"/>
            </a:endParaRPr>
          </a:p>
          <a:p>
            <a:pPr marR="20320" algn="r">
              <a:lnSpc>
                <a:spcPts val="3645"/>
              </a:lnSpc>
            </a:pPr>
            <a:r>
              <a:rPr sz="3200" spc="15" dirty="0">
                <a:solidFill>
                  <a:srgbClr val="FFFFFF"/>
                </a:solidFill>
                <a:latin typeface="Verdana"/>
                <a:cs typeface="Verdana"/>
              </a:rPr>
              <a:t>of</a:t>
            </a:r>
            <a:endParaRPr sz="3200">
              <a:latin typeface="Verdana"/>
              <a:cs typeface="Verdana"/>
            </a:endParaRPr>
          </a:p>
        </p:txBody>
      </p:sp>
      <p:sp>
        <p:nvSpPr>
          <p:cNvPr id="4" name="object 4"/>
          <p:cNvSpPr txBox="1"/>
          <p:nvPr/>
        </p:nvSpPr>
        <p:spPr>
          <a:xfrm>
            <a:off x="584209" y="2273621"/>
            <a:ext cx="8001000" cy="3879215"/>
          </a:xfrm>
          <a:prstGeom prst="rect">
            <a:avLst/>
          </a:prstGeom>
        </p:spPr>
        <p:txBody>
          <a:bodyPr vert="horz" wrap="square" lIns="0" tIns="77470" rIns="0" bIns="0" rtlCol="0">
            <a:spAutoFit/>
          </a:bodyPr>
          <a:lstStyle/>
          <a:p>
            <a:pPr marL="222250" algn="just">
              <a:lnSpc>
                <a:spcPct val="100000"/>
              </a:lnSpc>
              <a:spcBef>
                <a:spcPts val="610"/>
              </a:spcBef>
            </a:pPr>
            <a:r>
              <a:rPr sz="3200" spc="370" dirty="0">
                <a:solidFill>
                  <a:srgbClr val="FFFFFF"/>
                </a:solidFill>
                <a:latin typeface="Verdana"/>
                <a:cs typeface="Verdana"/>
              </a:rPr>
              <a:t>M</a:t>
            </a:r>
            <a:r>
              <a:rPr sz="3200" spc="250" dirty="0">
                <a:solidFill>
                  <a:srgbClr val="FFFFFF"/>
                </a:solidFill>
                <a:latin typeface="Verdana"/>
                <a:cs typeface="Verdana"/>
              </a:rPr>
              <a:t>a</a:t>
            </a:r>
            <a:r>
              <a:rPr sz="3200" spc="-75" dirty="0">
                <a:solidFill>
                  <a:srgbClr val="FFFFFF"/>
                </a:solidFill>
                <a:latin typeface="Verdana"/>
                <a:cs typeface="Verdana"/>
              </a:rPr>
              <a:t>u</a:t>
            </a:r>
            <a:r>
              <a:rPr sz="3200" spc="-210" dirty="0">
                <a:solidFill>
                  <a:srgbClr val="FFFFFF"/>
                </a:solidFill>
                <a:latin typeface="Verdana"/>
                <a:cs typeface="Verdana"/>
              </a:rPr>
              <a:t>l</a:t>
            </a:r>
            <a:r>
              <a:rPr sz="3200" spc="250" dirty="0">
                <a:solidFill>
                  <a:srgbClr val="FFFFFF"/>
                </a:solidFill>
                <a:latin typeface="Verdana"/>
                <a:cs typeface="Verdana"/>
              </a:rPr>
              <a:t>a</a:t>
            </a:r>
            <a:r>
              <a:rPr sz="3200" spc="-80" dirty="0">
                <a:solidFill>
                  <a:srgbClr val="FFFFFF"/>
                </a:solidFill>
                <a:latin typeface="Verdana"/>
                <a:cs typeface="Verdana"/>
              </a:rPr>
              <a:t>n</a:t>
            </a:r>
            <a:r>
              <a:rPr sz="3200" spc="280" dirty="0">
                <a:solidFill>
                  <a:srgbClr val="FFFFFF"/>
                </a:solidFill>
                <a:latin typeface="Verdana"/>
                <a:cs typeface="Verdana"/>
              </a:rPr>
              <a:t>a</a:t>
            </a:r>
            <a:r>
              <a:rPr sz="3200" spc="-80" dirty="0">
                <a:solidFill>
                  <a:srgbClr val="FFFFFF"/>
                </a:solidFill>
                <a:latin typeface="Times New Roman"/>
                <a:cs typeface="Times New Roman"/>
              </a:rPr>
              <a:t> </a:t>
            </a:r>
            <a:r>
              <a:rPr sz="3200" spc="-325" dirty="0">
                <a:solidFill>
                  <a:srgbClr val="FFFFFF"/>
                </a:solidFill>
                <a:latin typeface="Verdana"/>
                <a:cs typeface="Verdana"/>
              </a:rPr>
              <a:t>B</a:t>
            </a:r>
            <a:r>
              <a:rPr sz="3200" spc="-80" dirty="0">
                <a:solidFill>
                  <a:srgbClr val="FFFFFF"/>
                </a:solidFill>
                <a:latin typeface="Verdana"/>
                <a:cs typeface="Verdana"/>
              </a:rPr>
              <a:t>h</a:t>
            </a:r>
            <a:r>
              <a:rPr sz="3200" spc="250" dirty="0">
                <a:solidFill>
                  <a:srgbClr val="FFFFFF"/>
                </a:solidFill>
                <a:latin typeface="Verdana"/>
                <a:cs typeface="Verdana"/>
              </a:rPr>
              <a:t>a</a:t>
            </a:r>
            <a:r>
              <a:rPr sz="3200" spc="-395" dirty="0">
                <a:solidFill>
                  <a:srgbClr val="FFFFFF"/>
                </a:solidFill>
                <a:latin typeface="Verdana"/>
                <a:cs typeface="Verdana"/>
              </a:rPr>
              <a:t>s</a:t>
            </a:r>
            <a:r>
              <a:rPr sz="3200" spc="250" dirty="0">
                <a:solidFill>
                  <a:srgbClr val="FFFFFF"/>
                </a:solidFill>
                <a:latin typeface="Verdana"/>
                <a:cs typeface="Verdana"/>
              </a:rPr>
              <a:t>a</a:t>
            </a:r>
            <a:r>
              <a:rPr sz="3200" spc="-80" dirty="0">
                <a:solidFill>
                  <a:srgbClr val="FFFFFF"/>
                </a:solidFill>
                <a:latin typeface="Verdana"/>
                <a:cs typeface="Verdana"/>
              </a:rPr>
              <a:t>n</a:t>
            </a:r>
            <a:r>
              <a:rPr sz="3200" spc="-210" dirty="0">
                <a:solidFill>
                  <a:srgbClr val="FFFFFF"/>
                </a:solidFill>
                <a:latin typeface="Verdana"/>
                <a:cs typeface="Verdana"/>
              </a:rPr>
              <a:t>i</a:t>
            </a:r>
            <a:r>
              <a:rPr sz="3200" spc="-275" dirty="0">
                <a:solidFill>
                  <a:srgbClr val="FFFFFF"/>
                </a:solidFill>
                <a:latin typeface="Verdana"/>
                <a:cs typeface="Verdana"/>
              </a:rPr>
              <a:t>,</a:t>
            </a:r>
            <a:endParaRPr sz="3200">
              <a:latin typeface="Verdana"/>
              <a:cs typeface="Verdana"/>
            </a:endParaRPr>
          </a:p>
          <a:p>
            <a:pPr marL="222250" marR="15240" indent="-210185" algn="just">
              <a:lnSpc>
                <a:spcPts val="3450"/>
              </a:lnSpc>
              <a:spcBef>
                <a:spcPts val="960"/>
              </a:spcBef>
              <a:buFont typeface="Arial MT"/>
              <a:buChar char="•"/>
              <a:tabLst>
                <a:tab pos="222885" algn="l"/>
              </a:tabLst>
            </a:pPr>
            <a:r>
              <a:rPr sz="3200" spc="-155" dirty="0">
                <a:solidFill>
                  <a:srgbClr val="FFFFFF"/>
                </a:solidFill>
                <a:latin typeface="Verdana"/>
                <a:cs typeface="Verdana"/>
              </a:rPr>
              <a:t>East</a:t>
            </a:r>
            <a:r>
              <a:rPr sz="3200" spc="-150" dirty="0">
                <a:solidFill>
                  <a:srgbClr val="FFFFFF"/>
                </a:solidFill>
                <a:latin typeface="Verdana"/>
                <a:cs typeface="Verdana"/>
              </a:rPr>
              <a:t> </a:t>
            </a:r>
            <a:r>
              <a:rPr sz="3200" spc="-85" dirty="0">
                <a:solidFill>
                  <a:srgbClr val="FFFFFF"/>
                </a:solidFill>
                <a:latin typeface="Verdana"/>
                <a:cs typeface="Verdana"/>
              </a:rPr>
              <a:t>Pakistan</a:t>
            </a:r>
            <a:r>
              <a:rPr sz="3200" spc="-80" dirty="0">
                <a:solidFill>
                  <a:srgbClr val="FFFFFF"/>
                </a:solidFill>
                <a:latin typeface="Verdana"/>
                <a:cs typeface="Verdana"/>
              </a:rPr>
              <a:t> </a:t>
            </a:r>
            <a:r>
              <a:rPr sz="3200" spc="-185" dirty="0">
                <a:solidFill>
                  <a:srgbClr val="FFFFFF"/>
                </a:solidFill>
                <a:latin typeface="Verdana"/>
                <a:cs typeface="Verdana"/>
              </a:rPr>
              <a:t>Workers'</a:t>
            </a:r>
            <a:r>
              <a:rPr sz="3200" spc="-180" dirty="0">
                <a:solidFill>
                  <a:srgbClr val="FFFFFF"/>
                </a:solidFill>
                <a:latin typeface="Verdana"/>
                <a:cs typeface="Verdana"/>
              </a:rPr>
              <a:t> </a:t>
            </a:r>
            <a:r>
              <a:rPr sz="3200" spc="-25" dirty="0">
                <a:solidFill>
                  <a:srgbClr val="FFFFFF"/>
                </a:solidFill>
                <a:latin typeface="Verdana"/>
                <a:cs typeface="Verdana"/>
              </a:rPr>
              <a:t>Federation</a:t>
            </a:r>
            <a:r>
              <a:rPr sz="3200" spc="-20" dirty="0">
                <a:solidFill>
                  <a:srgbClr val="FFFFFF"/>
                </a:solidFill>
                <a:latin typeface="Verdana"/>
                <a:cs typeface="Verdana"/>
              </a:rPr>
              <a:t> </a:t>
            </a:r>
            <a:r>
              <a:rPr sz="3200" spc="10" dirty="0">
                <a:solidFill>
                  <a:srgbClr val="FFFFFF"/>
                </a:solidFill>
                <a:latin typeface="Verdana"/>
                <a:cs typeface="Verdana"/>
              </a:rPr>
              <a:t>of </a:t>
            </a:r>
            <a:r>
              <a:rPr sz="3200" spc="15" dirty="0">
                <a:solidFill>
                  <a:srgbClr val="FFFFFF"/>
                </a:solidFill>
                <a:latin typeface="Verdana"/>
                <a:cs typeface="Verdana"/>
              </a:rPr>
              <a:t> </a:t>
            </a:r>
            <a:r>
              <a:rPr sz="3200" dirty="0">
                <a:solidFill>
                  <a:srgbClr val="FFFFFF"/>
                </a:solidFill>
                <a:latin typeface="Verdana"/>
                <a:cs typeface="Verdana"/>
              </a:rPr>
              <a:t>Toaha</a:t>
            </a:r>
            <a:r>
              <a:rPr sz="3200" spc="-260" dirty="0">
                <a:solidFill>
                  <a:srgbClr val="FFFFFF"/>
                </a:solidFill>
                <a:latin typeface="Verdana"/>
                <a:cs typeface="Verdana"/>
              </a:rPr>
              <a:t> </a:t>
            </a:r>
            <a:r>
              <a:rPr sz="3200" spc="130" dirty="0">
                <a:solidFill>
                  <a:srgbClr val="FFFFFF"/>
                </a:solidFill>
                <a:latin typeface="Verdana"/>
                <a:cs typeface="Verdana"/>
              </a:rPr>
              <a:t>and</a:t>
            </a:r>
            <a:endParaRPr sz="3200">
              <a:latin typeface="Verdana"/>
              <a:cs typeface="Verdana"/>
            </a:endParaRPr>
          </a:p>
          <a:p>
            <a:pPr marL="222250" marR="5080" indent="-210185" algn="just">
              <a:lnSpc>
                <a:spcPct val="90000"/>
              </a:lnSpc>
              <a:spcBef>
                <a:spcPts val="855"/>
              </a:spcBef>
              <a:buFont typeface="Arial MT"/>
              <a:buChar char="•"/>
              <a:tabLst>
                <a:tab pos="222885" algn="l"/>
              </a:tabLst>
            </a:pPr>
            <a:r>
              <a:rPr sz="3200" spc="-155" dirty="0">
                <a:solidFill>
                  <a:srgbClr val="FFFFFF"/>
                </a:solidFill>
                <a:latin typeface="Verdana"/>
                <a:cs typeface="Verdana"/>
              </a:rPr>
              <a:t>East </a:t>
            </a:r>
            <a:r>
              <a:rPr sz="3200" spc="-95" dirty="0">
                <a:solidFill>
                  <a:srgbClr val="FFFFFF"/>
                </a:solidFill>
                <a:latin typeface="Verdana"/>
                <a:cs typeface="Verdana"/>
              </a:rPr>
              <a:t>Pakistan </a:t>
            </a:r>
            <a:r>
              <a:rPr sz="3200" spc="-75" dirty="0">
                <a:solidFill>
                  <a:srgbClr val="FFFFFF"/>
                </a:solidFill>
                <a:latin typeface="Verdana"/>
                <a:cs typeface="Verdana"/>
              </a:rPr>
              <a:t>Peasants' </a:t>
            </a:r>
            <a:r>
              <a:rPr sz="3200" spc="-45" dirty="0">
                <a:solidFill>
                  <a:srgbClr val="FFFFFF"/>
                </a:solidFill>
                <a:latin typeface="Verdana"/>
                <a:cs typeface="Verdana"/>
              </a:rPr>
              <a:t>Association </a:t>
            </a:r>
            <a:r>
              <a:rPr sz="3200" spc="65" dirty="0">
                <a:solidFill>
                  <a:srgbClr val="FFFFFF"/>
                </a:solidFill>
                <a:latin typeface="Verdana"/>
                <a:cs typeface="Verdana"/>
              </a:rPr>
              <a:t>led </a:t>
            </a:r>
            <a:r>
              <a:rPr sz="3200" spc="-1110" dirty="0">
                <a:solidFill>
                  <a:srgbClr val="FFFFFF"/>
                </a:solidFill>
                <a:latin typeface="Verdana"/>
                <a:cs typeface="Verdana"/>
              </a:rPr>
              <a:t> </a:t>
            </a:r>
            <a:r>
              <a:rPr sz="3200" spc="5" dirty="0">
                <a:solidFill>
                  <a:srgbClr val="FFFFFF"/>
                </a:solidFill>
                <a:latin typeface="Verdana"/>
                <a:cs typeface="Verdana"/>
              </a:rPr>
              <a:t>by</a:t>
            </a:r>
            <a:r>
              <a:rPr sz="3200" spc="10" dirty="0">
                <a:solidFill>
                  <a:srgbClr val="FFFFFF"/>
                </a:solidFill>
                <a:latin typeface="Verdana"/>
                <a:cs typeface="Verdana"/>
              </a:rPr>
              <a:t> </a:t>
            </a:r>
            <a:r>
              <a:rPr sz="3200" spc="20" dirty="0">
                <a:solidFill>
                  <a:srgbClr val="FFFFFF"/>
                </a:solidFill>
                <a:latin typeface="Verdana"/>
                <a:cs typeface="Verdana"/>
              </a:rPr>
              <a:t>Abdul</a:t>
            </a:r>
            <a:r>
              <a:rPr sz="3200" spc="25" dirty="0">
                <a:solidFill>
                  <a:srgbClr val="FFFFFF"/>
                </a:solidFill>
                <a:latin typeface="Verdana"/>
                <a:cs typeface="Verdana"/>
              </a:rPr>
              <a:t> </a:t>
            </a:r>
            <a:r>
              <a:rPr sz="3200" spc="-35" dirty="0">
                <a:solidFill>
                  <a:srgbClr val="FFFFFF"/>
                </a:solidFill>
                <a:latin typeface="Verdana"/>
                <a:cs typeface="Verdana"/>
              </a:rPr>
              <a:t>Huq</a:t>
            </a:r>
            <a:r>
              <a:rPr sz="3200" spc="-30" dirty="0">
                <a:solidFill>
                  <a:srgbClr val="FFFFFF"/>
                </a:solidFill>
                <a:latin typeface="Verdana"/>
                <a:cs typeface="Verdana"/>
              </a:rPr>
              <a:t> </a:t>
            </a:r>
            <a:r>
              <a:rPr sz="3200" spc="30" dirty="0">
                <a:solidFill>
                  <a:srgbClr val="FFFFFF"/>
                </a:solidFill>
                <a:latin typeface="Verdana"/>
                <a:cs typeface="Verdana"/>
              </a:rPr>
              <a:t>arranged</a:t>
            </a:r>
            <a:r>
              <a:rPr sz="3200" spc="35" dirty="0">
                <a:solidFill>
                  <a:srgbClr val="FFFFFF"/>
                </a:solidFill>
                <a:latin typeface="Verdana"/>
                <a:cs typeface="Verdana"/>
              </a:rPr>
              <a:t> </a:t>
            </a:r>
            <a:r>
              <a:rPr sz="3200" spc="280" dirty="0">
                <a:solidFill>
                  <a:srgbClr val="FFFFFF"/>
                </a:solidFill>
                <a:latin typeface="Verdana"/>
                <a:cs typeface="Verdana"/>
              </a:rPr>
              <a:t>a</a:t>
            </a:r>
            <a:r>
              <a:rPr sz="3200" spc="285" dirty="0">
                <a:solidFill>
                  <a:srgbClr val="FFFFFF"/>
                </a:solidFill>
                <a:latin typeface="Verdana"/>
                <a:cs typeface="Verdana"/>
              </a:rPr>
              <a:t> </a:t>
            </a:r>
            <a:r>
              <a:rPr sz="3200" spc="35" dirty="0">
                <a:solidFill>
                  <a:srgbClr val="FFFFFF"/>
                </a:solidFill>
                <a:latin typeface="Verdana"/>
                <a:cs typeface="Verdana"/>
              </a:rPr>
              <a:t>public </a:t>
            </a:r>
            <a:r>
              <a:rPr sz="3200" spc="40" dirty="0">
                <a:solidFill>
                  <a:srgbClr val="FFFFFF"/>
                </a:solidFill>
                <a:latin typeface="Verdana"/>
                <a:cs typeface="Verdana"/>
              </a:rPr>
              <a:t> </a:t>
            </a:r>
            <a:r>
              <a:rPr sz="3200" spc="-10" dirty="0">
                <a:solidFill>
                  <a:srgbClr val="FFFFFF"/>
                </a:solidFill>
                <a:latin typeface="Verdana"/>
                <a:cs typeface="Verdana"/>
              </a:rPr>
              <a:t>meeting </a:t>
            </a:r>
            <a:r>
              <a:rPr sz="3200" spc="40" dirty="0">
                <a:solidFill>
                  <a:srgbClr val="FFFFFF"/>
                </a:solidFill>
                <a:latin typeface="Verdana"/>
                <a:cs typeface="Verdana"/>
              </a:rPr>
              <a:t>at </a:t>
            </a:r>
            <a:r>
              <a:rPr sz="3200" spc="-5" dirty="0">
                <a:solidFill>
                  <a:srgbClr val="FFFFFF"/>
                </a:solidFill>
                <a:latin typeface="Verdana"/>
                <a:cs typeface="Verdana"/>
              </a:rPr>
              <a:t>Paltan </a:t>
            </a:r>
            <a:r>
              <a:rPr sz="3200" spc="130" dirty="0">
                <a:solidFill>
                  <a:srgbClr val="FFFFFF"/>
                </a:solidFill>
                <a:latin typeface="Verdana"/>
                <a:cs typeface="Verdana"/>
              </a:rPr>
              <a:t>Maidan </a:t>
            </a:r>
            <a:r>
              <a:rPr sz="3200" spc="-20" dirty="0">
                <a:solidFill>
                  <a:srgbClr val="FFFFFF"/>
                </a:solidFill>
                <a:latin typeface="Verdana"/>
                <a:cs typeface="Verdana"/>
              </a:rPr>
              <a:t>to </a:t>
            </a:r>
            <a:r>
              <a:rPr sz="3200" spc="-35" dirty="0">
                <a:solidFill>
                  <a:srgbClr val="FFFFFF"/>
                </a:solidFill>
                <a:latin typeface="Verdana"/>
                <a:cs typeface="Verdana"/>
              </a:rPr>
              <a:t>observe </a:t>
            </a:r>
            <a:r>
              <a:rPr sz="3200" spc="-30" dirty="0">
                <a:solidFill>
                  <a:srgbClr val="FFFFFF"/>
                </a:solidFill>
                <a:latin typeface="Verdana"/>
                <a:cs typeface="Verdana"/>
              </a:rPr>
              <a:t> </a:t>
            </a:r>
            <a:r>
              <a:rPr sz="3200" spc="-35" dirty="0">
                <a:solidFill>
                  <a:srgbClr val="FFFFFF"/>
                </a:solidFill>
                <a:latin typeface="Verdana"/>
                <a:cs typeface="Verdana"/>
              </a:rPr>
              <a:t>the</a:t>
            </a:r>
            <a:r>
              <a:rPr sz="3200" spc="-30" dirty="0">
                <a:solidFill>
                  <a:srgbClr val="FFFFFF"/>
                </a:solidFill>
                <a:latin typeface="Verdana"/>
                <a:cs typeface="Verdana"/>
              </a:rPr>
              <a:t> </a:t>
            </a:r>
            <a:r>
              <a:rPr sz="3200" spc="-105" dirty="0">
                <a:solidFill>
                  <a:srgbClr val="FFFFFF"/>
                </a:solidFill>
                <a:latin typeface="Verdana"/>
                <a:cs typeface="Verdana"/>
              </a:rPr>
              <a:t>Repression</a:t>
            </a:r>
            <a:r>
              <a:rPr sz="3200" spc="-100" dirty="0">
                <a:solidFill>
                  <a:srgbClr val="FFFFFF"/>
                </a:solidFill>
                <a:latin typeface="Verdana"/>
                <a:cs typeface="Verdana"/>
              </a:rPr>
              <a:t> </a:t>
            </a:r>
            <a:r>
              <a:rPr sz="3200" spc="-65" dirty="0">
                <a:solidFill>
                  <a:srgbClr val="FFFFFF"/>
                </a:solidFill>
                <a:latin typeface="Verdana"/>
                <a:cs typeface="Verdana"/>
              </a:rPr>
              <a:t>Resistance</a:t>
            </a:r>
            <a:r>
              <a:rPr sz="3200" spc="-60" dirty="0">
                <a:solidFill>
                  <a:srgbClr val="FFFFFF"/>
                </a:solidFill>
                <a:latin typeface="Verdana"/>
                <a:cs typeface="Verdana"/>
              </a:rPr>
              <a:t> </a:t>
            </a:r>
            <a:r>
              <a:rPr sz="3200" spc="5" dirty="0">
                <a:solidFill>
                  <a:srgbClr val="FFFFFF"/>
                </a:solidFill>
                <a:latin typeface="Verdana"/>
                <a:cs typeface="Verdana"/>
              </a:rPr>
              <a:t>Day </a:t>
            </a:r>
            <a:r>
              <a:rPr sz="3200" spc="50" dirty="0">
                <a:solidFill>
                  <a:srgbClr val="FFFFFF"/>
                </a:solidFill>
                <a:latin typeface="Verdana"/>
                <a:cs typeface="Verdana"/>
              </a:rPr>
              <a:t>on </a:t>
            </a:r>
            <a:r>
              <a:rPr sz="3200" spc="-245" dirty="0">
                <a:solidFill>
                  <a:srgbClr val="FFFFFF"/>
                </a:solidFill>
                <a:latin typeface="Verdana"/>
                <a:cs typeface="Verdana"/>
              </a:rPr>
              <a:t>6 </a:t>
            </a:r>
            <a:r>
              <a:rPr sz="3200" spc="-240" dirty="0">
                <a:solidFill>
                  <a:srgbClr val="FFFFFF"/>
                </a:solidFill>
                <a:latin typeface="Verdana"/>
                <a:cs typeface="Verdana"/>
              </a:rPr>
              <a:t> </a:t>
            </a:r>
            <a:r>
              <a:rPr sz="3200" spc="195" dirty="0">
                <a:solidFill>
                  <a:srgbClr val="FFFFFF"/>
                </a:solidFill>
                <a:latin typeface="Verdana"/>
                <a:cs typeface="Verdana"/>
              </a:rPr>
              <a:t>De</a:t>
            </a:r>
            <a:r>
              <a:rPr sz="3200" spc="160" dirty="0">
                <a:solidFill>
                  <a:srgbClr val="FFFFFF"/>
                </a:solidFill>
                <a:latin typeface="Verdana"/>
                <a:cs typeface="Verdana"/>
              </a:rPr>
              <a:t>c</a:t>
            </a:r>
            <a:r>
              <a:rPr sz="3200" spc="40" dirty="0">
                <a:solidFill>
                  <a:srgbClr val="FFFFFF"/>
                </a:solidFill>
                <a:latin typeface="Verdana"/>
                <a:cs typeface="Verdana"/>
              </a:rPr>
              <a:t>e</a:t>
            </a:r>
            <a:r>
              <a:rPr sz="3200" spc="110" dirty="0">
                <a:solidFill>
                  <a:srgbClr val="FFFFFF"/>
                </a:solidFill>
                <a:latin typeface="Verdana"/>
                <a:cs typeface="Verdana"/>
              </a:rPr>
              <a:t>m</a:t>
            </a:r>
            <a:r>
              <a:rPr sz="3200" spc="175" dirty="0">
                <a:solidFill>
                  <a:srgbClr val="FFFFFF"/>
                </a:solidFill>
                <a:latin typeface="Verdana"/>
                <a:cs typeface="Verdana"/>
              </a:rPr>
              <a:t>b</a:t>
            </a:r>
            <a:r>
              <a:rPr sz="3200" spc="-105" dirty="0">
                <a:solidFill>
                  <a:srgbClr val="FFFFFF"/>
                </a:solidFill>
                <a:latin typeface="Verdana"/>
                <a:cs typeface="Verdana"/>
              </a:rPr>
              <a:t>er</a:t>
            </a:r>
            <a:r>
              <a:rPr sz="3200" spc="-114" dirty="0">
                <a:solidFill>
                  <a:srgbClr val="FFFFFF"/>
                </a:solidFill>
                <a:latin typeface="Times New Roman"/>
                <a:cs typeface="Times New Roman"/>
              </a:rPr>
              <a:t> </a:t>
            </a:r>
            <a:r>
              <a:rPr sz="3200" spc="-235" dirty="0">
                <a:solidFill>
                  <a:srgbClr val="FFFFFF"/>
                </a:solidFill>
                <a:latin typeface="Verdana"/>
                <a:cs typeface="Verdana"/>
              </a:rPr>
              <a:t>196</a:t>
            </a:r>
            <a:r>
              <a:rPr sz="3200" spc="-240" dirty="0">
                <a:solidFill>
                  <a:srgbClr val="FFFFFF"/>
                </a:solidFill>
                <a:latin typeface="Verdana"/>
                <a:cs typeface="Verdana"/>
              </a:rPr>
              <a:t>8</a:t>
            </a:r>
            <a:r>
              <a:rPr sz="3200" spc="-270" dirty="0">
                <a:solidFill>
                  <a:srgbClr val="FFFFFF"/>
                </a:solidFill>
                <a:latin typeface="Verdana"/>
                <a:cs typeface="Verdana"/>
              </a:rPr>
              <a:t>.</a:t>
            </a:r>
            <a:endParaRPr sz="3200">
              <a:latin typeface="Verdana"/>
              <a:cs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43456" y="573781"/>
            <a:ext cx="4260850" cy="575310"/>
          </a:xfrm>
          <a:prstGeom prst="rect">
            <a:avLst/>
          </a:prstGeom>
        </p:spPr>
        <p:txBody>
          <a:bodyPr vert="horz" wrap="square" lIns="0" tIns="13335" rIns="0" bIns="0" rtlCol="0">
            <a:spAutoFit/>
          </a:bodyPr>
          <a:lstStyle/>
          <a:p>
            <a:pPr marL="12700">
              <a:lnSpc>
                <a:spcPct val="100000"/>
              </a:lnSpc>
              <a:spcBef>
                <a:spcPts val="105"/>
              </a:spcBef>
            </a:pPr>
            <a:r>
              <a:rPr spc="-715" dirty="0">
                <a:solidFill>
                  <a:srgbClr val="FF0000"/>
                </a:solidFill>
              </a:rPr>
              <a:t>S</a:t>
            </a:r>
            <a:r>
              <a:rPr spc="-600" dirty="0">
                <a:solidFill>
                  <a:srgbClr val="FF0000"/>
                </a:solidFill>
              </a:rPr>
              <a:t>T</a:t>
            </a:r>
            <a:r>
              <a:rPr spc="-385" dirty="0">
                <a:solidFill>
                  <a:srgbClr val="FF0000"/>
                </a:solidFill>
              </a:rPr>
              <a:t>U</a:t>
            </a:r>
            <a:r>
              <a:rPr spc="-80" dirty="0">
                <a:solidFill>
                  <a:srgbClr val="FF0000"/>
                </a:solidFill>
              </a:rPr>
              <a:t>D</a:t>
            </a:r>
            <a:r>
              <a:rPr spc="-330" dirty="0">
                <a:solidFill>
                  <a:srgbClr val="FF0000"/>
                </a:solidFill>
              </a:rPr>
              <a:t>E</a:t>
            </a:r>
            <a:r>
              <a:rPr dirty="0">
                <a:solidFill>
                  <a:srgbClr val="FF0000"/>
                </a:solidFill>
              </a:rPr>
              <a:t>N</a:t>
            </a:r>
            <a:r>
              <a:rPr spc="-650" dirty="0">
                <a:solidFill>
                  <a:srgbClr val="FF0000"/>
                </a:solidFill>
              </a:rPr>
              <a:t>T</a:t>
            </a:r>
            <a:r>
              <a:rPr spc="-670" dirty="0">
                <a:solidFill>
                  <a:srgbClr val="FF0000"/>
                </a:solidFill>
              </a:rPr>
              <a:t>S</a:t>
            </a:r>
            <a:r>
              <a:rPr spc="5" dirty="0">
                <a:solidFill>
                  <a:srgbClr val="FF0000"/>
                </a:solidFill>
                <a:latin typeface="Times New Roman"/>
                <a:cs typeface="Times New Roman"/>
              </a:rPr>
              <a:t> </a:t>
            </a:r>
            <a:r>
              <a:rPr spc="165" dirty="0">
                <a:solidFill>
                  <a:srgbClr val="FF0000"/>
                </a:solidFill>
              </a:rPr>
              <a:t>A</a:t>
            </a:r>
            <a:r>
              <a:rPr dirty="0">
                <a:solidFill>
                  <a:srgbClr val="FF0000"/>
                </a:solidFill>
              </a:rPr>
              <a:t>N</a:t>
            </a:r>
            <a:r>
              <a:rPr spc="-80" dirty="0">
                <a:solidFill>
                  <a:srgbClr val="FF0000"/>
                </a:solidFill>
              </a:rPr>
              <a:t>D</a:t>
            </a:r>
            <a:r>
              <a:rPr spc="-275" dirty="0">
                <a:solidFill>
                  <a:srgbClr val="FF0000"/>
                </a:solidFill>
              </a:rPr>
              <a:t>196</a:t>
            </a:r>
            <a:r>
              <a:rPr spc="-295" dirty="0">
                <a:solidFill>
                  <a:srgbClr val="FF0000"/>
                </a:solidFill>
              </a:rPr>
              <a:t>9</a:t>
            </a:r>
          </a:p>
        </p:txBody>
      </p:sp>
      <p:sp>
        <p:nvSpPr>
          <p:cNvPr id="3" name="object 3"/>
          <p:cNvSpPr txBox="1"/>
          <p:nvPr/>
        </p:nvSpPr>
        <p:spPr>
          <a:xfrm>
            <a:off x="584196" y="1963035"/>
            <a:ext cx="8001000" cy="3589020"/>
          </a:xfrm>
          <a:prstGeom prst="rect">
            <a:avLst/>
          </a:prstGeom>
        </p:spPr>
        <p:txBody>
          <a:bodyPr vert="horz" wrap="square" lIns="0" tIns="65404" rIns="0" bIns="0" rtlCol="0">
            <a:spAutoFit/>
          </a:bodyPr>
          <a:lstStyle/>
          <a:p>
            <a:pPr marL="222250" marR="5080" indent="-210185" algn="just">
              <a:lnSpc>
                <a:spcPct val="90000"/>
              </a:lnSpc>
              <a:spcBef>
                <a:spcPts val="515"/>
              </a:spcBef>
              <a:buFont typeface="Arial MT"/>
              <a:buChar char="•"/>
              <a:tabLst>
                <a:tab pos="222885" algn="l"/>
              </a:tabLst>
            </a:pPr>
            <a:r>
              <a:rPr sz="3200" spc="100" dirty="0">
                <a:solidFill>
                  <a:srgbClr val="FFFFFF"/>
                </a:solidFill>
                <a:latin typeface="Verdana"/>
                <a:cs typeface="Verdana"/>
              </a:rPr>
              <a:t>On </a:t>
            </a:r>
            <a:r>
              <a:rPr sz="3200" spc="-245" dirty="0">
                <a:solidFill>
                  <a:srgbClr val="FFFFFF"/>
                </a:solidFill>
                <a:latin typeface="Verdana"/>
                <a:cs typeface="Verdana"/>
              </a:rPr>
              <a:t>4 </a:t>
            </a:r>
            <a:r>
              <a:rPr sz="3200" spc="-15" dirty="0">
                <a:solidFill>
                  <a:srgbClr val="FFFFFF"/>
                </a:solidFill>
                <a:latin typeface="Verdana"/>
                <a:cs typeface="Verdana"/>
              </a:rPr>
              <a:t>January </a:t>
            </a:r>
            <a:r>
              <a:rPr sz="3200" spc="-240" dirty="0">
                <a:solidFill>
                  <a:srgbClr val="FFFFFF"/>
                </a:solidFill>
                <a:latin typeface="Verdana"/>
                <a:cs typeface="Verdana"/>
              </a:rPr>
              <a:t>1969 </a:t>
            </a:r>
            <a:r>
              <a:rPr sz="3200" spc="-40" dirty="0">
                <a:solidFill>
                  <a:srgbClr val="FFFFFF"/>
                </a:solidFill>
                <a:latin typeface="Verdana"/>
                <a:cs typeface="Verdana"/>
              </a:rPr>
              <a:t>leaders </a:t>
            </a:r>
            <a:r>
              <a:rPr sz="3200" spc="-15" dirty="0">
                <a:solidFill>
                  <a:srgbClr val="FFFFFF"/>
                </a:solidFill>
                <a:latin typeface="Verdana"/>
                <a:cs typeface="Verdana"/>
              </a:rPr>
              <a:t>of </a:t>
            </a:r>
            <a:r>
              <a:rPr sz="3200" spc="-35" dirty="0">
                <a:solidFill>
                  <a:srgbClr val="FFFFFF"/>
                </a:solidFill>
                <a:latin typeface="Verdana"/>
                <a:cs typeface="Verdana"/>
              </a:rPr>
              <a:t>the </a:t>
            </a:r>
            <a:r>
              <a:rPr sz="3200" spc="-155" dirty="0">
                <a:solidFill>
                  <a:srgbClr val="FFFFFF"/>
                </a:solidFill>
                <a:latin typeface="Verdana"/>
                <a:cs typeface="Verdana"/>
              </a:rPr>
              <a:t>East </a:t>
            </a:r>
            <a:r>
              <a:rPr sz="3200" spc="-150" dirty="0">
                <a:solidFill>
                  <a:srgbClr val="FFFFFF"/>
                </a:solidFill>
                <a:latin typeface="Verdana"/>
                <a:cs typeface="Verdana"/>
              </a:rPr>
              <a:t> </a:t>
            </a:r>
            <a:r>
              <a:rPr sz="3200" spc="-85" dirty="0">
                <a:solidFill>
                  <a:srgbClr val="FFFFFF"/>
                </a:solidFill>
                <a:latin typeface="Verdana"/>
                <a:cs typeface="Verdana"/>
              </a:rPr>
              <a:t>Pakistan</a:t>
            </a:r>
            <a:r>
              <a:rPr sz="3200" spc="-80" dirty="0">
                <a:solidFill>
                  <a:srgbClr val="FFFFFF"/>
                </a:solidFill>
                <a:latin typeface="Verdana"/>
                <a:cs typeface="Verdana"/>
              </a:rPr>
              <a:t> </a:t>
            </a:r>
            <a:r>
              <a:rPr sz="3200" spc="-155" dirty="0">
                <a:solidFill>
                  <a:srgbClr val="FFFFFF"/>
                </a:solidFill>
                <a:latin typeface="Verdana"/>
                <a:cs typeface="Verdana"/>
              </a:rPr>
              <a:t>Students</a:t>
            </a:r>
            <a:r>
              <a:rPr sz="3200" spc="-150" dirty="0">
                <a:solidFill>
                  <a:srgbClr val="FFFFFF"/>
                </a:solidFill>
                <a:latin typeface="Verdana"/>
                <a:cs typeface="Verdana"/>
              </a:rPr>
              <a:t> </a:t>
            </a:r>
            <a:r>
              <a:rPr sz="3200" spc="-85" dirty="0">
                <a:solidFill>
                  <a:srgbClr val="FFFFFF"/>
                </a:solidFill>
                <a:latin typeface="Verdana"/>
                <a:cs typeface="Verdana"/>
              </a:rPr>
              <a:t>Union</a:t>
            </a:r>
            <a:r>
              <a:rPr sz="3200" spc="-80" dirty="0">
                <a:solidFill>
                  <a:srgbClr val="FFFFFF"/>
                </a:solidFill>
                <a:latin typeface="Verdana"/>
                <a:cs typeface="Verdana"/>
              </a:rPr>
              <a:t> </a:t>
            </a:r>
            <a:r>
              <a:rPr sz="3200" spc="30" dirty="0">
                <a:solidFill>
                  <a:srgbClr val="FFFFFF"/>
                </a:solidFill>
                <a:latin typeface="Verdana"/>
                <a:cs typeface="Verdana"/>
              </a:rPr>
              <a:t>(Menon </a:t>
            </a:r>
            <a:r>
              <a:rPr sz="3200" spc="35" dirty="0">
                <a:solidFill>
                  <a:srgbClr val="FFFFFF"/>
                </a:solidFill>
                <a:latin typeface="Verdana"/>
                <a:cs typeface="Verdana"/>
              </a:rPr>
              <a:t> </a:t>
            </a:r>
            <a:r>
              <a:rPr sz="3200" spc="-55" dirty="0">
                <a:solidFill>
                  <a:srgbClr val="FFFFFF"/>
                </a:solidFill>
                <a:latin typeface="Verdana"/>
                <a:cs typeface="Verdana"/>
              </a:rPr>
              <a:t>Group),</a:t>
            </a:r>
            <a:r>
              <a:rPr sz="3200" spc="-225" dirty="0">
                <a:solidFill>
                  <a:srgbClr val="FFFFFF"/>
                </a:solidFill>
                <a:latin typeface="Verdana"/>
                <a:cs typeface="Verdana"/>
              </a:rPr>
              <a:t> </a:t>
            </a:r>
            <a:r>
              <a:rPr sz="3200" spc="-155" dirty="0">
                <a:solidFill>
                  <a:srgbClr val="FFFFFF"/>
                </a:solidFill>
                <a:latin typeface="Verdana"/>
                <a:cs typeface="Verdana"/>
              </a:rPr>
              <a:t>East</a:t>
            </a:r>
            <a:r>
              <a:rPr sz="3200" spc="-195" dirty="0">
                <a:solidFill>
                  <a:srgbClr val="FFFFFF"/>
                </a:solidFill>
                <a:latin typeface="Verdana"/>
                <a:cs typeface="Verdana"/>
              </a:rPr>
              <a:t> </a:t>
            </a:r>
            <a:r>
              <a:rPr sz="3200" spc="-85" dirty="0">
                <a:solidFill>
                  <a:srgbClr val="FFFFFF"/>
                </a:solidFill>
                <a:latin typeface="Verdana"/>
                <a:cs typeface="Verdana"/>
              </a:rPr>
              <a:t>Pakistan</a:t>
            </a:r>
            <a:r>
              <a:rPr sz="3200" spc="-170" dirty="0">
                <a:solidFill>
                  <a:srgbClr val="FFFFFF"/>
                </a:solidFill>
                <a:latin typeface="Verdana"/>
                <a:cs typeface="Verdana"/>
              </a:rPr>
              <a:t> </a:t>
            </a:r>
            <a:r>
              <a:rPr sz="3200" spc="-145" dirty="0">
                <a:solidFill>
                  <a:srgbClr val="FFFFFF"/>
                </a:solidFill>
                <a:latin typeface="Verdana"/>
                <a:cs typeface="Verdana"/>
              </a:rPr>
              <a:t>Students</a:t>
            </a:r>
            <a:r>
              <a:rPr sz="3200" spc="-130" dirty="0">
                <a:solidFill>
                  <a:srgbClr val="FFFFFF"/>
                </a:solidFill>
                <a:latin typeface="Verdana"/>
                <a:cs typeface="Verdana"/>
              </a:rPr>
              <a:t> </a:t>
            </a:r>
            <a:r>
              <a:rPr sz="3200" spc="25" dirty="0">
                <a:solidFill>
                  <a:srgbClr val="FFFFFF"/>
                </a:solidFill>
                <a:latin typeface="Verdana"/>
                <a:cs typeface="Verdana"/>
              </a:rPr>
              <a:t>League, </a:t>
            </a:r>
            <a:r>
              <a:rPr sz="3200" spc="-1115" dirty="0">
                <a:solidFill>
                  <a:srgbClr val="FFFFFF"/>
                </a:solidFill>
                <a:latin typeface="Verdana"/>
                <a:cs typeface="Verdana"/>
              </a:rPr>
              <a:t> </a:t>
            </a:r>
            <a:r>
              <a:rPr sz="3200" spc="-155" dirty="0">
                <a:solidFill>
                  <a:srgbClr val="FFFFFF"/>
                </a:solidFill>
                <a:latin typeface="Verdana"/>
                <a:cs typeface="Verdana"/>
              </a:rPr>
              <a:t>East</a:t>
            </a:r>
            <a:r>
              <a:rPr sz="3200" spc="-150" dirty="0">
                <a:solidFill>
                  <a:srgbClr val="FFFFFF"/>
                </a:solidFill>
                <a:latin typeface="Verdana"/>
                <a:cs typeface="Verdana"/>
              </a:rPr>
              <a:t> </a:t>
            </a:r>
            <a:r>
              <a:rPr sz="3200" spc="-85" dirty="0">
                <a:solidFill>
                  <a:srgbClr val="FFFFFF"/>
                </a:solidFill>
                <a:latin typeface="Verdana"/>
                <a:cs typeface="Verdana"/>
              </a:rPr>
              <a:t>Pakistan</a:t>
            </a:r>
            <a:r>
              <a:rPr sz="3200" spc="-80" dirty="0">
                <a:solidFill>
                  <a:srgbClr val="FFFFFF"/>
                </a:solidFill>
                <a:latin typeface="Verdana"/>
                <a:cs typeface="Verdana"/>
              </a:rPr>
              <a:t> </a:t>
            </a:r>
            <a:r>
              <a:rPr sz="3200" spc="-160" dirty="0">
                <a:solidFill>
                  <a:srgbClr val="FFFFFF"/>
                </a:solidFill>
                <a:latin typeface="Verdana"/>
                <a:cs typeface="Verdana"/>
              </a:rPr>
              <a:t>Students'</a:t>
            </a:r>
            <a:r>
              <a:rPr sz="3200" spc="-155" dirty="0">
                <a:solidFill>
                  <a:srgbClr val="FFFFFF"/>
                </a:solidFill>
                <a:latin typeface="Verdana"/>
                <a:cs typeface="Verdana"/>
              </a:rPr>
              <a:t> </a:t>
            </a:r>
            <a:r>
              <a:rPr sz="3200" spc="-100" dirty="0">
                <a:solidFill>
                  <a:srgbClr val="FFFFFF"/>
                </a:solidFill>
                <a:latin typeface="Verdana"/>
                <a:cs typeface="Verdana"/>
              </a:rPr>
              <a:t>Union</a:t>
            </a:r>
            <a:r>
              <a:rPr sz="3200" spc="-95" dirty="0">
                <a:solidFill>
                  <a:srgbClr val="FFFFFF"/>
                </a:solidFill>
                <a:latin typeface="Verdana"/>
                <a:cs typeface="Verdana"/>
              </a:rPr>
              <a:t> </a:t>
            </a:r>
            <a:r>
              <a:rPr sz="3200" spc="15" dirty="0">
                <a:solidFill>
                  <a:srgbClr val="FFFFFF"/>
                </a:solidFill>
                <a:latin typeface="Verdana"/>
                <a:cs typeface="Verdana"/>
              </a:rPr>
              <a:t>(Matia </a:t>
            </a:r>
            <a:r>
              <a:rPr sz="3200" spc="20" dirty="0">
                <a:solidFill>
                  <a:srgbClr val="FFFFFF"/>
                </a:solidFill>
                <a:latin typeface="Verdana"/>
                <a:cs typeface="Verdana"/>
              </a:rPr>
              <a:t> </a:t>
            </a:r>
            <a:r>
              <a:rPr sz="3200" spc="-175" dirty="0">
                <a:solidFill>
                  <a:srgbClr val="FFFFFF"/>
                </a:solidFill>
                <a:latin typeface="Verdana"/>
                <a:cs typeface="Verdana"/>
              </a:rPr>
              <a:t>Gr.)</a:t>
            </a:r>
            <a:r>
              <a:rPr sz="3200" spc="-170" dirty="0">
                <a:solidFill>
                  <a:srgbClr val="FFFFFF"/>
                </a:solidFill>
                <a:latin typeface="Verdana"/>
                <a:cs typeface="Verdana"/>
              </a:rPr>
              <a:t> </a:t>
            </a:r>
            <a:r>
              <a:rPr sz="3200" spc="130" dirty="0">
                <a:solidFill>
                  <a:srgbClr val="FFFFFF"/>
                </a:solidFill>
                <a:latin typeface="Verdana"/>
                <a:cs typeface="Verdana"/>
              </a:rPr>
              <a:t>and </a:t>
            </a:r>
            <a:r>
              <a:rPr sz="3200" spc="280" dirty="0">
                <a:solidFill>
                  <a:srgbClr val="FFFFFF"/>
                </a:solidFill>
                <a:latin typeface="Verdana"/>
                <a:cs typeface="Verdana"/>
              </a:rPr>
              <a:t>a </a:t>
            </a:r>
            <a:r>
              <a:rPr sz="3200" spc="-25" dirty="0">
                <a:solidFill>
                  <a:srgbClr val="FFFFFF"/>
                </a:solidFill>
                <a:latin typeface="Verdana"/>
                <a:cs typeface="Verdana"/>
              </a:rPr>
              <a:t>section</a:t>
            </a:r>
            <a:r>
              <a:rPr sz="3200" spc="-20" dirty="0">
                <a:solidFill>
                  <a:srgbClr val="FFFFFF"/>
                </a:solidFill>
                <a:latin typeface="Verdana"/>
                <a:cs typeface="Verdana"/>
              </a:rPr>
              <a:t> of</a:t>
            </a:r>
            <a:r>
              <a:rPr sz="3200" spc="-15" dirty="0">
                <a:solidFill>
                  <a:srgbClr val="FFFFFF"/>
                </a:solidFill>
                <a:latin typeface="Verdana"/>
                <a:cs typeface="Verdana"/>
              </a:rPr>
              <a:t> </a:t>
            </a:r>
            <a:r>
              <a:rPr sz="3200" spc="-35" dirty="0">
                <a:solidFill>
                  <a:srgbClr val="FFFFFF"/>
                </a:solidFill>
                <a:latin typeface="Verdana"/>
                <a:cs typeface="Verdana"/>
              </a:rPr>
              <a:t>the</a:t>
            </a:r>
            <a:r>
              <a:rPr sz="3200" spc="-30" dirty="0">
                <a:solidFill>
                  <a:srgbClr val="FFFFFF"/>
                </a:solidFill>
                <a:latin typeface="Verdana"/>
                <a:cs typeface="Verdana"/>
              </a:rPr>
              <a:t> </a:t>
            </a:r>
            <a:r>
              <a:rPr sz="3200" spc="-10" dirty="0">
                <a:solidFill>
                  <a:srgbClr val="FFFFFF"/>
                </a:solidFill>
                <a:latin typeface="Verdana"/>
                <a:cs typeface="Verdana"/>
              </a:rPr>
              <a:t>National </a:t>
            </a:r>
            <a:r>
              <a:rPr sz="3200" spc="-5" dirty="0">
                <a:solidFill>
                  <a:srgbClr val="FFFFFF"/>
                </a:solidFill>
                <a:latin typeface="Verdana"/>
                <a:cs typeface="Verdana"/>
              </a:rPr>
              <a:t> </a:t>
            </a:r>
            <a:r>
              <a:rPr sz="3200" spc="-160" dirty="0">
                <a:solidFill>
                  <a:srgbClr val="FFFFFF"/>
                </a:solidFill>
                <a:latin typeface="Verdana"/>
                <a:cs typeface="Verdana"/>
              </a:rPr>
              <a:t>Students'</a:t>
            </a:r>
            <a:r>
              <a:rPr sz="3200" spc="-155" dirty="0">
                <a:solidFill>
                  <a:srgbClr val="FFFFFF"/>
                </a:solidFill>
                <a:latin typeface="Verdana"/>
                <a:cs typeface="Verdana"/>
              </a:rPr>
              <a:t> </a:t>
            </a:r>
            <a:r>
              <a:rPr sz="3200" spc="-20" dirty="0">
                <a:solidFill>
                  <a:srgbClr val="FFFFFF"/>
                </a:solidFill>
                <a:latin typeface="Verdana"/>
                <a:cs typeface="Verdana"/>
              </a:rPr>
              <a:t>Federation</a:t>
            </a:r>
            <a:r>
              <a:rPr sz="3200" spc="-15" dirty="0">
                <a:solidFill>
                  <a:srgbClr val="FFFFFF"/>
                </a:solidFill>
                <a:latin typeface="Verdana"/>
                <a:cs typeface="Verdana"/>
              </a:rPr>
              <a:t> </a:t>
            </a:r>
            <a:r>
              <a:rPr sz="3200" spc="-5" dirty="0">
                <a:solidFill>
                  <a:srgbClr val="FFFFFF"/>
                </a:solidFill>
                <a:latin typeface="Verdana"/>
                <a:cs typeface="Verdana"/>
              </a:rPr>
              <a:t>formed</a:t>
            </a:r>
            <a:r>
              <a:rPr sz="3200" dirty="0">
                <a:solidFill>
                  <a:srgbClr val="FFFFFF"/>
                </a:solidFill>
                <a:latin typeface="Verdana"/>
                <a:cs typeface="Verdana"/>
              </a:rPr>
              <a:t> </a:t>
            </a:r>
            <a:r>
              <a:rPr sz="3200" spc="-35" dirty="0">
                <a:solidFill>
                  <a:srgbClr val="FFFFFF"/>
                </a:solidFill>
                <a:latin typeface="Verdana"/>
                <a:cs typeface="Verdana"/>
              </a:rPr>
              <a:t>the </a:t>
            </a:r>
            <a:r>
              <a:rPr sz="3200" spc="-30" dirty="0">
                <a:solidFill>
                  <a:srgbClr val="FFFFFF"/>
                </a:solidFill>
                <a:latin typeface="Verdana"/>
                <a:cs typeface="Verdana"/>
              </a:rPr>
              <a:t> </a:t>
            </a:r>
            <a:r>
              <a:rPr sz="3200" spc="-160" dirty="0">
                <a:solidFill>
                  <a:srgbClr val="FFFFFF"/>
                </a:solidFill>
                <a:latin typeface="Verdana"/>
                <a:cs typeface="Verdana"/>
              </a:rPr>
              <a:t>Students' </a:t>
            </a:r>
            <a:r>
              <a:rPr sz="3200" spc="15" dirty="0">
                <a:solidFill>
                  <a:srgbClr val="FFFFFF"/>
                </a:solidFill>
                <a:latin typeface="Verdana"/>
                <a:cs typeface="Verdana"/>
              </a:rPr>
              <a:t>Action </a:t>
            </a:r>
            <a:r>
              <a:rPr sz="3200" spc="5" dirty="0">
                <a:solidFill>
                  <a:srgbClr val="FFFFFF"/>
                </a:solidFill>
                <a:latin typeface="Verdana"/>
                <a:cs typeface="Verdana"/>
              </a:rPr>
              <a:t>Committee </a:t>
            </a:r>
            <a:r>
              <a:rPr sz="3200" spc="-140" dirty="0">
                <a:solidFill>
                  <a:srgbClr val="FFFFFF"/>
                </a:solidFill>
                <a:latin typeface="Verdana"/>
                <a:cs typeface="Verdana"/>
              </a:rPr>
              <a:t>(SAC) </a:t>
            </a:r>
            <a:r>
              <a:rPr sz="3200" spc="130" dirty="0">
                <a:solidFill>
                  <a:srgbClr val="FFFFFF"/>
                </a:solidFill>
                <a:latin typeface="Verdana"/>
                <a:cs typeface="Verdana"/>
              </a:rPr>
              <a:t>and </a:t>
            </a:r>
            <a:r>
              <a:rPr sz="3200" spc="-1110" dirty="0">
                <a:solidFill>
                  <a:srgbClr val="FFFFFF"/>
                </a:solidFill>
                <a:latin typeface="Verdana"/>
                <a:cs typeface="Verdana"/>
              </a:rPr>
              <a:t> </a:t>
            </a:r>
            <a:r>
              <a:rPr sz="3200" spc="175" dirty="0">
                <a:solidFill>
                  <a:srgbClr val="FFFFFF"/>
                </a:solidFill>
                <a:latin typeface="Verdana"/>
                <a:cs typeface="Verdana"/>
              </a:rPr>
              <a:t>d</a:t>
            </a:r>
            <a:r>
              <a:rPr sz="3200" spc="325" dirty="0">
                <a:solidFill>
                  <a:srgbClr val="FFFFFF"/>
                </a:solidFill>
                <a:latin typeface="Verdana"/>
                <a:cs typeface="Verdana"/>
              </a:rPr>
              <a:t>e</a:t>
            </a:r>
            <a:r>
              <a:rPr sz="3200" spc="295" dirty="0">
                <a:solidFill>
                  <a:srgbClr val="FFFFFF"/>
                </a:solidFill>
                <a:latin typeface="Verdana"/>
                <a:cs typeface="Verdana"/>
              </a:rPr>
              <a:t>c</a:t>
            </a:r>
            <a:r>
              <a:rPr sz="3200" spc="-210" dirty="0">
                <a:solidFill>
                  <a:srgbClr val="FFFFFF"/>
                </a:solidFill>
                <a:latin typeface="Verdana"/>
                <a:cs typeface="Verdana"/>
              </a:rPr>
              <a:t>l</a:t>
            </a:r>
            <a:r>
              <a:rPr sz="3200" spc="250" dirty="0">
                <a:solidFill>
                  <a:srgbClr val="FFFFFF"/>
                </a:solidFill>
                <a:latin typeface="Verdana"/>
                <a:cs typeface="Verdana"/>
              </a:rPr>
              <a:t>a</a:t>
            </a:r>
            <a:r>
              <a:rPr sz="3200" spc="5" dirty="0">
                <a:solidFill>
                  <a:srgbClr val="FFFFFF"/>
                </a:solidFill>
                <a:latin typeface="Verdana"/>
                <a:cs typeface="Verdana"/>
              </a:rPr>
              <a:t>red</a:t>
            </a:r>
            <a:r>
              <a:rPr sz="3200" dirty="0">
                <a:solidFill>
                  <a:srgbClr val="FFFFFF"/>
                </a:solidFill>
                <a:latin typeface="Times New Roman"/>
                <a:cs typeface="Times New Roman"/>
              </a:rPr>
              <a:t> </a:t>
            </a:r>
            <a:r>
              <a:rPr sz="3200" spc="-215" dirty="0">
                <a:solidFill>
                  <a:srgbClr val="FFFFFF"/>
                </a:solidFill>
                <a:latin typeface="Verdana"/>
                <a:cs typeface="Verdana"/>
              </a:rPr>
              <a:t>t</a:t>
            </a:r>
            <a:r>
              <a:rPr sz="3200" spc="-80" dirty="0">
                <a:solidFill>
                  <a:srgbClr val="FFFFFF"/>
                </a:solidFill>
                <a:latin typeface="Verdana"/>
                <a:cs typeface="Verdana"/>
              </a:rPr>
              <a:t>h</a:t>
            </a:r>
            <a:r>
              <a:rPr sz="3200" spc="-30" dirty="0">
                <a:solidFill>
                  <a:srgbClr val="FFFFFF"/>
                </a:solidFill>
                <a:latin typeface="Verdana"/>
                <a:cs typeface="Verdana"/>
              </a:rPr>
              <a:t>e</a:t>
            </a:r>
            <a:r>
              <a:rPr sz="3200" spc="15" dirty="0">
                <a:solidFill>
                  <a:srgbClr val="FFFFFF"/>
                </a:solidFill>
                <a:latin typeface="Verdana"/>
                <a:cs typeface="Verdana"/>
              </a:rPr>
              <a:t>i</a:t>
            </a:r>
            <a:r>
              <a:rPr sz="3200" spc="-395" dirty="0">
                <a:solidFill>
                  <a:srgbClr val="FFFFFF"/>
                </a:solidFill>
                <a:latin typeface="Verdana"/>
                <a:cs typeface="Verdana"/>
              </a:rPr>
              <a:t>r</a:t>
            </a:r>
            <a:r>
              <a:rPr sz="3200" spc="25" dirty="0">
                <a:solidFill>
                  <a:srgbClr val="FFFFFF"/>
                </a:solidFill>
                <a:latin typeface="Times New Roman"/>
                <a:cs typeface="Times New Roman"/>
              </a:rPr>
              <a:t> </a:t>
            </a:r>
            <a:r>
              <a:rPr sz="3200" spc="-235" dirty="0">
                <a:solidFill>
                  <a:srgbClr val="FFFFFF"/>
                </a:solidFill>
                <a:latin typeface="Verdana"/>
                <a:cs typeface="Verdana"/>
              </a:rPr>
              <a:t>11</a:t>
            </a:r>
            <a:r>
              <a:rPr sz="3200" spc="-409" dirty="0">
                <a:solidFill>
                  <a:srgbClr val="FFFFFF"/>
                </a:solidFill>
                <a:latin typeface="Verdana"/>
                <a:cs typeface="Verdana"/>
              </a:rPr>
              <a:t>-</a:t>
            </a:r>
            <a:r>
              <a:rPr sz="3200" spc="175" dirty="0">
                <a:solidFill>
                  <a:srgbClr val="FFFFFF"/>
                </a:solidFill>
                <a:latin typeface="Verdana"/>
                <a:cs typeface="Verdana"/>
              </a:rPr>
              <a:t>p</a:t>
            </a:r>
            <a:r>
              <a:rPr sz="3200" spc="155" dirty="0">
                <a:solidFill>
                  <a:srgbClr val="FFFFFF"/>
                </a:solidFill>
                <a:latin typeface="Verdana"/>
                <a:cs typeface="Verdana"/>
              </a:rPr>
              <a:t>o</a:t>
            </a:r>
            <a:r>
              <a:rPr sz="3200" spc="-210" dirty="0">
                <a:solidFill>
                  <a:srgbClr val="FFFFFF"/>
                </a:solidFill>
                <a:latin typeface="Verdana"/>
                <a:cs typeface="Verdana"/>
              </a:rPr>
              <a:t>i</a:t>
            </a:r>
            <a:r>
              <a:rPr sz="3200" spc="-80" dirty="0">
                <a:solidFill>
                  <a:srgbClr val="FFFFFF"/>
                </a:solidFill>
                <a:latin typeface="Verdana"/>
                <a:cs typeface="Verdana"/>
              </a:rPr>
              <a:t>n</a:t>
            </a:r>
            <a:r>
              <a:rPr sz="3200" spc="-170" dirty="0">
                <a:solidFill>
                  <a:srgbClr val="FFFFFF"/>
                </a:solidFill>
                <a:latin typeface="Verdana"/>
                <a:cs typeface="Verdana"/>
              </a:rPr>
              <a:t>t</a:t>
            </a:r>
            <a:r>
              <a:rPr sz="3200" spc="-20" dirty="0">
                <a:solidFill>
                  <a:srgbClr val="FFFFFF"/>
                </a:solidFill>
                <a:latin typeface="Times New Roman"/>
                <a:cs typeface="Times New Roman"/>
              </a:rPr>
              <a:t> </a:t>
            </a:r>
            <a:r>
              <a:rPr sz="3200" spc="-55" dirty="0">
                <a:solidFill>
                  <a:srgbClr val="FFFFFF"/>
                </a:solidFill>
                <a:latin typeface="Verdana"/>
                <a:cs typeface="Verdana"/>
              </a:rPr>
              <a:t>P</a:t>
            </a:r>
            <a:r>
              <a:rPr sz="3200" spc="-30" dirty="0">
                <a:solidFill>
                  <a:srgbClr val="FFFFFF"/>
                </a:solidFill>
                <a:latin typeface="Verdana"/>
                <a:cs typeface="Verdana"/>
              </a:rPr>
              <a:t>rogr</a:t>
            </a:r>
            <a:r>
              <a:rPr sz="3200" spc="-65" dirty="0">
                <a:solidFill>
                  <a:srgbClr val="FFFFFF"/>
                </a:solidFill>
                <a:latin typeface="Verdana"/>
                <a:cs typeface="Verdana"/>
              </a:rPr>
              <a:t>a</a:t>
            </a:r>
            <a:r>
              <a:rPr sz="3200" spc="-40" dirty="0">
                <a:solidFill>
                  <a:srgbClr val="FFFFFF"/>
                </a:solidFill>
                <a:latin typeface="Verdana"/>
                <a:cs typeface="Verdana"/>
              </a:rPr>
              <a:t>mm</a:t>
            </a:r>
            <a:r>
              <a:rPr sz="3200" spc="190" dirty="0">
                <a:solidFill>
                  <a:srgbClr val="FFFFFF"/>
                </a:solidFill>
                <a:latin typeface="Verdana"/>
                <a:cs typeface="Verdana"/>
              </a:rPr>
              <a:t>e</a:t>
            </a:r>
            <a:r>
              <a:rPr sz="3200" spc="-270" dirty="0">
                <a:solidFill>
                  <a:srgbClr val="FFFFFF"/>
                </a:solidFill>
                <a:latin typeface="Verdana"/>
                <a:cs typeface="Verdana"/>
              </a:rPr>
              <a:t>.</a:t>
            </a:r>
            <a:endParaRPr sz="3200">
              <a:latin typeface="Verdana"/>
              <a:cs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CD4BE-1B4B-E860-12CC-2E06AAEB81B6}"/>
              </a:ext>
            </a:extLst>
          </p:cNvPr>
          <p:cNvSpPr>
            <a:spLocks noGrp="1"/>
          </p:cNvSpPr>
          <p:nvPr>
            <p:ph type="title"/>
          </p:nvPr>
        </p:nvSpPr>
        <p:spPr/>
        <p:txBody>
          <a:bodyPr/>
          <a:lstStyle/>
          <a:p>
            <a:r>
              <a:rPr lang="en-US" dirty="0"/>
              <a:t>11 Points Movement</a:t>
            </a:r>
          </a:p>
        </p:txBody>
      </p:sp>
      <p:sp>
        <p:nvSpPr>
          <p:cNvPr id="3" name="Text Placeholder 2">
            <a:extLst>
              <a:ext uri="{FF2B5EF4-FFF2-40B4-BE49-F238E27FC236}">
                <a16:creationId xmlns:a16="http://schemas.microsoft.com/office/drawing/2014/main" id="{91E4D870-A124-9C7A-03EA-102445784A87}"/>
              </a:ext>
            </a:extLst>
          </p:cNvPr>
          <p:cNvSpPr>
            <a:spLocks noGrp="1"/>
          </p:cNvSpPr>
          <p:nvPr>
            <p:ph type="body" idx="1"/>
          </p:nvPr>
        </p:nvSpPr>
        <p:spPr>
          <a:xfrm>
            <a:off x="556907" y="2167886"/>
            <a:ext cx="8030185" cy="2954655"/>
          </a:xfrm>
        </p:spPr>
        <p:txBody>
          <a:bodyPr/>
          <a:lstStyle/>
          <a:p>
            <a:r>
              <a:rPr lang="en-GB" sz="2400" dirty="0">
                <a:solidFill>
                  <a:schemeClr val="bg1"/>
                </a:solidFill>
              </a:rPr>
              <a:t>1. Solution of problems related to education and industry.</a:t>
            </a:r>
          </a:p>
          <a:p>
            <a:endParaRPr lang="en-GB" sz="2400" dirty="0">
              <a:solidFill>
                <a:schemeClr val="bg1"/>
              </a:solidFill>
            </a:endParaRPr>
          </a:p>
          <a:p>
            <a:r>
              <a:rPr lang="en-GB" sz="2400" dirty="0">
                <a:solidFill>
                  <a:schemeClr val="bg1"/>
                </a:solidFill>
              </a:rPr>
              <a:t>2. Establishment of parliamentary democracy through direct election by adult vote.</a:t>
            </a:r>
          </a:p>
          <a:p>
            <a:endParaRPr lang="en-GB" sz="2400" dirty="0">
              <a:solidFill>
                <a:schemeClr val="bg1"/>
              </a:solidFill>
            </a:endParaRPr>
          </a:p>
          <a:p>
            <a:r>
              <a:rPr lang="en-GB" sz="2400" dirty="0">
                <a:solidFill>
                  <a:schemeClr val="bg1"/>
                </a:solidFill>
              </a:rPr>
              <a:t>3. Demand for autonomy. (</a:t>
            </a:r>
            <a:r>
              <a:rPr lang="en-GB" sz="2400" i="1" dirty="0">
                <a:solidFill>
                  <a:schemeClr val="bg1"/>
                </a:solidFill>
              </a:rPr>
              <a:t>The autonomy structure given by the </a:t>
            </a:r>
            <a:r>
              <a:rPr lang="en-GB" sz="2400" i="1" dirty="0" err="1">
                <a:solidFill>
                  <a:schemeClr val="bg1"/>
                </a:solidFill>
              </a:rPr>
              <a:t>Sarvadaliya</a:t>
            </a:r>
            <a:r>
              <a:rPr lang="en-GB" sz="2400" i="1" dirty="0">
                <a:solidFill>
                  <a:schemeClr val="bg1"/>
                </a:solidFill>
              </a:rPr>
              <a:t> </a:t>
            </a:r>
            <a:r>
              <a:rPr lang="en-GB" sz="2400" i="1" dirty="0" err="1">
                <a:solidFill>
                  <a:schemeClr val="bg1"/>
                </a:solidFill>
              </a:rPr>
              <a:t>Chhatra</a:t>
            </a:r>
            <a:r>
              <a:rPr lang="en-GB" sz="2400" i="1" dirty="0">
                <a:solidFill>
                  <a:schemeClr val="bg1"/>
                </a:solidFill>
              </a:rPr>
              <a:t> Sangam Parishad is roughly similar to the demands of the </a:t>
            </a:r>
            <a:r>
              <a:rPr lang="en-GB" sz="2400" i="1" dirty="0" err="1">
                <a:solidFill>
                  <a:schemeClr val="bg1"/>
                </a:solidFill>
              </a:rPr>
              <a:t>Awami</a:t>
            </a:r>
            <a:r>
              <a:rPr lang="en-GB" sz="2400" i="1" dirty="0">
                <a:solidFill>
                  <a:schemeClr val="bg1"/>
                </a:solidFill>
              </a:rPr>
              <a:t> League in clauses 2 to 6.)</a:t>
            </a:r>
            <a:endParaRPr lang="en-US" sz="2400" i="1" dirty="0">
              <a:solidFill>
                <a:schemeClr val="bg1"/>
              </a:solidFill>
            </a:endParaRPr>
          </a:p>
        </p:txBody>
      </p:sp>
    </p:spTree>
    <p:extLst>
      <p:ext uri="{BB962C8B-B14F-4D97-AF65-F5344CB8AC3E}">
        <p14:creationId xmlns:p14="http://schemas.microsoft.com/office/powerpoint/2010/main" val="3469372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0522B"/>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TotalTime>
  <Words>1630</Words>
  <Application>Microsoft Office PowerPoint</Application>
  <PresentationFormat>On-screen Show (4:3)</PresentationFormat>
  <Paragraphs>87</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Arial MT</vt:lpstr>
      <vt:lpstr>Calibri</vt:lpstr>
      <vt:lpstr>Tahoma</vt:lpstr>
      <vt:lpstr>Times New Roman</vt:lpstr>
      <vt:lpstr>Verdana</vt:lpstr>
      <vt:lpstr>Office Theme</vt:lpstr>
      <vt:lpstr>MASS UPSURGE, 1969</vt:lpstr>
      <vt:lpstr>INTRODUCTION</vt:lpstr>
      <vt:lpstr>PowerPoint Presentation</vt:lpstr>
      <vt:lpstr>PowerPoint Presentation</vt:lpstr>
      <vt:lpstr>PowerPoint Presentation</vt:lpstr>
      <vt:lpstr>CAUSES</vt:lpstr>
      <vt:lpstr>PowerPoint Presentation</vt:lpstr>
      <vt:lpstr>STUDENTS AND1969</vt:lpstr>
      <vt:lpstr>11 Points Movement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STAGE</vt:lpstr>
      <vt:lpstr>THE DEATH OF ASAD</vt:lpstr>
      <vt:lpstr>PowerPoint Presentation</vt:lpstr>
      <vt:lpstr>PowerPoint Presentation</vt:lpstr>
      <vt:lpstr>PowerPoint Presentation</vt:lpstr>
      <vt:lpstr>PowerPoint Presentation</vt:lpstr>
      <vt:lpstr>PowerPoint Presentation</vt:lpstr>
      <vt:lpstr>AFTERMATH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MASS UPSURGE, 1969</dc:title>
  <cp:lastModifiedBy>Redowan Islam Palash</cp:lastModifiedBy>
  <cp:revision>2</cp:revision>
  <dcterms:created xsi:type="dcterms:W3CDTF">2023-04-06T15:57:55Z</dcterms:created>
  <dcterms:modified xsi:type="dcterms:W3CDTF">2023-04-06T16:09:14Z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2019-02-19T00:00:00Z</vt:filetime>
  </property>
  <property fmtid="{D5CDD505-2E9C-101B-9397-08002B2CF9AE}" pid="3" name="Creator">
    <vt:lpwstr>Online2PDF.com</vt:lpwstr>
  </property>
  <property fmtid="{D5CDD505-2E9C-101B-9397-08002B2CF9AE}" pid="4" name="LastSaved">
    <vt:filetime>2019-02-19T00:00:00Z</vt:filetime>
  </property>
</Properties>
</file>