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279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291" r:id="rId28"/>
    <p:sldId id="29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F3F73-6238-40FB-ADF9-CD174B4EE998}" type="datetimeFigureOut">
              <a:rPr lang="en-US" smtClean="0"/>
              <a:t>13/5/2020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FAA19-BDD6-4313-9BC0-B0DFC878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8" y="0"/>
            <a:ext cx="10786872" cy="4572000"/>
          </a:xfrm>
        </p:spPr>
        <p:txBody>
          <a:bodyPr anchor="b">
            <a:normAutofit/>
          </a:bodyPr>
          <a:lstStyle>
            <a:lvl1pPr algn="l">
              <a:defRPr sz="7200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28" y="4572000"/>
            <a:ext cx="10786872" cy="1851177"/>
          </a:xfrm>
        </p:spPr>
        <p:txBody>
          <a:bodyPr lIns="128016" t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0B75D7E-5EA6-4674-8D30-46EA53027D26}" type="datetime1">
              <a:rPr lang="en-US" smtClean="0"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3C1-2714-45E3-9746-9957B0B07B01}" type="datetime1">
              <a:rPr lang="en-US" smtClean="0"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BC7-490E-46EB-A4FA-04FC96485F5B}" type="datetime1">
              <a:rPr lang="en-US" smtClean="0"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4571999"/>
          </a:xfrm>
        </p:spPr>
        <p:txBody>
          <a:bodyPr anchor="b">
            <a:normAutofit/>
          </a:bodyPr>
          <a:lstStyle>
            <a:lvl1pPr algn="l">
              <a:defRPr sz="66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4571999"/>
            <a:ext cx="10786872" cy="1851178"/>
          </a:xfrm>
        </p:spPr>
        <p:txBody>
          <a:bodyPr lIns="128016" t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B555-C461-4B95-B52F-5DD255634DCD}" type="datetime1">
              <a:rPr lang="en-US" smtClean="0"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5E50-5A95-4575-9EEF-26E80371A752}" type="datetime1">
              <a:rPr lang="en-US" smtClean="0"/>
              <a:t>13/5/2020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F065-403F-4A2B-9997-17B44670787C}" type="datetime1">
              <a:rPr lang="en-US" smtClean="0"/>
              <a:t>13/5/2020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7A4-2714-4D44-AA98-0B8AC4D5B92C}" type="datetime1">
              <a:rPr lang="en-US" smtClean="0"/>
              <a:t>13/5/2020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0CD7-47EA-45B8-AA1A-0FA0069F1EFB}" type="datetime1">
              <a:rPr lang="en-US" smtClean="0"/>
              <a:t>13/5/2020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7C80-C198-4951-8CA4-409A8EE93EB2}" type="datetime1">
              <a:rPr lang="en-US" smtClean="0"/>
              <a:t>13/5/2020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EF56-DC41-40B9-BCA2-13C4A019076C}" type="datetime1">
              <a:rPr lang="en-US" smtClean="0"/>
              <a:t>13/5/2020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BD542AD-D3B1-4F4E-9447-5265236C074C}" type="datetime1">
              <a:rPr lang="en-US" smtClean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2213 – Discrete Mathematics</a:t>
            </a:r>
          </a:p>
          <a:p>
            <a:r>
              <a:rPr lang="en-US" dirty="0"/>
              <a:t>Course teacher: Minhajul Bashir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1024128" y="384495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1944506" y="385159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6935935" y="3836981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2864884" y="384495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4842932" y="3851595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8378202" y="3502264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9903914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3860338" y="384495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5874921" y="3834740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8807818" y="4239120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>
            <a:cxnSpLocks/>
          </p:cNvCxnSpPr>
          <p:nvPr/>
        </p:nvCxnSpPr>
        <p:spPr>
          <a:xfrm>
            <a:off x="8538051" y="3679083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416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1024128" y="384495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1944506" y="385159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6935935" y="3836981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2864884" y="384495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4842932" y="3851595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7973676" y="3808299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9993396" y="380829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3860338" y="384495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5874921" y="3834740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8983536" y="380829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10596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5875274" y="240248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5106020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6658651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4676529" y="384495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5529902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6229035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7088142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4247038" y="461400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5959393" y="461400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6658651" y="460952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A1ED63D-3F4F-4D78-83DD-E5B6B715CD44}"/>
              </a:ext>
            </a:extLst>
          </p:cNvPr>
          <p:cNvCxnSpPr/>
          <p:nvPr/>
        </p:nvCxnSpPr>
        <p:spPr>
          <a:xfrm flipH="1">
            <a:off x="5326743" y="2612571"/>
            <a:ext cx="769257" cy="69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A379AEE-7A29-4FC8-9395-6D940E4BB34D}"/>
              </a:ext>
            </a:extLst>
          </p:cNvPr>
          <p:cNvCxnSpPr/>
          <p:nvPr/>
        </p:nvCxnSpPr>
        <p:spPr>
          <a:xfrm>
            <a:off x="6096000" y="2612571"/>
            <a:ext cx="783771" cy="69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AD4284-3F5D-4A1B-8D55-F53A5111DDAC}"/>
              </a:ext>
            </a:extLst>
          </p:cNvPr>
          <p:cNvCxnSpPr/>
          <p:nvPr/>
        </p:nvCxnSpPr>
        <p:spPr>
          <a:xfrm flipH="1">
            <a:off x="4842932" y="3309257"/>
            <a:ext cx="483811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2B9892-3E8B-4A22-BD71-E453B1EFE89A}"/>
              </a:ext>
            </a:extLst>
          </p:cNvPr>
          <p:cNvCxnSpPr/>
          <p:nvPr/>
        </p:nvCxnSpPr>
        <p:spPr>
          <a:xfrm>
            <a:off x="5326743" y="3309257"/>
            <a:ext cx="420914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F7F12C-5B58-49B3-9978-F17B9DD5A0BE}"/>
              </a:ext>
            </a:extLst>
          </p:cNvPr>
          <p:cNvCxnSpPr/>
          <p:nvPr/>
        </p:nvCxnSpPr>
        <p:spPr>
          <a:xfrm flipH="1">
            <a:off x="6388884" y="3309257"/>
            <a:ext cx="490887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0219A2-F409-4212-922E-F3488F569501}"/>
              </a:ext>
            </a:extLst>
          </p:cNvPr>
          <p:cNvCxnSpPr/>
          <p:nvPr/>
        </p:nvCxnSpPr>
        <p:spPr>
          <a:xfrm>
            <a:off x="6879771" y="3309257"/>
            <a:ext cx="435429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DA07BB-6833-4F9D-82FD-D686DF6E34DE}"/>
              </a:ext>
            </a:extLst>
          </p:cNvPr>
          <p:cNvCxnSpPr/>
          <p:nvPr/>
        </p:nvCxnSpPr>
        <p:spPr>
          <a:xfrm flipH="1">
            <a:off x="4455886" y="4049486"/>
            <a:ext cx="387046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8A0948-E2C7-403B-A005-6756FA6044C4}"/>
              </a:ext>
            </a:extLst>
          </p:cNvPr>
          <p:cNvCxnSpPr/>
          <p:nvPr/>
        </p:nvCxnSpPr>
        <p:spPr>
          <a:xfrm>
            <a:off x="5747657" y="4049486"/>
            <a:ext cx="481378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/>
          <p:nvPr/>
        </p:nvCxnSpPr>
        <p:spPr>
          <a:xfrm>
            <a:off x="6388884" y="4049486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2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6307878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1883110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10308890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1453619" y="384495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2306992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9879274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10738381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1024128" y="461400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2736483" y="461400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10308890" y="460952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AD4284-3F5D-4A1B-8D55-F53A5111DDAC}"/>
              </a:ext>
            </a:extLst>
          </p:cNvPr>
          <p:cNvCxnSpPr/>
          <p:nvPr/>
        </p:nvCxnSpPr>
        <p:spPr>
          <a:xfrm flipH="1">
            <a:off x="1620022" y="3309257"/>
            <a:ext cx="483811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2B9892-3E8B-4A22-BD71-E453B1EFE89A}"/>
              </a:ext>
            </a:extLst>
          </p:cNvPr>
          <p:cNvCxnSpPr/>
          <p:nvPr/>
        </p:nvCxnSpPr>
        <p:spPr>
          <a:xfrm>
            <a:off x="2103833" y="3309257"/>
            <a:ext cx="420914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F7F12C-5B58-49B3-9978-F17B9DD5A0BE}"/>
              </a:ext>
            </a:extLst>
          </p:cNvPr>
          <p:cNvCxnSpPr/>
          <p:nvPr/>
        </p:nvCxnSpPr>
        <p:spPr>
          <a:xfrm flipH="1">
            <a:off x="10039123" y="3309257"/>
            <a:ext cx="490887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0219A2-F409-4212-922E-F3488F569501}"/>
              </a:ext>
            </a:extLst>
          </p:cNvPr>
          <p:cNvCxnSpPr/>
          <p:nvPr/>
        </p:nvCxnSpPr>
        <p:spPr>
          <a:xfrm>
            <a:off x="10530010" y="3309257"/>
            <a:ext cx="435429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DA07BB-6833-4F9D-82FD-D686DF6E34DE}"/>
              </a:ext>
            </a:extLst>
          </p:cNvPr>
          <p:cNvCxnSpPr/>
          <p:nvPr/>
        </p:nvCxnSpPr>
        <p:spPr>
          <a:xfrm flipH="1">
            <a:off x="1232976" y="4049486"/>
            <a:ext cx="387046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8A0948-E2C7-403B-A005-6756FA6044C4}"/>
              </a:ext>
            </a:extLst>
          </p:cNvPr>
          <p:cNvCxnSpPr/>
          <p:nvPr/>
        </p:nvCxnSpPr>
        <p:spPr>
          <a:xfrm>
            <a:off x="2524747" y="4049486"/>
            <a:ext cx="481378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/>
          <p:nvPr/>
        </p:nvCxnSpPr>
        <p:spPr>
          <a:xfrm>
            <a:off x="10039123" y="4049486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320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6307878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2795312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10308890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1439105" y="3525642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4143799" y="3553351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9879274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10738381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1009614" y="4294690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4573290" y="4294690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10308890" y="460952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F7F12C-5B58-49B3-9978-F17B9DD5A0BE}"/>
              </a:ext>
            </a:extLst>
          </p:cNvPr>
          <p:cNvCxnSpPr/>
          <p:nvPr/>
        </p:nvCxnSpPr>
        <p:spPr>
          <a:xfrm flipH="1">
            <a:off x="10039123" y="3309257"/>
            <a:ext cx="490887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0219A2-F409-4212-922E-F3488F569501}"/>
              </a:ext>
            </a:extLst>
          </p:cNvPr>
          <p:cNvCxnSpPr/>
          <p:nvPr/>
        </p:nvCxnSpPr>
        <p:spPr>
          <a:xfrm>
            <a:off x="10530010" y="3309257"/>
            <a:ext cx="435429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DA07BB-6833-4F9D-82FD-D686DF6E34DE}"/>
              </a:ext>
            </a:extLst>
          </p:cNvPr>
          <p:cNvCxnSpPr/>
          <p:nvPr/>
        </p:nvCxnSpPr>
        <p:spPr>
          <a:xfrm flipH="1">
            <a:off x="1218462" y="3730170"/>
            <a:ext cx="387046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8A0948-E2C7-403B-A005-6756FA6044C4}"/>
              </a:ext>
            </a:extLst>
          </p:cNvPr>
          <p:cNvCxnSpPr/>
          <p:nvPr/>
        </p:nvCxnSpPr>
        <p:spPr>
          <a:xfrm>
            <a:off x="4361554" y="3730170"/>
            <a:ext cx="481378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/>
          <p:nvPr/>
        </p:nvCxnSpPr>
        <p:spPr>
          <a:xfrm>
            <a:off x="10039123" y="4049486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800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6307878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2795312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10308890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1876316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4143799" y="3553351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9879274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10738381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1009614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4573290" y="4294690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10308890" y="460952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F7F12C-5B58-49B3-9978-F17B9DD5A0BE}"/>
              </a:ext>
            </a:extLst>
          </p:cNvPr>
          <p:cNvCxnSpPr/>
          <p:nvPr/>
        </p:nvCxnSpPr>
        <p:spPr>
          <a:xfrm flipH="1">
            <a:off x="10039123" y="3309257"/>
            <a:ext cx="490887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0219A2-F409-4212-922E-F3488F569501}"/>
              </a:ext>
            </a:extLst>
          </p:cNvPr>
          <p:cNvCxnSpPr/>
          <p:nvPr/>
        </p:nvCxnSpPr>
        <p:spPr>
          <a:xfrm>
            <a:off x="10530010" y="3309257"/>
            <a:ext cx="435429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8A0948-E2C7-403B-A005-6756FA6044C4}"/>
              </a:ext>
            </a:extLst>
          </p:cNvPr>
          <p:cNvCxnSpPr/>
          <p:nvPr/>
        </p:nvCxnSpPr>
        <p:spPr>
          <a:xfrm>
            <a:off x="4361554" y="3730170"/>
            <a:ext cx="481378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/>
          <p:nvPr/>
        </p:nvCxnSpPr>
        <p:spPr>
          <a:xfrm>
            <a:off x="10039123" y="4049486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835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6307878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2795312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10308890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1876316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3882542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9879274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10738381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1009614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5087707" y="387446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10308890" y="460952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F7F12C-5B58-49B3-9978-F17B9DD5A0BE}"/>
              </a:ext>
            </a:extLst>
          </p:cNvPr>
          <p:cNvCxnSpPr/>
          <p:nvPr/>
        </p:nvCxnSpPr>
        <p:spPr>
          <a:xfrm flipH="1">
            <a:off x="10039123" y="3309257"/>
            <a:ext cx="490887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0219A2-F409-4212-922E-F3488F569501}"/>
              </a:ext>
            </a:extLst>
          </p:cNvPr>
          <p:cNvCxnSpPr/>
          <p:nvPr/>
        </p:nvCxnSpPr>
        <p:spPr>
          <a:xfrm>
            <a:off x="10530010" y="3309257"/>
            <a:ext cx="435429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/>
          <p:nvPr/>
        </p:nvCxnSpPr>
        <p:spPr>
          <a:xfrm>
            <a:off x="10039123" y="4049486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802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6307878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2795312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9865327" y="3874930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1876316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3882542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7869482" y="3514721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10738381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1009614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5087707" y="387446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8299098" y="425157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/>
          <p:nvPr/>
        </p:nvCxnSpPr>
        <p:spPr>
          <a:xfrm>
            <a:off x="8029331" y="3691540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09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6307878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2795312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9865327" y="3874930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1876316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3882542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7475826" y="384827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10738381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1009614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5087707" y="387446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8643774" y="384827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56813-921B-46B9-AB12-6FADA377A36E}"/>
              </a:ext>
            </a:extLst>
          </p:cNvPr>
          <p:cNvSpPr txBox="1"/>
          <p:nvPr/>
        </p:nvSpPr>
        <p:spPr>
          <a:xfrm>
            <a:off x="5357542" y="4876800"/>
            <a:ext cx="1382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Sorted!!!</a:t>
            </a:r>
          </a:p>
        </p:txBody>
      </p:sp>
    </p:spTree>
    <p:extLst>
      <p:ext uri="{BB962C8B-B14F-4D97-AF65-F5344CB8AC3E}">
        <p14:creationId xmlns:p14="http://schemas.microsoft.com/office/powerpoint/2010/main" val="154659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82A331-705F-441D-B1FA-65F96AC5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in BST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86BE19-EF2F-4586-8B3F-A74F00C90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inorder</a:t>
            </a:r>
            <a:r>
              <a:rPr lang="en-US" dirty="0"/>
              <a:t> traversal in a BST gives us a sorted sequence of the given data</a:t>
            </a:r>
          </a:p>
          <a:p>
            <a:r>
              <a:rPr lang="en-US" dirty="0"/>
              <a:t>Thus, an </a:t>
            </a:r>
            <a:r>
              <a:rPr lang="en-US" dirty="0" err="1"/>
              <a:t>inorder</a:t>
            </a:r>
            <a:r>
              <a:rPr lang="en-US" dirty="0"/>
              <a:t> traversal can be used as a correctness test of the BST you created</a:t>
            </a:r>
          </a:p>
          <a:p>
            <a:r>
              <a:rPr lang="en-US" dirty="0"/>
              <a:t>Remember, sorted sequence appears for </a:t>
            </a:r>
            <a:r>
              <a:rPr lang="en-US" b="1" dirty="0" err="1">
                <a:solidFill>
                  <a:srgbClr val="FF0000"/>
                </a:solidFill>
              </a:rPr>
              <a:t>inorder</a:t>
            </a:r>
            <a:r>
              <a:rPr lang="en-US" b="1" dirty="0">
                <a:solidFill>
                  <a:srgbClr val="FF0000"/>
                </a:solidFill>
              </a:rPr>
              <a:t> traversal in BSTs only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589D3-48AB-4C83-8BBD-BB21A385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BE8F-9386-4E85-9A82-2D9F340AA1DC}" type="datetime1">
              <a:rPr lang="en-US" smtClean="0"/>
              <a:t>13/5/2020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A3386-46E0-42E1-9067-65CCC4C6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54F30-CE4F-4171-83D9-2CACA742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8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structure that is used to search efficiently</a:t>
            </a:r>
          </a:p>
          <a:p>
            <a:r>
              <a:rPr lang="en-US" dirty="0"/>
              <a:t>Binary tree</a:t>
            </a:r>
          </a:p>
          <a:p>
            <a:pPr lvl="1"/>
            <a:r>
              <a:rPr lang="en-US" dirty="0"/>
              <a:t>Each node has at most two children</a:t>
            </a:r>
          </a:p>
          <a:p>
            <a:r>
              <a:rPr lang="en-US" dirty="0"/>
              <a:t>Ordered tree</a:t>
            </a:r>
          </a:p>
          <a:p>
            <a:pPr lvl="1"/>
            <a:r>
              <a:rPr lang="en-US" dirty="0"/>
              <a:t>The order of the children of a parent is important</a:t>
            </a:r>
          </a:p>
          <a:p>
            <a:pPr lvl="1"/>
            <a:r>
              <a:rPr lang="en-US" dirty="0"/>
              <a:t>Two children – left child and right child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56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5875274" y="240248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5106020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6658651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4676529" y="384495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5529902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6229035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7088142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4247038" y="461400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5959393" y="461400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6658651" y="460952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A1ED63D-3F4F-4D78-83DD-E5B6B715CD44}"/>
              </a:ext>
            </a:extLst>
          </p:cNvPr>
          <p:cNvCxnSpPr/>
          <p:nvPr/>
        </p:nvCxnSpPr>
        <p:spPr>
          <a:xfrm flipH="1">
            <a:off x="5326743" y="2612571"/>
            <a:ext cx="769257" cy="69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A379AEE-7A29-4FC8-9395-6D940E4BB34D}"/>
              </a:ext>
            </a:extLst>
          </p:cNvPr>
          <p:cNvCxnSpPr/>
          <p:nvPr/>
        </p:nvCxnSpPr>
        <p:spPr>
          <a:xfrm>
            <a:off x="6096000" y="2612571"/>
            <a:ext cx="783771" cy="69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AD4284-3F5D-4A1B-8D55-F53A5111DDAC}"/>
              </a:ext>
            </a:extLst>
          </p:cNvPr>
          <p:cNvCxnSpPr/>
          <p:nvPr/>
        </p:nvCxnSpPr>
        <p:spPr>
          <a:xfrm flipH="1">
            <a:off x="4842932" y="3309257"/>
            <a:ext cx="483811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2B9892-3E8B-4A22-BD71-E453B1EFE89A}"/>
              </a:ext>
            </a:extLst>
          </p:cNvPr>
          <p:cNvCxnSpPr/>
          <p:nvPr/>
        </p:nvCxnSpPr>
        <p:spPr>
          <a:xfrm>
            <a:off x="5326743" y="3309257"/>
            <a:ext cx="420914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F7F12C-5B58-49B3-9978-F17B9DD5A0BE}"/>
              </a:ext>
            </a:extLst>
          </p:cNvPr>
          <p:cNvCxnSpPr/>
          <p:nvPr/>
        </p:nvCxnSpPr>
        <p:spPr>
          <a:xfrm flipH="1">
            <a:off x="6388884" y="3309257"/>
            <a:ext cx="490887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0219A2-F409-4212-922E-F3488F569501}"/>
              </a:ext>
            </a:extLst>
          </p:cNvPr>
          <p:cNvCxnSpPr/>
          <p:nvPr/>
        </p:nvCxnSpPr>
        <p:spPr>
          <a:xfrm>
            <a:off x="6879771" y="3309257"/>
            <a:ext cx="435429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DA07BB-6833-4F9D-82FD-D686DF6E34DE}"/>
              </a:ext>
            </a:extLst>
          </p:cNvPr>
          <p:cNvCxnSpPr/>
          <p:nvPr/>
        </p:nvCxnSpPr>
        <p:spPr>
          <a:xfrm flipH="1">
            <a:off x="4455886" y="4049486"/>
            <a:ext cx="387046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8A0948-E2C7-403B-A005-6756FA6044C4}"/>
              </a:ext>
            </a:extLst>
          </p:cNvPr>
          <p:cNvCxnSpPr/>
          <p:nvPr/>
        </p:nvCxnSpPr>
        <p:spPr>
          <a:xfrm>
            <a:off x="5747657" y="4049486"/>
            <a:ext cx="481378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/>
          <p:nvPr/>
        </p:nvCxnSpPr>
        <p:spPr>
          <a:xfrm>
            <a:off x="6388884" y="4049486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772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10452310" y="3875680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1953463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6414890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1523972" y="384495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2377345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5985274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6844381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1094481" y="461400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2806836" y="461400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6414890" y="460952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AD4284-3F5D-4A1B-8D55-F53A5111DDAC}"/>
              </a:ext>
            </a:extLst>
          </p:cNvPr>
          <p:cNvCxnSpPr/>
          <p:nvPr/>
        </p:nvCxnSpPr>
        <p:spPr>
          <a:xfrm flipH="1">
            <a:off x="1690375" y="3309257"/>
            <a:ext cx="483811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2B9892-3E8B-4A22-BD71-E453B1EFE89A}"/>
              </a:ext>
            </a:extLst>
          </p:cNvPr>
          <p:cNvCxnSpPr/>
          <p:nvPr/>
        </p:nvCxnSpPr>
        <p:spPr>
          <a:xfrm>
            <a:off x="2174186" y="3309257"/>
            <a:ext cx="420914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F7F12C-5B58-49B3-9978-F17B9DD5A0BE}"/>
              </a:ext>
            </a:extLst>
          </p:cNvPr>
          <p:cNvCxnSpPr/>
          <p:nvPr/>
        </p:nvCxnSpPr>
        <p:spPr>
          <a:xfrm flipH="1">
            <a:off x="6145123" y="3309257"/>
            <a:ext cx="490887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0219A2-F409-4212-922E-F3488F569501}"/>
              </a:ext>
            </a:extLst>
          </p:cNvPr>
          <p:cNvCxnSpPr/>
          <p:nvPr/>
        </p:nvCxnSpPr>
        <p:spPr>
          <a:xfrm>
            <a:off x="6636010" y="3309257"/>
            <a:ext cx="435429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DA07BB-6833-4F9D-82FD-D686DF6E34DE}"/>
              </a:ext>
            </a:extLst>
          </p:cNvPr>
          <p:cNvCxnSpPr/>
          <p:nvPr/>
        </p:nvCxnSpPr>
        <p:spPr>
          <a:xfrm flipH="1">
            <a:off x="1303329" y="4049486"/>
            <a:ext cx="387046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8A0948-E2C7-403B-A005-6756FA6044C4}"/>
              </a:ext>
            </a:extLst>
          </p:cNvPr>
          <p:cNvCxnSpPr/>
          <p:nvPr/>
        </p:nvCxnSpPr>
        <p:spPr>
          <a:xfrm>
            <a:off x="2595100" y="4049486"/>
            <a:ext cx="481378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/>
          <p:nvPr/>
        </p:nvCxnSpPr>
        <p:spPr>
          <a:xfrm>
            <a:off x="6145123" y="4049486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695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10452310" y="3875680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4450951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6414890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1523972" y="3569185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2827289" y="3596894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5985274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6844381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1094481" y="433823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3256780" y="433823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6414890" y="460952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F7F12C-5B58-49B3-9978-F17B9DD5A0BE}"/>
              </a:ext>
            </a:extLst>
          </p:cNvPr>
          <p:cNvCxnSpPr/>
          <p:nvPr/>
        </p:nvCxnSpPr>
        <p:spPr>
          <a:xfrm flipH="1">
            <a:off x="6145123" y="3309257"/>
            <a:ext cx="490887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0219A2-F409-4212-922E-F3488F569501}"/>
              </a:ext>
            </a:extLst>
          </p:cNvPr>
          <p:cNvCxnSpPr/>
          <p:nvPr/>
        </p:nvCxnSpPr>
        <p:spPr>
          <a:xfrm>
            <a:off x="6636010" y="3309257"/>
            <a:ext cx="435429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DA07BB-6833-4F9D-82FD-D686DF6E34DE}"/>
              </a:ext>
            </a:extLst>
          </p:cNvPr>
          <p:cNvCxnSpPr/>
          <p:nvPr/>
        </p:nvCxnSpPr>
        <p:spPr>
          <a:xfrm flipH="1">
            <a:off x="1303329" y="3773713"/>
            <a:ext cx="387046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8A0948-E2C7-403B-A005-6756FA6044C4}"/>
              </a:ext>
            </a:extLst>
          </p:cNvPr>
          <p:cNvCxnSpPr/>
          <p:nvPr/>
        </p:nvCxnSpPr>
        <p:spPr>
          <a:xfrm>
            <a:off x="3045044" y="3773713"/>
            <a:ext cx="481378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/>
          <p:nvPr/>
        </p:nvCxnSpPr>
        <p:spPr>
          <a:xfrm>
            <a:off x="6145123" y="4049486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43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10452310" y="3875680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4450951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6414890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1902760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2827289" y="3596894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5985274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6844381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987363" y="3859179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3256780" y="433823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6414890" y="460952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F7F12C-5B58-49B3-9978-F17B9DD5A0BE}"/>
              </a:ext>
            </a:extLst>
          </p:cNvPr>
          <p:cNvCxnSpPr/>
          <p:nvPr/>
        </p:nvCxnSpPr>
        <p:spPr>
          <a:xfrm flipH="1">
            <a:off x="6145123" y="3309257"/>
            <a:ext cx="490887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0219A2-F409-4212-922E-F3488F569501}"/>
              </a:ext>
            </a:extLst>
          </p:cNvPr>
          <p:cNvCxnSpPr/>
          <p:nvPr/>
        </p:nvCxnSpPr>
        <p:spPr>
          <a:xfrm>
            <a:off x="6636010" y="3309257"/>
            <a:ext cx="435429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8A0948-E2C7-403B-A005-6756FA6044C4}"/>
              </a:ext>
            </a:extLst>
          </p:cNvPr>
          <p:cNvCxnSpPr/>
          <p:nvPr/>
        </p:nvCxnSpPr>
        <p:spPr>
          <a:xfrm>
            <a:off x="3045044" y="3773713"/>
            <a:ext cx="481378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/>
          <p:nvPr/>
        </p:nvCxnSpPr>
        <p:spPr>
          <a:xfrm>
            <a:off x="6145123" y="4049486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25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10452310" y="3875680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4450951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6414890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1902760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3696092" y="3859179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5985274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6844381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987363" y="3859179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2892544" y="3869905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6414890" y="460952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F7F12C-5B58-49B3-9978-F17B9DD5A0BE}"/>
              </a:ext>
            </a:extLst>
          </p:cNvPr>
          <p:cNvCxnSpPr/>
          <p:nvPr/>
        </p:nvCxnSpPr>
        <p:spPr>
          <a:xfrm flipH="1">
            <a:off x="6145123" y="3309257"/>
            <a:ext cx="490887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0219A2-F409-4212-922E-F3488F569501}"/>
              </a:ext>
            </a:extLst>
          </p:cNvPr>
          <p:cNvCxnSpPr/>
          <p:nvPr/>
        </p:nvCxnSpPr>
        <p:spPr>
          <a:xfrm>
            <a:off x="6636010" y="3309257"/>
            <a:ext cx="435429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/>
          <p:nvPr/>
        </p:nvCxnSpPr>
        <p:spPr>
          <a:xfrm>
            <a:off x="6145123" y="4049486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380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10452310" y="3875680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4450951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9135889" y="3869904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1902760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3696092" y="3859179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5985274" y="3509811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7675709" y="3869905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987363" y="3859179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2892544" y="3869905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6414890" y="4246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/>
          <p:nvPr/>
        </p:nvCxnSpPr>
        <p:spPr>
          <a:xfrm>
            <a:off x="6145123" y="3686630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27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10452310" y="3875680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4450951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9135889" y="3869904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1902760" y="387266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3696092" y="3859179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6588008" y="3869904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7675709" y="3869905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987363" y="3859179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2892544" y="3869905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5500119" y="385917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228851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46AB-698D-4AE4-A442-5C545AC5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802F9-8A91-40D5-994B-9B47E8946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might be asked to draw binary search trees for objects other than numbers (like strings)</a:t>
            </a:r>
          </a:p>
          <a:p>
            <a:r>
              <a:rPr lang="en-US" dirty="0"/>
              <a:t>For strings, consider dictionary order (e.g. center &lt; </a:t>
            </a:r>
            <a:r>
              <a:rPr lang="en-US" dirty="0" err="1"/>
              <a:t>centre</a:t>
            </a:r>
            <a:r>
              <a:rPr lang="en-US" dirty="0"/>
              <a:t> &lt; dictator)</a:t>
            </a:r>
          </a:p>
          <a:p>
            <a:r>
              <a:rPr lang="en-US" dirty="0"/>
              <a:t>For other objects, the order conditions will be given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B7FCB-DCB4-4372-A251-4D3A1F9B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13/5/2020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F4493-9903-43A4-8F2C-BA8A6DD3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CD5B8-84C7-44A0-B419-08904C97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38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D3E6-CEFE-4D31-B0AA-1864AE19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tree traversal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B070AC-F882-4FF8-ABEA-309AE6BD1C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Tree traversal algorithms are also applicable to any ordered trees, even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ary</a:t>
                </a:r>
                <a:r>
                  <a:rPr lang="en-US" dirty="0"/>
                  <a:t> trees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to achieve in-order in this case?</a:t>
                </a:r>
              </a:p>
              <a:p>
                <a:pPr lvl="1"/>
                <a:r>
                  <a:rPr lang="en-US" dirty="0"/>
                  <a:t>Use the order “First child – Root – Other children”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B070AC-F882-4FF8-ABEA-309AE6BD1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818" r="-1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55824-1F14-4F20-9407-08AB0440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13/5/2020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27241-94FA-4BBC-9D71-D14CEE3F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65232-6662-4D0F-9BA1-7D64E0F3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9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123" y="953038"/>
            <a:ext cx="9251549" cy="100455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Create a binary search tree using the following data:</a:t>
            </a:r>
          </a:p>
          <a:p>
            <a:pPr marL="0" indent="0">
              <a:buNone/>
            </a:pPr>
            <a:r>
              <a:rPr lang="en-US" sz="2000" dirty="0"/>
              <a:t>15,  7,  19,  9,  4,  2,  17,  11,  20,  18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267195" y="2376152"/>
            <a:ext cx="1768704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35899" y="2376152"/>
            <a:ext cx="1854564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400018" y="3367826"/>
            <a:ext cx="867177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267195" y="3367826"/>
            <a:ext cx="87576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014700" y="3367826"/>
            <a:ext cx="87576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90463" y="3367826"/>
            <a:ext cx="91011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644457" y="4604197"/>
            <a:ext cx="75556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142958" y="4604197"/>
            <a:ext cx="704045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4700" y="4604197"/>
            <a:ext cx="75556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598017" y="2047741"/>
            <a:ext cx="875763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/>
          <p:cNvSpPr/>
          <p:nvPr/>
        </p:nvSpPr>
        <p:spPr>
          <a:xfrm>
            <a:off x="3829313" y="3039415"/>
            <a:ext cx="875763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7452581" y="3039415"/>
            <a:ext cx="875763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0" name="Oval 9"/>
          <p:cNvSpPr/>
          <p:nvPr/>
        </p:nvSpPr>
        <p:spPr>
          <a:xfrm>
            <a:off x="4705076" y="4275785"/>
            <a:ext cx="875763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2962136" y="4275785"/>
            <a:ext cx="875763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2206576" y="5473520"/>
            <a:ext cx="875763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6576819" y="4275785"/>
            <a:ext cx="875763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4" name="Oval 13"/>
          <p:cNvSpPr/>
          <p:nvPr/>
        </p:nvSpPr>
        <p:spPr>
          <a:xfrm>
            <a:off x="5409121" y="5473520"/>
            <a:ext cx="875763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5" name="Oval 14"/>
          <p:cNvSpPr/>
          <p:nvPr/>
        </p:nvSpPr>
        <p:spPr>
          <a:xfrm>
            <a:off x="8362693" y="4275785"/>
            <a:ext cx="875763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7332379" y="5473520"/>
            <a:ext cx="875763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8912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tree traversal standards</a:t>
            </a:r>
          </a:p>
          <a:p>
            <a:pPr lvl="1"/>
            <a:r>
              <a:rPr lang="en-US" dirty="0"/>
              <a:t>Pre-order: Root, Left, Right</a:t>
            </a:r>
          </a:p>
          <a:p>
            <a:pPr lvl="1"/>
            <a:r>
              <a:rPr lang="en-US" dirty="0"/>
              <a:t>In-order: Left, Root, Right</a:t>
            </a:r>
          </a:p>
          <a:p>
            <a:pPr lvl="1"/>
            <a:r>
              <a:rPr lang="en-US" dirty="0"/>
              <a:t>Post-order: Left, Right, Root</a:t>
            </a:r>
          </a:p>
          <a:p>
            <a:r>
              <a:rPr lang="en-US" dirty="0"/>
              <a:t>In each case –</a:t>
            </a:r>
          </a:p>
          <a:p>
            <a:pPr lvl="1"/>
            <a:r>
              <a:rPr lang="en-US" dirty="0"/>
              <a:t>Root = Root node</a:t>
            </a:r>
          </a:p>
          <a:p>
            <a:pPr lvl="1"/>
            <a:r>
              <a:rPr lang="en-US" dirty="0"/>
              <a:t>Left = Left subtree</a:t>
            </a:r>
          </a:p>
          <a:p>
            <a:pPr lvl="1"/>
            <a:r>
              <a:rPr lang="en-US" dirty="0"/>
              <a:t>Right = Right subtree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9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5875274" y="240248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5106020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6658651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4676529" y="384495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5529902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6229035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7088142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4247038" y="461400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5959393" y="461400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6658651" y="460952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A1ED63D-3F4F-4D78-83DD-E5B6B715CD44}"/>
              </a:ext>
            </a:extLst>
          </p:cNvPr>
          <p:cNvCxnSpPr/>
          <p:nvPr/>
        </p:nvCxnSpPr>
        <p:spPr>
          <a:xfrm flipH="1">
            <a:off x="5326743" y="2612571"/>
            <a:ext cx="769257" cy="69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A379AEE-7A29-4FC8-9395-6D940E4BB34D}"/>
              </a:ext>
            </a:extLst>
          </p:cNvPr>
          <p:cNvCxnSpPr/>
          <p:nvPr/>
        </p:nvCxnSpPr>
        <p:spPr>
          <a:xfrm>
            <a:off x="6096000" y="2612571"/>
            <a:ext cx="783771" cy="69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AD4284-3F5D-4A1B-8D55-F53A5111DDAC}"/>
              </a:ext>
            </a:extLst>
          </p:cNvPr>
          <p:cNvCxnSpPr/>
          <p:nvPr/>
        </p:nvCxnSpPr>
        <p:spPr>
          <a:xfrm flipH="1">
            <a:off x="4842932" y="3309257"/>
            <a:ext cx="483811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2B9892-3E8B-4A22-BD71-E453B1EFE89A}"/>
              </a:ext>
            </a:extLst>
          </p:cNvPr>
          <p:cNvCxnSpPr/>
          <p:nvPr/>
        </p:nvCxnSpPr>
        <p:spPr>
          <a:xfrm>
            <a:off x="5326743" y="3309257"/>
            <a:ext cx="420914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F7F12C-5B58-49B3-9978-F17B9DD5A0BE}"/>
              </a:ext>
            </a:extLst>
          </p:cNvPr>
          <p:cNvCxnSpPr/>
          <p:nvPr/>
        </p:nvCxnSpPr>
        <p:spPr>
          <a:xfrm flipH="1">
            <a:off x="6388884" y="3309257"/>
            <a:ext cx="490887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0219A2-F409-4212-922E-F3488F569501}"/>
              </a:ext>
            </a:extLst>
          </p:cNvPr>
          <p:cNvCxnSpPr/>
          <p:nvPr/>
        </p:nvCxnSpPr>
        <p:spPr>
          <a:xfrm>
            <a:off x="6879771" y="3309257"/>
            <a:ext cx="435429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DA07BB-6833-4F9D-82FD-D686DF6E34DE}"/>
              </a:ext>
            </a:extLst>
          </p:cNvPr>
          <p:cNvCxnSpPr/>
          <p:nvPr/>
        </p:nvCxnSpPr>
        <p:spPr>
          <a:xfrm flipH="1">
            <a:off x="4455886" y="4049486"/>
            <a:ext cx="387046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8A0948-E2C7-403B-A005-6756FA6044C4}"/>
              </a:ext>
            </a:extLst>
          </p:cNvPr>
          <p:cNvCxnSpPr/>
          <p:nvPr/>
        </p:nvCxnSpPr>
        <p:spPr>
          <a:xfrm>
            <a:off x="5747657" y="4049486"/>
            <a:ext cx="481378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/>
          <p:nvPr/>
        </p:nvCxnSpPr>
        <p:spPr>
          <a:xfrm>
            <a:off x="6388884" y="4049486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63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1024128" y="384495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5106020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9474423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4676529" y="384495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5529902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9044807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9903914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4247038" y="461400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5959393" y="461400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9474423" y="460952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AD4284-3F5D-4A1B-8D55-F53A5111DDAC}"/>
              </a:ext>
            </a:extLst>
          </p:cNvPr>
          <p:cNvCxnSpPr/>
          <p:nvPr/>
        </p:nvCxnSpPr>
        <p:spPr>
          <a:xfrm flipH="1">
            <a:off x="4842932" y="3309257"/>
            <a:ext cx="483811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2B9892-3E8B-4A22-BD71-E453B1EFE89A}"/>
              </a:ext>
            </a:extLst>
          </p:cNvPr>
          <p:cNvCxnSpPr/>
          <p:nvPr/>
        </p:nvCxnSpPr>
        <p:spPr>
          <a:xfrm>
            <a:off x="5326743" y="3309257"/>
            <a:ext cx="420914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F7F12C-5B58-49B3-9978-F17B9DD5A0BE}"/>
              </a:ext>
            </a:extLst>
          </p:cNvPr>
          <p:cNvCxnSpPr>
            <a:cxnSpLocks/>
          </p:cNvCxnSpPr>
          <p:nvPr/>
        </p:nvCxnSpPr>
        <p:spPr>
          <a:xfrm flipH="1">
            <a:off x="9204656" y="3309257"/>
            <a:ext cx="490887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0219A2-F409-4212-922E-F3488F569501}"/>
              </a:ext>
            </a:extLst>
          </p:cNvPr>
          <p:cNvCxnSpPr>
            <a:cxnSpLocks/>
          </p:cNvCxnSpPr>
          <p:nvPr/>
        </p:nvCxnSpPr>
        <p:spPr>
          <a:xfrm>
            <a:off x="9695543" y="3309257"/>
            <a:ext cx="435429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DA07BB-6833-4F9D-82FD-D686DF6E34DE}"/>
              </a:ext>
            </a:extLst>
          </p:cNvPr>
          <p:cNvCxnSpPr/>
          <p:nvPr/>
        </p:nvCxnSpPr>
        <p:spPr>
          <a:xfrm flipH="1">
            <a:off x="4455886" y="4049486"/>
            <a:ext cx="387046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8A0948-E2C7-403B-A005-6756FA6044C4}"/>
              </a:ext>
            </a:extLst>
          </p:cNvPr>
          <p:cNvCxnSpPr/>
          <p:nvPr/>
        </p:nvCxnSpPr>
        <p:spPr>
          <a:xfrm>
            <a:off x="5747657" y="4049486"/>
            <a:ext cx="481378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>
            <a:cxnSpLocks/>
          </p:cNvCxnSpPr>
          <p:nvPr/>
        </p:nvCxnSpPr>
        <p:spPr>
          <a:xfrm>
            <a:off x="9204656" y="4049486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10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1024128" y="384495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1944506" y="385159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9474423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4394778" y="3525229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5765425" y="354525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9044807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9903914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3965287" y="429427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6194916" y="428659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9474423" y="460952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F7F12C-5B58-49B3-9978-F17B9DD5A0BE}"/>
              </a:ext>
            </a:extLst>
          </p:cNvPr>
          <p:cNvCxnSpPr>
            <a:cxnSpLocks/>
          </p:cNvCxnSpPr>
          <p:nvPr/>
        </p:nvCxnSpPr>
        <p:spPr>
          <a:xfrm flipH="1">
            <a:off x="9204656" y="3309257"/>
            <a:ext cx="490887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0219A2-F409-4212-922E-F3488F569501}"/>
              </a:ext>
            </a:extLst>
          </p:cNvPr>
          <p:cNvCxnSpPr>
            <a:cxnSpLocks/>
          </p:cNvCxnSpPr>
          <p:nvPr/>
        </p:nvCxnSpPr>
        <p:spPr>
          <a:xfrm>
            <a:off x="9695543" y="3309257"/>
            <a:ext cx="435429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DA07BB-6833-4F9D-82FD-D686DF6E34DE}"/>
              </a:ext>
            </a:extLst>
          </p:cNvPr>
          <p:cNvCxnSpPr/>
          <p:nvPr/>
        </p:nvCxnSpPr>
        <p:spPr>
          <a:xfrm flipH="1">
            <a:off x="4174135" y="3729757"/>
            <a:ext cx="387046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8A0948-E2C7-403B-A005-6756FA6044C4}"/>
              </a:ext>
            </a:extLst>
          </p:cNvPr>
          <p:cNvCxnSpPr/>
          <p:nvPr/>
        </p:nvCxnSpPr>
        <p:spPr>
          <a:xfrm>
            <a:off x="5983180" y="3722077"/>
            <a:ext cx="481378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>
            <a:cxnSpLocks/>
          </p:cNvCxnSpPr>
          <p:nvPr/>
        </p:nvCxnSpPr>
        <p:spPr>
          <a:xfrm>
            <a:off x="9204656" y="4049486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424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1024128" y="384495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1944506" y="385159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9474423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2864884" y="384495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5765425" y="354525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9044807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9903914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3860338" y="384495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6194916" y="428659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9474423" y="460952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F7F12C-5B58-49B3-9978-F17B9DD5A0BE}"/>
              </a:ext>
            </a:extLst>
          </p:cNvPr>
          <p:cNvCxnSpPr>
            <a:cxnSpLocks/>
          </p:cNvCxnSpPr>
          <p:nvPr/>
        </p:nvCxnSpPr>
        <p:spPr>
          <a:xfrm flipH="1">
            <a:off x="9204656" y="3309257"/>
            <a:ext cx="490887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0219A2-F409-4212-922E-F3488F569501}"/>
              </a:ext>
            </a:extLst>
          </p:cNvPr>
          <p:cNvCxnSpPr>
            <a:cxnSpLocks/>
          </p:cNvCxnSpPr>
          <p:nvPr/>
        </p:nvCxnSpPr>
        <p:spPr>
          <a:xfrm>
            <a:off x="9695543" y="3309257"/>
            <a:ext cx="435429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8A0948-E2C7-403B-A005-6756FA6044C4}"/>
              </a:ext>
            </a:extLst>
          </p:cNvPr>
          <p:cNvCxnSpPr/>
          <p:nvPr/>
        </p:nvCxnSpPr>
        <p:spPr>
          <a:xfrm>
            <a:off x="5983180" y="3722077"/>
            <a:ext cx="481378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>
            <a:cxnSpLocks/>
          </p:cNvCxnSpPr>
          <p:nvPr/>
        </p:nvCxnSpPr>
        <p:spPr>
          <a:xfrm>
            <a:off x="9204656" y="4049486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44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1421E997-7BDC-4DD5-8350-470EFE6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Pre-order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pPr/>
              <a:t>13/5/2020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A0059D-E09A-41DB-B03C-3267C4144802}"/>
              </a:ext>
            </a:extLst>
          </p:cNvPr>
          <p:cNvSpPr/>
          <p:nvPr/>
        </p:nvSpPr>
        <p:spPr>
          <a:xfrm>
            <a:off x="1024128" y="384495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CB830-B0EC-4686-BA79-2417F3762FE6}"/>
              </a:ext>
            </a:extLst>
          </p:cNvPr>
          <p:cNvSpPr/>
          <p:nvPr/>
        </p:nvSpPr>
        <p:spPr>
          <a:xfrm>
            <a:off x="1944506" y="385159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1B7602-4FDC-4F3A-BBCC-437853843FBD}"/>
              </a:ext>
            </a:extLst>
          </p:cNvPr>
          <p:cNvSpPr/>
          <p:nvPr/>
        </p:nvSpPr>
        <p:spPr>
          <a:xfrm>
            <a:off x="9474423" y="3095738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DCB275-E84C-4ECF-B9E1-3BF3E2592A5D}"/>
              </a:ext>
            </a:extLst>
          </p:cNvPr>
          <p:cNvSpPr/>
          <p:nvPr/>
        </p:nvSpPr>
        <p:spPr>
          <a:xfrm>
            <a:off x="2864884" y="384495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313E98-B76D-4926-9BCF-3A417A02956B}"/>
              </a:ext>
            </a:extLst>
          </p:cNvPr>
          <p:cNvSpPr/>
          <p:nvPr/>
        </p:nvSpPr>
        <p:spPr>
          <a:xfrm>
            <a:off x="4842932" y="3851595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C85635-FD48-4B7E-8E1D-B5E4E8091C3C}"/>
              </a:ext>
            </a:extLst>
          </p:cNvPr>
          <p:cNvSpPr/>
          <p:nvPr/>
        </p:nvSpPr>
        <p:spPr>
          <a:xfrm>
            <a:off x="9044807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4971-C15C-4DF0-A884-67274978A5A3}"/>
              </a:ext>
            </a:extLst>
          </p:cNvPr>
          <p:cNvSpPr/>
          <p:nvPr/>
        </p:nvSpPr>
        <p:spPr>
          <a:xfrm>
            <a:off x="9903914" y="3872667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7467DC-8482-4711-A9F9-D4E695C9E7EB}"/>
              </a:ext>
            </a:extLst>
          </p:cNvPr>
          <p:cNvSpPr/>
          <p:nvPr/>
        </p:nvSpPr>
        <p:spPr>
          <a:xfrm>
            <a:off x="3860338" y="3844956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AE9C6-7846-4A4E-BFBA-2846EAEB8A94}"/>
              </a:ext>
            </a:extLst>
          </p:cNvPr>
          <p:cNvSpPr/>
          <p:nvPr/>
        </p:nvSpPr>
        <p:spPr>
          <a:xfrm>
            <a:off x="5874921" y="3834740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5E8C2F-9677-4E6C-9549-75FA4C244887}"/>
              </a:ext>
            </a:extLst>
          </p:cNvPr>
          <p:cNvSpPr/>
          <p:nvPr/>
        </p:nvSpPr>
        <p:spPr>
          <a:xfrm>
            <a:off x="9474423" y="4609523"/>
            <a:ext cx="429491" cy="429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F7F12C-5B58-49B3-9978-F17B9DD5A0BE}"/>
              </a:ext>
            </a:extLst>
          </p:cNvPr>
          <p:cNvCxnSpPr>
            <a:cxnSpLocks/>
          </p:cNvCxnSpPr>
          <p:nvPr/>
        </p:nvCxnSpPr>
        <p:spPr>
          <a:xfrm flipH="1">
            <a:off x="9204656" y="3309257"/>
            <a:ext cx="490887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0219A2-F409-4212-922E-F3488F569501}"/>
              </a:ext>
            </a:extLst>
          </p:cNvPr>
          <p:cNvCxnSpPr>
            <a:cxnSpLocks/>
          </p:cNvCxnSpPr>
          <p:nvPr/>
        </p:nvCxnSpPr>
        <p:spPr>
          <a:xfrm>
            <a:off x="9695543" y="3309257"/>
            <a:ext cx="435429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B9075-DA7C-44C0-BC0C-F19D3B01ED11}"/>
              </a:ext>
            </a:extLst>
          </p:cNvPr>
          <p:cNvCxnSpPr>
            <a:cxnSpLocks/>
          </p:cNvCxnSpPr>
          <p:nvPr/>
        </p:nvCxnSpPr>
        <p:spPr>
          <a:xfrm>
            <a:off x="9204656" y="4049486"/>
            <a:ext cx="490887" cy="79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46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s-v3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-v3.potx" id="{9A7EDDD1-641E-4170-8989-966F2CFF3871}" vid="{76989AE6-313A-4A06-8D5E-689684E8A3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lectures-v3</Template>
  <TotalTime>108</TotalTime>
  <Words>817</Words>
  <Application>Microsoft Office PowerPoint</Application>
  <PresentationFormat>Widescreen</PresentationFormat>
  <Paragraphs>358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Cambria Math</vt:lpstr>
      <vt:lpstr>Tw Cen MT</vt:lpstr>
      <vt:lpstr>Tw Cen MT Condensed</vt:lpstr>
      <vt:lpstr>Wingdings 3</vt:lpstr>
      <vt:lpstr>lectures-v3</vt:lpstr>
      <vt:lpstr>Trees</vt:lpstr>
      <vt:lpstr>Binary search tree (BST)</vt:lpstr>
      <vt:lpstr>PowerPoint Presentation</vt:lpstr>
      <vt:lpstr>Tree traversal</vt:lpstr>
      <vt:lpstr>Pre-order </vt:lpstr>
      <vt:lpstr>Pre-order </vt:lpstr>
      <vt:lpstr>Pre-order </vt:lpstr>
      <vt:lpstr>Pre-order </vt:lpstr>
      <vt:lpstr>Pre-order </vt:lpstr>
      <vt:lpstr>Pre-order </vt:lpstr>
      <vt:lpstr>Pre-order </vt:lpstr>
      <vt:lpstr>In-order </vt:lpstr>
      <vt:lpstr>In-order </vt:lpstr>
      <vt:lpstr>In-order </vt:lpstr>
      <vt:lpstr>In-order </vt:lpstr>
      <vt:lpstr>In-order </vt:lpstr>
      <vt:lpstr>In-order </vt:lpstr>
      <vt:lpstr>In-order </vt:lpstr>
      <vt:lpstr>In-order in BST</vt:lpstr>
      <vt:lpstr>Post-order </vt:lpstr>
      <vt:lpstr>Post-order </vt:lpstr>
      <vt:lpstr>Post-order </vt:lpstr>
      <vt:lpstr>Post-order </vt:lpstr>
      <vt:lpstr>Post-order </vt:lpstr>
      <vt:lpstr>Post-order </vt:lpstr>
      <vt:lpstr>Post-order </vt:lpstr>
      <vt:lpstr>Notes about BST</vt:lpstr>
      <vt:lpstr>Notes about tree traversal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Minhajul Bashir</dc:creator>
  <cp:lastModifiedBy>Minhajul Bashir</cp:lastModifiedBy>
  <cp:revision>7</cp:revision>
  <dcterms:created xsi:type="dcterms:W3CDTF">2019-12-02T02:21:51Z</dcterms:created>
  <dcterms:modified xsi:type="dcterms:W3CDTF">2020-05-13T04:03:34Z</dcterms:modified>
</cp:coreProperties>
</file>