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	</a:t>
                </a:r>
                <a:r>
                  <a:rPr lang="en-US" dirty="0" smtClean="0"/>
                  <a:t>      Terminal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83" y="2615756"/>
            <a:ext cx="3364196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0" y="2640974"/>
            <a:ext cx="3163360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51" y="2615756"/>
            <a:ext cx="2982060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3" y="2601533"/>
            <a:ext cx="3452610" cy="22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20" y="2807596"/>
            <a:ext cx="3390706" cy="18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C9077-26F1-42EC-8874-ACA2F687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C40CD-3D64-4B5E-A687-0C6EEEC05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884AC6-3964-425A-A2E5-239122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E159E7-F3E9-4179-99C5-0B8DA1AC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Show that in a simple graph with at least two vertices, there must </a:t>
            </a:r>
            <a:r>
              <a:rPr lang="en-US" sz="2400" dirty="0" smtClean="0"/>
              <a:t>be at least </a:t>
            </a:r>
            <a:r>
              <a:rPr lang="en-US" sz="2400" dirty="0"/>
              <a:t>two vertices with the same degree.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927101"/>
                <a:ext cx="9251549" cy="48129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Show that in a simple graph with at least two vertices, there must be two vertices with the same degree.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Since the graph is simple, the possible values of the degrees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Note that a graph cannot have vertices of degrees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 the possible values of degrees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possible degrees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vertices, </a:t>
                </a:r>
                <a:r>
                  <a:rPr lang="en-US" dirty="0" smtClean="0"/>
                  <a:t>by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 smtClean="0"/>
                  <a:t>, two </a:t>
                </a:r>
                <a:r>
                  <a:rPr lang="en-US" dirty="0"/>
                  <a:t>of them must have the same </a:t>
                </a:r>
                <a:r>
                  <a:rPr lang="en-US" dirty="0" smtClean="0"/>
                  <a:t>degree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927101"/>
                <a:ext cx="9251549" cy="4812928"/>
              </a:xfrm>
              <a:blipFill rotWithShape="1">
                <a:blip r:embed="rId2"/>
                <a:stretch>
                  <a:fillRect l="-1516" t="-1772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paths of length 4 are there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in the following graph?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13" y="3708400"/>
            <a:ext cx="197437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4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2942846"/>
                <a:ext cx="9251549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number of paths of length 4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the (1, 4)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Therefore, there are 8 paths of length 4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942845"/>
                <a:ext cx="6938662" cy="3101983"/>
              </a:xfrm>
              <a:blipFill rotWithShape="1">
                <a:blip r:embed="rId2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19" y="533400"/>
            <a:ext cx="20254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1781" y="610794"/>
                <a:ext cx="4468338" cy="1820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Adjacency matrix representation of this graph:</a:t>
                </a:r>
              </a:p>
              <a:p>
                <a:pPr algn="ctr"/>
                <a:r>
                  <a:rPr lang="en-US" dirty="0"/>
                  <a:t>(ordering: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610793"/>
                <a:ext cx="4517326" cy="1851469"/>
              </a:xfrm>
              <a:prstGeom prst="rect">
                <a:avLst/>
              </a:prstGeom>
              <a:blipFill rotWithShape="1">
                <a:blip r:embed="rId4"/>
                <a:stretch>
                  <a:fillRect l="-675" t="-164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1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simple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</p:spPr>
            <p:txBody>
              <a:bodyPr/>
              <a:lstStyle/>
              <a:p>
                <a:r>
                  <a:rPr lang="en-US" dirty="0"/>
                  <a:t>Simple graph where there is exactly one edge between each pair of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vertices</a:t>
                </a:r>
              </a:p>
              <a:p>
                <a:r>
                  <a:rPr lang="en-US" dirty="0"/>
                  <a:t>What is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889420"/>
                <a:ext cx="6938662" cy="1850608"/>
              </a:xfrm>
              <a:blipFill rotWithShape="1">
                <a:blip r:embed="rId2"/>
                <a:stretch>
                  <a:fillRect l="-527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6" y="2296510"/>
            <a:ext cx="7351592" cy="14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359A7-479E-4AA8-BED2-112D3BD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>
                <a:solidFill>
                  <a:srgbClr val="FF0000"/>
                </a:solidFill>
              </a:rPr>
              <a:t>bipartite</a:t>
            </a:r>
            <a:r>
              <a:rPr lang="en-US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8D55B15-D978-46EC-A8F8-4C8140B67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413044"/>
                <a:ext cx="9251549" cy="13269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Bipartite graph where each vertex of a group is connected to each vertex of the other group with an edge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one group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 and another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 is the degree of each vertices in the first group?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55B15-D978-46EC-A8F8-4C8140B67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413044"/>
                <a:ext cx="6938662" cy="1326984"/>
              </a:xfrm>
              <a:blipFill>
                <a:blip r:embed="rId2"/>
                <a:stretch>
                  <a:fillRect l="-527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F9C84D-5B89-43FE-9446-8EBA741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D05BE4-3C64-4C4D-8EEA-A509ED30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4C129-7CD0-48DA-892A-8E076D0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8D6547-3354-4F03-B163-264E16D4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8" y="2354429"/>
            <a:ext cx="6177886" cy="18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minimum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979572"/>
                <a:ext cx="6938662" cy="1760456"/>
              </a:xfrm>
              <a:blipFill rotWithShape="1">
                <a:blip r:embed="rId2"/>
                <a:stretch>
                  <a:fillRect l="-5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46" y="2261623"/>
            <a:ext cx="5440908" cy="164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146998"/>
                <a:ext cx="9251549" cy="1593031"/>
              </a:xfrm>
            </p:spPr>
            <p:txBody>
              <a:bodyPr/>
              <a:lstStyle/>
              <a:p>
                <a:r>
                  <a:rPr lang="en-US" dirty="0"/>
                  <a:t>An additional vertex to cycle, and connect every vertex of the cycle to the new one by an edge</a:t>
                </a:r>
              </a:p>
              <a:p>
                <a:r>
                  <a:rPr lang="en-US" dirty="0"/>
                  <a:t>What is the number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146997"/>
                <a:ext cx="6938662" cy="1593031"/>
              </a:xfrm>
              <a:blipFill rotWithShape="1">
                <a:blip r:embed="rId2"/>
                <a:stretch>
                  <a:fillRect l="-527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5" y="2226238"/>
            <a:ext cx="6014112" cy="1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-cubes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-dimensional hypercube</a:t>
                </a:r>
              </a:p>
              <a:p>
                <a:r>
                  <a:rPr lang="en-US" dirty="0"/>
                  <a:t>Every vertex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bit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vertices are adjacent if and only if their corresponding bit strings differ by exactly one bit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275786"/>
                <a:ext cx="6938662" cy="1464242"/>
              </a:xfrm>
              <a:blipFill rotWithShape="1">
                <a:blip r:embed="rId3"/>
                <a:stretch>
                  <a:fillRect l="-527" t="-2075" b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9" y="2215056"/>
            <a:ext cx="4840404" cy="19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Vertex	</a:t>
                </a:r>
                <a:r>
                  <a:rPr lang="en-US" dirty="0" smtClean="0"/>
                  <a:t>      Adjacent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6" y="2640974"/>
            <a:ext cx="2999588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122</TotalTime>
  <Words>725</Words>
  <Application>Microsoft Office PowerPoint</Application>
  <PresentationFormat>Custom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lectures-v3</vt:lpstr>
      <vt:lpstr>Graphs</vt:lpstr>
      <vt:lpstr>Some special simple graphs</vt:lpstr>
      <vt:lpstr>Complete graph</vt:lpstr>
      <vt:lpstr>Complete bipartite graph</vt:lpstr>
      <vt:lpstr>Cycles</vt:lpstr>
      <vt:lpstr>Wheels</vt:lpstr>
      <vt:lpstr>n-cubes</vt:lpstr>
      <vt:lpstr>Graph representation</vt:lpstr>
      <vt:lpstr>Adjacency list</vt:lpstr>
      <vt:lpstr>Adjacency list</vt:lpstr>
      <vt:lpstr>Adjacency matrix</vt:lpstr>
      <vt:lpstr>Adjacency matrix</vt:lpstr>
      <vt:lpstr>Incidence matrix</vt:lpstr>
      <vt:lpstr>Miscellaneous examples</vt:lpstr>
      <vt:lpstr>Exercise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Minhajul Bashir</cp:lastModifiedBy>
  <cp:revision>8</cp:revision>
  <dcterms:created xsi:type="dcterms:W3CDTF">2019-11-18T02:20:16Z</dcterms:created>
  <dcterms:modified xsi:type="dcterms:W3CDTF">2023-04-15T05:04:02Z</dcterms:modified>
</cp:coreProperties>
</file>