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Initial	</a:t>
                </a:r>
                <a:r>
                  <a:rPr lang="en-US" dirty="0" smtClean="0"/>
                  <a:t>      Terminal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83" y="2615756"/>
            <a:ext cx="3364196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What would happen if more than one edge between two vertices?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80" y="2640974"/>
            <a:ext cx="3163360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120" y="2638045"/>
                <a:ext cx="3485133" cy="31019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851" y="2615756"/>
            <a:ext cx="2982060" cy="270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0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03" y="2601533"/>
            <a:ext cx="3452610" cy="229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20" y="2807596"/>
            <a:ext cx="3390706" cy="188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simple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889420"/>
                <a:ext cx="9251549" cy="1850608"/>
              </a:xfrm>
            </p:spPr>
            <p:txBody>
              <a:bodyPr/>
              <a:lstStyle/>
              <a:p>
                <a:r>
                  <a:rPr lang="en-US" dirty="0"/>
                  <a:t>Simple graph where there is exactly one edge between each pair of </a:t>
                </a:r>
                <a:r>
                  <a:rPr lang="en-US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/>
                  <a:t> vertices</a:t>
                </a:r>
              </a:p>
              <a:p>
                <a:r>
                  <a:rPr lang="en-US" dirty="0"/>
                  <a:t>What is the number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3889420"/>
                <a:ext cx="6938662" cy="1850608"/>
              </a:xfrm>
              <a:blipFill rotWithShape="1">
                <a:blip r:embed="rId2"/>
                <a:stretch>
                  <a:fillRect l="-527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6" y="2296510"/>
            <a:ext cx="7351592" cy="147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59A7-479E-4AA8-BED2-112D3BD0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>
                <a:solidFill>
                  <a:srgbClr val="FF0000"/>
                </a:solidFill>
              </a:rPr>
              <a:t>bipartite</a:t>
            </a:r>
            <a:r>
              <a:rPr lang="en-US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55B15-D978-46EC-A8F8-4C8140B67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413044"/>
                <a:ext cx="9251549" cy="13269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Bipartite graph where each vertex of a group is connected to each vertex of the other group with an edge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one group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vertices and another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What is the degree of each vertices in the first group?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55B15-D978-46EC-A8F8-4C8140B67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413044"/>
                <a:ext cx="6938662" cy="1326984"/>
              </a:xfrm>
              <a:blipFill>
                <a:blip r:embed="rId2"/>
                <a:stretch>
                  <a:fillRect l="-527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C84D-5B89-43FE-9446-8EBA741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5BE4-3C64-4C4D-8EEA-A509ED30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C129-7CD0-48DA-892A-8E076D0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D6547-3354-4F03-B163-264E16D4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58" y="2354429"/>
            <a:ext cx="6177886" cy="18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3979572"/>
                <a:ext cx="9251549" cy="17604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minimum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3979572"/>
                <a:ext cx="6938662" cy="1760456"/>
              </a:xfrm>
              <a:blipFill rotWithShape="1">
                <a:blip r:embed="rId2"/>
                <a:stretch>
                  <a:fillRect l="-52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46" y="2261623"/>
            <a:ext cx="5440908" cy="164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8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146998"/>
                <a:ext cx="9251549" cy="1593031"/>
              </a:xfrm>
            </p:spPr>
            <p:txBody>
              <a:bodyPr/>
              <a:lstStyle/>
              <a:p>
                <a:r>
                  <a:rPr lang="en-US" dirty="0"/>
                  <a:t>An additional vertex to cycle, and connect every vertex of the cycle to the new one by an edge</a:t>
                </a:r>
              </a:p>
              <a:p>
                <a:r>
                  <a:rPr lang="en-US" dirty="0"/>
                  <a:t>What is the number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146997"/>
                <a:ext cx="6938662" cy="1593031"/>
              </a:xfrm>
              <a:blipFill rotWithShape="1">
                <a:blip r:embed="rId2"/>
                <a:stretch>
                  <a:fillRect l="-527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45" y="2226238"/>
            <a:ext cx="6014112" cy="18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8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-cubes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4275786"/>
                <a:ext cx="9251549" cy="146424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-dimensional hypercube</a:t>
                </a:r>
              </a:p>
              <a:p>
                <a:r>
                  <a:rPr lang="en-US" dirty="0"/>
                  <a:t>Every vertex represents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bit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vertices are adjacent if and only if their corresponding bit strings differ by exactly one bit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275786"/>
                <a:ext cx="6938662" cy="1464242"/>
              </a:xfrm>
              <a:blipFill rotWithShape="1">
                <a:blip r:embed="rId3"/>
                <a:stretch>
                  <a:fillRect l="-527" t="-2075" b="-4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99" y="2215056"/>
            <a:ext cx="4840404" cy="196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4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Vertex	</a:t>
                </a:r>
                <a:r>
                  <a:rPr lang="en-US" dirty="0" smtClean="0"/>
                  <a:t>      Adjacent </a:t>
                </a:r>
                <a:r>
                  <a:rPr lang="en-US" dirty="0"/>
                  <a:t>vertices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8827" y="2638046"/>
                <a:ext cx="4646844" cy="3101983"/>
              </a:xfrm>
              <a:blipFill>
                <a:blip r:embed="rId2"/>
                <a:stretch>
                  <a:fillRect l="-262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66" y="2640974"/>
            <a:ext cx="2999588" cy="275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078827" y="2987899"/>
            <a:ext cx="4481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3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122</TotalTime>
  <Words>153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Tw Cen MT</vt:lpstr>
      <vt:lpstr>Tw Cen MT Condensed</vt:lpstr>
      <vt:lpstr>Wingdings 3</vt:lpstr>
      <vt:lpstr>lectures-v3</vt:lpstr>
      <vt:lpstr>Graphs</vt:lpstr>
      <vt:lpstr>Some special simple graphs</vt:lpstr>
      <vt:lpstr>Complete graph</vt:lpstr>
      <vt:lpstr>Complete bipartite graph</vt:lpstr>
      <vt:lpstr>Cycles</vt:lpstr>
      <vt:lpstr>Wheels</vt:lpstr>
      <vt:lpstr>n-cubes</vt:lpstr>
      <vt:lpstr>Graph representation</vt:lpstr>
      <vt:lpstr>Adjacency list</vt:lpstr>
      <vt:lpstr>Adjacency list</vt:lpstr>
      <vt:lpstr>Adjacency matrix</vt:lpstr>
      <vt:lpstr>Adjacency matrix</vt:lpstr>
      <vt:lpstr>Incidence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Minhajul Bashir</cp:lastModifiedBy>
  <cp:revision>7</cp:revision>
  <dcterms:created xsi:type="dcterms:W3CDTF">2019-11-18T02:20:16Z</dcterms:created>
  <dcterms:modified xsi:type="dcterms:W3CDTF">2021-09-05T07:50:18Z</dcterms:modified>
</cp:coreProperties>
</file>