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626FEB-82EC-4FEF-B17A-86A6964413E0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314-A06D-40D0-AC02-EA0DDE0384A8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B98F-EA29-4622-A063-FD0A92F50046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E1D3-2639-405C-BE23-650869231C8E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3C39-1955-4678-A2F6-3F6431CA7CF1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080-1EDC-4EF6-9674-2B0ABFCE186C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94F7-A368-4D19-896C-401180FAAB21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873-8E7A-4E12-B2B3-D9C73D38C380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827-C65F-4F78-ACF4-B8D2C65A4EF1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469-B79E-4306-9FA9-E5BB7BCA10A0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8237-4C0D-4FB4-9EE4-30CCAE82EF70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0642BDE-581B-4893-A7AF-71E7CCD57171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Internet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1110 – Introduction to Computer Systems</a:t>
            </a:r>
          </a:p>
          <a:p>
            <a:r>
              <a:rPr lang="en-US" dirty="0"/>
              <a:t>Course teacher: </a:t>
            </a:r>
            <a:r>
              <a:rPr lang="en-US" dirty="0" err="1" smtClean="0"/>
              <a:t>Mohmmad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C7D7-4C34-4676-BD1D-AE7D7FB1445D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 (DNS)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enter “www.facebook.com” in your browser, the first request goes to a Domain Name Server (DNS)</a:t>
            </a:r>
          </a:p>
          <a:p>
            <a:r>
              <a:rPr lang="en-US" dirty="0"/>
              <a:t>In response, DNS sends your browser the IP address of Facebook’s server</a:t>
            </a:r>
          </a:p>
          <a:p>
            <a:r>
              <a:rPr lang="en-US" dirty="0"/>
              <a:t>Now the browser knows where to send your request</a:t>
            </a:r>
          </a:p>
          <a:p>
            <a:r>
              <a:rPr lang="en-US" dirty="0"/>
              <a:t>How do you know the IP address of a DNS server?</a:t>
            </a:r>
          </a:p>
          <a:p>
            <a:pPr lvl="1"/>
            <a:r>
              <a:rPr lang="en-US" dirty="0"/>
              <a:t>Provided by your ISP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AD4E-FA45-4FAF-A852-066FD1309691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7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 (DNS)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108126"/>
              </p:ext>
            </p:extLst>
          </p:nvPr>
        </p:nvGraphicFramePr>
        <p:xfrm>
          <a:off x="2433069" y="2286000"/>
          <a:ext cx="690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00">
                  <a:extLst>
                    <a:ext uri="{9D8B030D-6E8A-4147-A177-3AD203B41FA5}">
                      <a16:colId xmlns:a16="http://schemas.microsoft.com/office/drawing/2014/main" xmlns="" val="1489883457"/>
                    </a:ext>
                  </a:extLst>
                </a:gridCol>
                <a:gridCol w="3451000">
                  <a:extLst>
                    <a:ext uri="{9D8B030D-6E8A-4147-A177-3AD203B41FA5}">
                      <a16:colId xmlns:a16="http://schemas.microsoft.com/office/drawing/2014/main" xmlns="" val="2985980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 address*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629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567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facebook.com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234.123.46.159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57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159.147.201.4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9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uiu.ac.bd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124.128.185.24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79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894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2D73-01E1-448C-B458-D240185CE8EB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5862" y="5895833"/>
            <a:ext cx="781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*These IP addresses are imaginary, and possibly do not represent any real 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8137" y="5239066"/>
            <a:ext cx="475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DNS works like a telephone directory</a:t>
            </a:r>
          </a:p>
        </p:txBody>
      </p:sp>
    </p:spTree>
    <p:extLst>
      <p:ext uri="{BB962C8B-B14F-4D97-AF65-F5344CB8AC3E}">
        <p14:creationId xmlns:p14="http://schemas.microsoft.com/office/powerpoint/2010/main" val="410106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AA2-7CB9-409B-AB29-BBDFDBF7D986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3884767" y="1815152"/>
            <a:ext cx="3998794" cy="2838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Internet</a:t>
            </a:r>
          </a:p>
        </p:txBody>
      </p:sp>
      <p:pic>
        <p:nvPicPr>
          <p:cNvPr id="5122" name="Picture 2" descr="Monitor Desktop Computer Logo Or Icon Illustration Stock Vect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1" y="2267352"/>
            <a:ext cx="1934333" cy="19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Vector Server Icon, Server Icons, Data Icon, Server PNG and Vecto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61" y="4201685"/>
            <a:ext cx="1860053" cy="18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Vector Server Icon, Server Icons, Data Icon, Server PNG and Vecto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61" y="407300"/>
            <a:ext cx="1860053" cy="18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20497250">
            <a:off x="3415664" y="1366194"/>
            <a:ext cx="4513456" cy="5595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What is Facebook’s IP address?</a:t>
            </a:r>
          </a:p>
        </p:txBody>
      </p:sp>
      <p:sp>
        <p:nvSpPr>
          <p:cNvPr id="19" name="Left Arrow 18"/>
          <p:cNvSpPr/>
          <p:nvPr/>
        </p:nvSpPr>
        <p:spPr>
          <a:xfrm rot="20497250">
            <a:off x="3321563" y="1924426"/>
            <a:ext cx="4543068" cy="58700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Facebook’s IP address is ***.***.***.***</a:t>
            </a:r>
          </a:p>
        </p:txBody>
      </p:sp>
      <p:sp>
        <p:nvSpPr>
          <p:cNvPr id="25" name="Right Arrow 24"/>
          <p:cNvSpPr/>
          <p:nvPr/>
        </p:nvSpPr>
        <p:spPr>
          <a:xfrm rot="1150019">
            <a:off x="3582629" y="4051450"/>
            <a:ext cx="4513456" cy="5595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Send me my homepage</a:t>
            </a:r>
          </a:p>
        </p:txBody>
      </p:sp>
      <p:sp>
        <p:nvSpPr>
          <p:cNvPr id="26" name="Left Arrow 25"/>
          <p:cNvSpPr/>
          <p:nvPr/>
        </p:nvSpPr>
        <p:spPr>
          <a:xfrm rot="1150019">
            <a:off x="3156403" y="4442887"/>
            <a:ext cx="4543068" cy="58700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Here is your homepage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3893" y="3739485"/>
            <a:ext cx="5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You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16871" y="20115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9851" y="5792886"/>
            <a:ext cx="106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5689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91DE-98B1-4059-B6F2-9E217A35DFD5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ow Does the Internet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34" y="1859769"/>
            <a:ext cx="9742796" cy="449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 10 Best Mobile Phones in India with Price &amp; Specs (24 Jul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73" y="3584448"/>
            <a:ext cx="3929591" cy="225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Connects all these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AAFB-2947-4143-BBF8-A57241D51A12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Desktop Computer - nexus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45" y="2084832"/>
            <a:ext cx="2415108" cy="24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 data center and What is a data center used for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21" y="2414597"/>
            <a:ext cx="5565379" cy="28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internet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computers, smartphones, servers etc. are connected to this network</a:t>
            </a:r>
          </a:p>
          <a:p>
            <a:r>
              <a:rPr lang="en-US" dirty="0"/>
              <a:t>This network contains different types of links</a:t>
            </a:r>
          </a:p>
          <a:p>
            <a:pPr lvl="1"/>
            <a:r>
              <a:rPr lang="en-US" dirty="0"/>
              <a:t>Wired link</a:t>
            </a:r>
          </a:p>
          <a:p>
            <a:pPr lvl="1"/>
            <a:r>
              <a:rPr lang="en-US" dirty="0"/>
              <a:t>Wireless link</a:t>
            </a:r>
          </a:p>
          <a:p>
            <a:pPr lvl="1"/>
            <a:r>
              <a:rPr lang="en-US" dirty="0"/>
              <a:t>Optical fiber link</a:t>
            </a:r>
          </a:p>
          <a:p>
            <a:pPr lvl="1"/>
            <a:r>
              <a:rPr lang="en-US" dirty="0"/>
              <a:t>Satellite link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641F-E773-4D32-8E62-552C8A6BF20B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internet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enter “www.facebook.com” in your browser, you are requesting Facebook to show you your homepage</a:t>
            </a:r>
          </a:p>
          <a:p>
            <a:r>
              <a:rPr lang="en-US" dirty="0"/>
              <a:t>This request travels from your PC/phone, over the internet, to Facebook’s server</a:t>
            </a:r>
          </a:p>
          <a:p>
            <a:r>
              <a:rPr lang="en-US" dirty="0"/>
              <a:t>Facebook processes this request, gathers data, and sends you the reply over the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982C-A05F-418B-BD5E-7D777F207524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8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internet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3FDB-7636-4E73-A30E-AC8A37361BD4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Desktop Computer - nexus sol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0" y="2652595"/>
            <a:ext cx="2415108" cy="24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 data center and What is a data center used for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278" y="2414597"/>
            <a:ext cx="5565379" cy="28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289110" y="3026526"/>
            <a:ext cx="2442950" cy="66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request</a:t>
            </a:r>
          </a:p>
        </p:txBody>
      </p:sp>
      <p:sp>
        <p:nvSpPr>
          <p:cNvPr id="7" name="Left Arrow 6"/>
          <p:cNvSpPr/>
          <p:nvPr/>
        </p:nvSpPr>
        <p:spPr>
          <a:xfrm>
            <a:off x="2960898" y="3695267"/>
            <a:ext cx="2470912" cy="6558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Facebook’s response</a:t>
            </a:r>
          </a:p>
        </p:txBody>
      </p:sp>
    </p:spTree>
    <p:extLst>
      <p:ext uri="{BB962C8B-B14F-4D97-AF65-F5344CB8AC3E}">
        <p14:creationId xmlns:p14="http://schemas.microsoft.com/office/powerpoint/2010/main" val="115778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Internet is a complex network, containing many paths</a:t>
            </a:r>
          </a:p>
          <a:p>
            <a:r>
              <a:rPr lang="en-US" dirty="0"/>
              <a:t>Networking devices in the internet determine which way to go to find Facebook’s server</a:t>
            </a:r>
          </a:p>
          <a:p>
            <a:pPr lvl="1"/>
            <a:r>
              <a:rPr lang="en-US" dirty="0"/>
              <a:t>Like railway junctions!!!</a:t>
            </a:r>
          </a:p>
          <a:p>
            <a:r>
              <a:rPr lang="en-US" dirty="0"/>
              <a:t>Example networking devices: switches, routers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CA35-88A0-44DE-B3F5-E1BC252DE943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Internet Governan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18" y="2489250"/>
            <a:ext cx="3723801" cy="36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26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single entity in the internet has a unique address called the IP address</a:t>
            </a:r>
          </a:p>
          <a:p>
            <a:r>
              <a:rPr lang="en-US" dirty="0"/>
              <a:t>Sample IP address: 192.178.54.15</a:t>
            </a:r>
          </a:p>
          <a:p>
            <a:r>
              <a:rPr lang="en-US" dirty="0"/>
              <a:t>The Facebook homepage request is sent from your PC/phone to Facebook’s IP address</a:t>
            </a:r>
          </a:p>
          <a:p>
            <a:r>
              <a:rPr lang="en-US" dirty="0"/>
              <a:t>Facebook’s response is sent to your PC/phone’s IP address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80B0-6300-40BA-92C7-F3386EE91B9E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quiz: What is the IP address of facebook.com?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know either :P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61F7-8BE4-4772-92BB-DBDFE91A3AA6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6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115</TotalTime>
  <Words>382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How Internet Works</vt:lpstr>
      <vt:lpstr>The biggest network</vt:lpstr>
      <vt:lpstr>Connects all these</vt:lpstr>
      <vt:lpstr>How internet works</vt:lpstr>
      <vt:lpstr>How internet works</vt:lpstr>
      <vt:lpstr>How internet works</vt:lpstr>
      <vt:lpstr>Networking devices</vt:lpstr>
      <vt:lpstr>IP addresses</vt:lpstr>
      <vt:lpstr>Quick quiz: What is the IP address of facebook.com?</vt:lpstr>
      <vt:lpstr>Domain Name Server (DNS)</vt:lpstr>
      <vt:lpstr>Domain Name Server (DNS)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Internet Works</dc:title>
  <dc:creator>Minhajul Bashir</dc:creator>
  <cp:lastModifiedBy>Windows User</cp:lastModifiedBy>
  <cp:revision>13</cp:revision>
  <dcterms:created xsi:type="dcterms:W3CDTF">2020-07-24T18:57:16Z</dcterms:created>
  <dcterms:modified xsi:type="dcterms:W3CDTF">2023-02-25T02:33:46Z</dcterms:modified>
</cp:coreProperties>
</file>