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4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31-Oct-25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82FD708-BCEF-9C39-425C-000F6C250E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86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0" cy="113085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0</Words>
  <Application>Microsoft Office PowerPoint</Application>
  <PresentationFormat>Custom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Kespian Keyes</cp:lastModifiedBy>
  <cp:revision>2</cp:revision>
  <dcterms:created xsi:type="dcterms:W3CDTF">2025-10-31T17:18:25Z</dcterms:created>
  <dcterms:modified xsi:type="dcterms:W3CDTF">2025-10-31T17:32:19Z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2025-10-31T00:00:00Z</vt:filetime>
  </property>
  <property fmtid="{D5CDD505-2E9C-101B-9397-08002B2CF9AE}" pid="3" name="LastSaved">
    <vt:filetime>2025-10-31T00:00:00Z</vt:filetime>
  </property>
  <property fmtid="{D5CDD505-2E9C-101B-9397-08002B2CF9AE}" pid="4" name="Producer">
    <vt:lpwstr>3-Heights(TM) PDF Security Shell 4.8.25.2 (http://www.pdf-tools.com)</vt:lpwstr>
  </property>
</Properties>
</file>