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4" r:id="rId2"/>
  </p:sldIdLst>
  <p:sldSz cx="9144000" cy="6858000" type="screen4x3"/>
  <p:notesSz cx="6799263" cy="9929813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4224">
          <p15:clr>
            <a:srgbClr val="A4A3A4"/>
          </p15:clr>
        </p15:guide>
        <p15:guide id="8" pos="320">
          <p15:clr>
            <a:srgbClr val="A4A3A4"/>
          </p15:clr>
        </p15:guide>
        <p15:guide id="9" pos="544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418"/>
    <a:srgbClr val="0099FF"/>
    <a:srgbClr val="FF8000"/>
    <a:srgbClr val="000000"/>
    <a:srgbClr val="B5CA82"/>
    <a:srgbClr val="91AC6B"/>
    <a:srgbClr val="41BEFF"/>
    <a:srgbClr val="CA213F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955" autoAdjust="0"/>
  </p:normalViewPr>
  <p:slideViewPr>
    <p:cSldViewPr snapToGrid="0" showGuides="1">
      <p:cViewPr>
        <p:scale>
          <a:sx n="75" d="100"/>
          <a:sy n="75" d="100"/>
        </p:scale>
        <p:origin x="2634" y="822"/>
      </p:cViewPr>
      <p:guideLst>
        <p:guide orient="horz" pos="2160"/>
        <p:guide orient="horz" pos="960"/>
        <p:guide orient="horz" pos="1152"/>
        <p:guide orient="horz" pos="3888"/>
        <p:guide orient="horz" pos="396"/>
        <p:guide orient="horz" pos="4032"/>
        <p:guide orient="horz" pos="4224"/>
        <p:guide pos="320"/>
        <p:guide pos="544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2874" y="-12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650" y="184464"/>
            <a:ext cx="3349266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5105" y="184464"/>
            <a:ext cx="2115326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919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B2C8DD7C-681F-4BC6-9CD9-E6CD6A53AE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3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919" y="4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2" y="4716662"/>
            <a:ext cx="4986127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919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9C1F0321-D838-4ECD-B24B-28F41390DC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de-DE" sz="1200" smtClean="0">
                <a:solidFill>
                  <a:schemeClr val="accent2"/>
                </a:solidFill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88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4879F-67F1-4C15-9E04-9765B1AB6F3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4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2547-88A3-496A-B0BB-C1FCF264073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8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3" y="6381750"/>
            <a:ext cx="684053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C41A6-DE5D-4194-B420-AE3933F120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38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5F59-7C38-4FE9-9280-F612BEF5D0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86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EB5E0-9821-49DE-9803-99682FA24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796-6AA4-47D8-949D-3448015B1C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6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1A08-DC96-40B2-94AC-014B9CD793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74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4967-638A-4F34-86E9-2D76AEECC1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9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62A0-40BB-483F-90D0-042D1A05DB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3AA0-B519-49EF-BF97-F396508F23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5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00800"/>
            <a:ext cx="684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00800"/>
            <a:ext cx="111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50AFDF4D-C636-4447-A88A-1AA4597012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419100" y="450850"/>
            <a:ext cx="8040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de-DE" sz="1200" dirty="0" smtClean="0">
                <a:solidFill>
                  <a:schemeClr val="accent2"/>
                </a:solidFill>
              </a:rPr>
              <a:t>Technische Universität München  </a:t>
            </a:r>
            <a:r>
              <a:rPr lang="de-DE" sz="1200" dirty="0" smtClean="0">
                <a:solidFill>
                  <a:schemeClr val="accent2"/>
                </a:solidFill>
                <a:cs typeface="Arial" charset="0"/>
              </a:rPr>
              <a:t>•</a:t>
            </a:r>
            <a:r>
              <a:rPr lang="de-DE" sz="1200" dirty="0" smtClean="0">
                <a:solidFill>
                  <a:schemeClr val="accent2"/>
                </a:solidFill>
              </a:rPr>
              <a:t>  Chair</a:t>
            </a:r>
            <a:r>
              <a:rPr lang="de-DE" sz="1200" baseline="0" dirty="0" smtClean="0">
                <a:solidFill>
                  <a:schemeClr val="accent2"/>
                </a:solidFill>
              </a:rPr>
              <a:t> of </a:t>
            </a:r>
            <a:r>
              <a:rPr lang="de-DE" sz="1200" dirty="0" smtClean="0">
                <a:solidFill>
                  <a:schemeClr val="accent2"/>
                </a:solidFill>
              </a:rPr>
              <a:t>Computational Modeling and Simulation</a:t>
            </a:r>
          </a:p>
        </p:txBody>
      </p:sp>
      <p:sp>
        <p:nvSpPr>
          <p:cNvPr id="1032" name="Rectangle 18"/>
          <p:cNvSpPr>
            <a:spLocks noChangeArrowheads="1"/>
          </p:cNvSpPr>
          <p:nvPr userDrawn="1"/>
        </p:nvSpPr>
        <p:spPr bwMode="auto">
          <a:xfrm>
            <a:off x="611188" y="6464300"/>
            <a:ext cx="66786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dirty="0" smtClean="0"/>
              <a:t>Julian Amann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00" y="3747417"/>
            <a:ext cx="3276600" cy="13451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8000" y="2032317"/>
            <a:ext cx="695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Open Infra Platform</a:t>
            </a:r>
          </a:p>
          <a:p>
            <a:pPr algn="l"/>
            <a:endParaRPr lang="de-DE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Copyright © </a:t>
            </a:r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2018 </a:t>
            </a:r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Technische Universität München, Chair of Computational Modeling and Simulation</a:t>
            </a:r>
          </a:p>
          <a:p>
            <a:pPr algn="l"/>
            <a:endParaRPr lang="de-DE" sz="16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Arcisstraße 21, D-80333 Munich (Germany)</a:t>
            </a:r>
            <a:endParaRPr lang="de-DE" sz="16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944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TUM Neue Helvetica 55 Regular</vt:lpstr>
      <vt:lpstr>Leere Präsentation</vt:lpstr>
      <vt:lpstr>PowerPoint-Präsentation</vt:lpstr>
    </vt:vector>
  </TitlesOfParts>
  <Company>ټ瀀ړ馜_x0003_䌅뿿춐ࠠ倜?婀ټ위뿿춰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Rampp</dc:creator>
  <cp:lastModifiedBy>Windows-Benutzer</cp:lastModifiedBy>
  <cp:revision>482</cp:revision>
  <cp:lastPrinted>2015-04-27T11:16:01Z</cp:lastPrinted>
  <dcterms:created xsi:type="dcterms:W3CDTF">2007-03-06T12:07:54Z</dcterms:created>
  <dcterms:modified xsi:type="dcterms:W3CDTF">2018-03-16T14:45:21Z</dcterms:modified>
</cp:coreProperties>
</file>