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07" r:id="rId4"/>
    <p:sldId id="286" r:id="rId5"/>
    <p:sldId id="309" r:id="rId6"/>
    <p:sldId id="272" r:id="rId7"/>
    <p:sldId id="319" r:id="rId8"/>
    <p:sldId id="317" r:id="rId9"/>
    <p:sldId id="310" r:id="rId10"/>
    <p:sldId id="315" r:id="rId11"/>
    <p:sldId id="313" r:id="rId12"/>
    <p:sldId id="314" r:id="rId13"/>
    <p:sldId id="320" r:id="rId14"/>
    <p:sldId id="316" r:id="rId15"/>
    <p:sldId id="304" r:id="rId16"/>
    <p:sldId id="318" r:id="rId17"/>
    <p:sldId id="311" r:id="rId18"/>
    <p:sldId id="297" r:id="rId19"/>
    <p:sldId id="300" r:id="rId20"/>
    <p:sldId id="302" r:id="rId21"/>
    <p:sldId id="301" r:id="rId22"/>
    <p:sldId id="298" r:id="rId23"/>
    <p:sldId id="303" r:id="rId24"/>
    <p:sldId id="305" r:id="rId25"/>
    <p:sldId id="306" r:id="rId26"/>
    <p:sldId id="299" r:id="rId27"/>
    <p:sldId id="276" r:id="rId28"/>
    <p:sldId id="285" r:id="rId29"/>
    <p:sldId id="261" r:id="rId30"/>
    <p:sldId id="312" r:id="rId31"/>
    <p:sldId id="287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636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6879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orient="horz" pos="3385" userDrawn="1">
          <p15:clr>
            <a:srgbClr val="A4A3A4"/>
          </p15:clr>
        </p15:guide>
        <p15:guide id="10" orient="horz" pos="2908" userDrawn="1">
          <p15:clr>
            <a:srgbClr val="A4A3A4"/>
          </p15:clr>
        </p15:guide>
        <p15:guide id="11" orient="horz" pos="1593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  <p15:guide id="14" orient="horz" pos="2591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  <p15:guide id="16" pos="4089" userDrawn="1">
          <p15:clr>
            <a:srgbClr val="A4A3A4"/>
          </p15:clr>
        </p15:guide>
        <p15:guide id="17" orient="horz" pos="1684" userDrawn="1">
          <p15:clr>
            <a:srgbClr val="A4A3A4"/>
          </p15:clr>
        </p15:guide>
        <p15:guide id="18" pos="4407" userDrawn="1">
          <p15:clr>
            <a:srgbClr val="A4A3A4"/>
          </p15:clr>
        </p15:guide>
        <p15:guide id="19" pos="4883" userDrawn="1">
          <p15:clr>
            <a:srgbClr val="A4A3A4"/>
          </p15:clr>
        </p15:guide>
        <p15:guide id="20" pos="2116" userDrawn="1">
          <p15:clr>
            <a:srgbClr val="A4A3A4"/>
          </p15:clr>
        </p15:guide>
        <p15:guide id="21" pos="2797" userDrawn="1">
          <p15:clr>
            <a:srgbClr val="A4A3A4"/>
          </p15:clr>
        </p15:guide>
        <p15:guide id="22" pos="2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C9F8"/>
    <a:srgbClr val="FFFFFF"/>
    <a:srgbClr val="F7B902"/>
    <a:srgbClr val="594A23"/>
    <a:srgbClr val="28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2" y="364"/>
      </p:cViewPr>
      <p:guideLst>
        <p:guide orient="horz" pos="2092"/>
        <p:guide pos="3817"/>
        <p:guide orient="horz" pos="2001"/>
        <p:guide orient="horz" pos="2296"/>
        <p:guide orient="horz" pos="2636"/>
        <p:guide pos="801"/>
        <p:guide pos="6879"/>
        <p:guide orient="horz" pos="3181"/>
        <p:guide orient="horz" pos="3385"/>
        <p:guide orient="horz" pos="2908"/>
        <p:guide orient="horz" pos="1593"/>
        <p:guide orient="horz" pos="1797"/>
        <p:guide orient="horz" pos="2931"/>
        <p:guide orient="horz" pos="2591"/>
        <p:guide orient="horz" pos="1185"/>
        <p:guide pos="4089"/>
        <p:guide orient="horz" pos="1684"/>
        <p:guide pos="4407"/>
        <p:guide pos="4883"/>
        <p:guide pos="2116"/>
        <p:guide pos="2797"/>
        <p:guide pos="2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A7F04-8D7C-45AB-9A7E-AFD40EF7B22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F7DE089-5834-470D-8B75-44369D31B634}">
      <dgm:prSet phldrT="[文本]"/>
      <dgm:spPr>
        <a:solidFill>
          <a:srgbClr val="02C9F8"/>
        </a:solidFill>
        <a:ln>
          <a:noFill/>
        </a:ln>
      </dgm:spPr>
      <dgm:t>
        <a:bodyPr/>
        <a:lstStyle/>
        <a:p>
          <a:endParaRPr lang="zh-CN" altLang="en-US" dirty="0"/>
        </a:p>
      </dgm:t>
    </dgm:pt>
    <dgm:pt modelId="{A233F1ED-37E3-4607-AC30-C44C16842A48}" type="parTrans" cxnId="{2D28B938-3488-4DFD-B0F0-88CD2B3D465E}">
      <dgm:prSet/>
      <dgm:spPr/>
      <dgm:t>
        <a:bodyPr/>
        <a:lstStyle/>
        <a:p>
          <a:endParaRPr lang="zh-CN" altLang="en-US"/>
        </a:p>
      </dgm:t>
    </dgm:pt>
    <dgm:pt modelId="{D813E277-89CA-4CBE-AF67-946D89E057A1}" type="sibTrans" cxnId="{2D28B938-3488-4DFD-B0F0-88CD2B3D465E}">
      <dgm:prSet/>
      <dgm:spPr>
        <a:solidFill>
          <a:srgbClr val="02C9F8"/>
        </a:solidFill>
      </dgm:spPr>
      <dgm:t>
        <a:bodyPr/>
        <a:lstStyle/>
        <a:p>
          <a:endParaRPr lang="zh-CN" altLang="en-US"/>
        </a:p>
      </dgm:t>
    </dgm:pt>
    <dgm:pt modelId="{7FFA169C-A1E9-4941-9D35-5B08381264B7}">
      <dgm:prSet phldrT="[文本]"/>
      <dgm:spPr>
        <a:solidFill>
          <a:srgbClr val="02C9F8"/>
        </a:solidFill>
        <a:ln>
          <a:noFill/>
        </a:ln>
      </dgm:spPr>
      <dgm:t>
        <a:bodyPr/>
        <a:lstStyle/>
        <a:p>
          <a:endParaRPr lang="zh-CN" altLang="en-US" dirty="0"/>
        </a:p>
      </dgm:t>
    </dgm:pt>
    <dgm:pt modelId="{14533B60-3CC7-4AE1-B577-6FB9A099B465}" type="parTrans" cxnId="{3E2A387F-1671-48A0-9B60-019AFD9D20B2}">
      <dgm:prSet/>
      <dgm:spPr/>
      <dgm:t>
        <a:bodyPr/>
        <a:lstStyle/>
        <a:p>
          <a:endParaRPr lang="zh-CN" altLang="en-US"/>
        </a:p>
      </dgm:t>
    </dgm:pt>
    <dgm:pt modelId="{A09706F4-0542-4BB7-ABD3-5FB1139EF25B}" type="sibTrans" cxnId="{3E2A387F-1671-48A0-9B60-019AFD9D20B2}">
      <dgm:prSet/>
      <dgm:spPr>
        <a:solidFill>
          <a:srgbClr val="02C9F8"/>
        </a:solidFill>
      </dgm:spPr>
      <dgm:t>
        <a:bodyPr/>
        <a:lstStyle/>
        <a:p>
          <a:endParaRPr lang="zh-CN" altLang="en-US"/>
        </a:p>
      </dgm:t>
    </dgm:pt>
    <dgm:pt modelId="{3C1D0F23-CCA3-4660-B8EA-DD741B2826C4}">
      <dgm:prSet phldrT="[文本]"/>
      <dgm:spPr>
        <a:solidFill>
          <a:srgbClr val="02C9F8"/>
        </a:solidFill>
        <a:ln>
          <a:noFill/>
        </a:ln>
      </dgm:spPr>
      <dgm:t>
        <a:bodyPr/>
        <a:lstStyle/>
        <a:p>
          <a:endParaRPr lang="zh-CN" altLang="en-US" dirty="0"/>
        </a:p>
      </dgm:t>
    </dgm:pt>
    <dgm:pt modelId="{A8477142-3728-4B23-81EB-1324D6A6B2FA}" type="parTrans" cxnId="{C44380AE-E2DD-49C3-9FB7-3F0E7E57A8E6}">
      <dgm:prSet/>
      <dgm:spPr/>
      <dgm:t>
        <a:bodyPr/>
        <a:lstStyle/>
        <a:p>
          <a:endParaRPr lang="zh-CN" altLang="en-US"/>
        </a:p>
      </dgm:t>
    </dgm:pt>
    <dgm:pt modelId="{F49D7F41-B96E-4BC6-8657-0E696B1A449A}" type="sibTrans" cxnId="{C44380AE-E2DD-49C3-9FB7-3F0E7E57A8E6}">
      <dgm:prSet/>
      <dgm:spPr>
        <a:solidFill>
          <a:srgbClr val="02C9F8"/>
        </a:solidFill>
      </dgm:spPr>
      <dgm:t>
        <a:bodyPr/>
        <a:lstStyle/>
        <a:p>
          <a:endParaRPr lang="zh-CN" altLang="en-US"/>
        </a:p>
      </dgm:t>
    </dgm:pt>
    <dgm:pt modelId="{BEB3D542-08C0-4C22-9EE0-374364C64E26}" type="pres">
      <dgm:prSet presAssocID="{DF5A7F04-8D7C-45AB-9A7E-AFD40EF7B22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E765984-1B02-4DB4-8797-A3271C72815E}" type="pres">
      <dgm:prSet presAssocID="{8F7DE089-5834-470D-8B75-44369D31B634}" presName="gear1" presStyleLbl="node1" presStyleIdx="0" presStyleCnt="3">
        <dgm:presLayoutVars>
          <dgm:chMax val="1"/>
          <dgm:bulletEnabled val="1"/>
        </dgm:presLayoutVars>
      </dgm:prSet>
      <dgm:spPr/>
    </dgm:pt>
    <dgm:pt modelId="{44D47AE4-50D9-4C2C-BA9A-20FAC14803AF}" type="pres">
      <dgm:prSet presAssocID="{8F7DE089-5834-470D-8B75-44369D31B634}" presName="gear1srcNode" presStyleLbl="node1" presStyleIdx="0" presStyleCnt="3"/>
      <dgm:spPr/>
    </dgm:pt>
    <dgm:pt modelId="{5D7F45A5-9BA2-4370-AE35-CE5475AB7EA1}" type="pres">
      <dgm:prSet presAssocID="{8F7DE089-5834-470D-8B75-44369D31B634}" presName="gear1dstNode" presStyleLbl="node1" presStyleIdx="0" presStyleCnt="3"/>
      <dgm:spPr/>
    </dgm:pt>
    <dgm:pt modelId="{E0C74BD2-E20C-4A4A-BCF4-02578EADFC73}" type="pres">
      <dgm:prSet presAssocID="{7FFA169C-A1E9-4941-9D35-5B08381264B7}" presName="gear2" presStyleLbl="node1" presStyleIdx="1" presStyleCnt="3">
        <dgm:presLayoutVars>
          <dgm:chMax val="1"/>
          <dgm:bulletEnabled val="1"/>
        </dgm:presLayoutVars>
      </dgm:prSet>
      <dgm:spPr/>
    </dgm:pt>
    <dgm:pt modelId="{1CFF6236-B0E0-492E-81BF-20D59267432B}" type="pres">
      <dgm:prSet presAssocID="{7FFA169C-A1E9-4941-9D35-5B08381264B7}" presName="gear2srcNode" presStyleLbl="node1" presStyleIdx="1" presStyleCnt="3"/>
      <dgm:spPr/>
    </dgm:pt>
    <dgm:pt modelId="{11E8CE1B-C604-4CE2-9A50-43C68516E711}" type="pres">
      <dgm:prSet presAssocID="{7FFA169C-A1E9-4941-9D35-5B08381264B7}" presName="gear2dstNode" presStyleLbl="node1" presStyleIdx="1" presStyleCnt="3"/>
      <dgm:spPr/>
    </dgm:pt>
    <dgm:pt modelId="{109B7B58-E30B-4C37-986F-FB78931B4204}" type="pres">
      <dgm:prSet presAssocID="{3C1D0F23-CCA3-4660-B8EA-DD741B2826C4}" presName="gear3" presStyleLbl="node1" presStyleIdx="2" presStyleCnt="3"/>
      <dgm:spPr/>
    </dgm:pt>
    <dgm:pt modelId="{05A4BB89-C53E-4437-A68A-05E56553E599}" type="pres">
      <dgm:prSet presAssocID="{3C1D0F23-CCA3-4660-B8EA-DD741B2826C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6FE0ABA-721D-46F9-A6E2-C24ED0D298CF}" type="pres">
      <dgm:prSet presAssocID="{3C1D0F23-CCA3-4660-B8EA-DD741B2826C4}" presName="gear3srcNode" presStyleLbl="node1" presStyleIdx="2" presStyleCnt="3"/>
      <dgm:spPr/>
    </dgm:pt>
    <dgm:pt modelId="{8F2ECDD3-121B-4C10-8BA1-6249C080FE1D}" type="pres">
      <dgm:prSet presAssocID="{3C1D0F23-CCA3-4660-B8EA-DD741B2826C4}" presName="gear3dstNode" presStyleLbl="node1" presStyleIdx="2" presStyleCnt="3"/>
      <dgm:spPr/>
    </dgm:pt>
    <dgm:pt modelId="{885AD8B6-A4F1-4BD1-9E09-E3CC25753066}" type="pres">
      <dgm:prSet presAssocID="{D813E277-89CA-4CBE-AF67-946D89E057A1}" presName="connector1" presStyleLbl="sibTrans2D1" presStyleIdx="0" presStyleCnt="3"/>
      <dgm:spPr/>
    </dgm:pt>
    <dgm:pt modelId="{8C71F983-1626-4C0A-A3CD-452887F29CC1}" type="pres">
      <dgm:prSet presAssocID="{A09706F4-0542-4BB7-ABD3-5FB1139EF25B}" presName="connector2" presStyleLbl="sibTrans2D1" presStyleIdx="1" presStyleCnt="3"/>
      <dgm:spPr/>
    </dgm:pt>
    <dgm:pt modelId="{234A52B8-2248-4440-B79C-0F6E2F040DCA}" type="pres">
      <dgm:prSet presAssocID="{F49D7F41-B96E-4BC6-8657-0E696B1A449A}" presName="connector3" presStyleLbl="sibTrans2D1" presStyleIdx="2" presStyleCnt="3"/>
      <dgm:spPr/>
    </dgm:pt>
  </dgm:ptLst>
  <dgm:cxnLst>
    <dgm:cxn modelId="{99BA9B0C-A1A0-49FB-BD13-7CE3688F6D91}" type="presOf" srcId="{8F7DE089-5834-470D-8B75-44369D31B634}" destId="{2E765984-1B02-4DB4-8797-A3271C72815E}" srcOrd="0" destOrd="0" presId="urn:microsoft.com/office/officeart/2005/8/layout/gear1"/>
    <dgm:cxn modelId="{F636AE15-090A-480A-B282-2AC99DBE7263}" type="presOf" srcId="{3C1D0F23-CCA3-4660-B8EA-DD741B2826C4}" destId="{05A4BB89-C53E-4437-A68A-05E56553E599}" srcOrd="1" destOrd="0" presId="urn:microsoft.com/office/officeart/2005/8/layout/gear1"/>
    <dgm:cxn modelId="{617EF631-16D0-4090-913D-E79FFF2A5A72}" type="presOf" srcId="{7FFA169C-A1E9-4941-9D35-5B08381264B7}" destId="{11E8CE1B-C604-4CE2-9A50-43C68516E711}" srcOrd="2" destOrd="0" presId="urn:microsoft.com/office/officeart/2005/8/layout/gear1"/>
    <dgm:cxn modelId="{2D28B938-3488-4DFD-B0F0-88CD2B3D465E}" srcId="{DF5A7F04-8D7C-45AB-9A7E-AFD40EF7B226}" destId="{8F7DE089-5834-470D-8B75-44369D31B634}" srcOrd="0" destOrd="0" parTransId="{A233F1ED-37E3-4607-AC30-C44C16842A48}" sibTransId="{D813E277-89CA-4CBE-AF67-946D89E057A1}"/>
    <dgm:cxn modelId="{DCE33B41-6034-4068-BCDC-F6DAE0D4432E}" type="presOf" srcId="{7FFA169C-A1E9-4941-9D35-5B08381264B7}" destId="{1CFF6236-B0E0-492E-81BF-20D59267432B}" srcOrd="1" destOrd="0" presId="urn:microsoft.com/office/officeart/2005/8/layout/gear1"/>
    <dgm:cxn modelId="{35DB7244-F573-4BB8-860A-41A2393F4DFD}" type="presOf" srcId="{7FFA169C-A1E9-4941-9D35-5B08381264B7}" destId="{E0C74BD2-E20C-4A4A-BCF4-02578EADFC73}" srcOrd="0" destOrd="0" presId="urn:microsoft.com/office/officeart/2005/8/layout/gear1"/>
    <dgm:cxn modelId="{DBF02A4B-1B1D-4155-B3D2-2433B607CD07}" type="presOf" srcId="{F49D7F41-B96E-4BC6-8657-0E696B1A449A}" destId="{234A52B8-2248-4440-B79C-0F6E2F040DCA}" srcOrd="0" destOrd="0" presId="urn:microsoft.com/office/officeart/2005/8/layout/gear1"/>
    <dgm:cxn modelId="{A657C54D-6F27-4205-927A-D61FAC7A1039}" type="presOf" srcId="{8F7DE089-5834-470D-8B75-44369D31B634}" destId="{44D47AE4-50D9-4C2C-BA9A-20FAC14803AF}" srcOrd="1" destOrd="0" presId="urn:microsoft.com/office/officeart/2005/8/layout/gear1"/>
    <dgm:cxn modelId="{81E84D74-53FD-466E-91C1-5AA5A60D52D3}" type="presOf" srcId="{3C1D0F23-CCA3-4660-B8EA-DD741B2826C4}" destId="{8F2ECDD3-121B-4C10-8BA1-6249C080FE1D}" srcOrd="3" destOrd="0" presId="urn:microsoft.com/office/officeart/2005/8/layout/gear1"/>
    <dgm:cxn modelId="{59C89074-4D68-46FE-9162-0E6F2DBA9ECA}" type="presOf" srcId="{3C1D0F23-CCA3-4660-B8EA-DD741B2826C4}" destId="{109B7B58-E30B-4C37-986F-FB78931B4204}" srcOrd="0" destOrd="0" presId="urn:microsoft.com/office/officeart/2005/8/layout/gear1"/>
    <dgm:cxn modelId="{3E2A387F-1671-48A0-9B60-019AFD9D20B2}" srcId="{DF5A7F04-8D7C-45AB-9A7E-AFD40EF7B226}" destId="{7FFA169C-A1E9-4941-9D35-5B08381264B7}" srcOrd="1" destOrd="0" parTransId="{14533B60-3CC7-4AE1-B577-6FB9A099B465}" sibTransId="{A09706F4-0542-4BB7-ABD3-5FB1139EF25B}"/>
    <dgm:cxn modelId="{D6769C80-6727-457E-AEF0-48D7E51F9F5A}" type="presOf" srcId="{3C1D0F23-CCA3-4660-B8EA-DD741B2826C4}" destId="{56FE0ABA-721D-46F9-A6E2-C24ED0D298CF}" srcOrd="2" destOrd="0" presId="urn:microsoft.com/office/officeart/2005/8/layout/gear1"/>
    <dgm:cxn modelId="{765439A2-EB11-4C20-8284-1DE4E4CF23B4}" type="presOf" srcId="{DF5A7F04-8D7C-45AB-9A7E-AFD40EF7B226}" destId="{BEB3D542-08C0-4C22-9EE0-374364C64E26}" srcOrd="0" destOrd="0" presId="urn:microsoft.com/office/officeart/2005/8/layout/gear1"/>
    <dgm:cxn modelId="{C44380AE-E2DD-49C3-9FB7-3F0E7E57A8E6}" srcId="{DF5A7F04-8D7C-45AB-9A7E-AFD40EF7B226}" destId="{3C1D0F23-CCA3-4660-B8EA-DD741B2826C4}" srcOrd="2" destOrd="0" parTransId="{A8477142-3728-4B23-81EB-1324D6A6B2FA}" sibTransId="{F49D7F41-B96E-4BC6-8657-0E696B1A449A}"/>
    <dgm:cxn modelId="{BF5544B2-C063-4A81-BEAF-543BC610A23B}" type="presOf" srcId="{8F7DE089-5834-470D-8B75-44369D31B634}" destId="{5D7F45A5-9BA2-4370-AE35-CE5475AB7EA1}" srcOrd="2" destOrd="0" presId="urn:microsoft.com/office/officeart/2005/8/layout/gear1"/>
    <dgm:cxn modelId="{A89741BF-6D43-4AAC-AA5E-0A1445702D7A}" type="presOf" srcId="{A09706F4-0542-4BB7-ABD3-5FB1139EF25B}" destId="{8C71F983-1626-4C0A-A3CD-452887F29CC1}" srcOrd="0" destOrd="0" presId="urn:microsoft.com/office/officeart/2005/8/layout/gear1"/>
    <dgm:cxn modelId="{40BF26C2-F6AF-4311-ABD9-CF7911A2C7EE}" type="presOf" srcId="{D813E277-89CA-4CBE-AF67-946D89E057A1}" destId="{885AD8B6-A4F1-4BD1-9E09-E3CC25753066}" srcOrd="0" destOrd="0" presId="urn:microsoft.com/office/officeart/2005/8/layout/gear1"/>
    <dgm:cxn modelId="{826FFDF8-77A4-488F-9196-DA202F34A6AB}" type="presParOf" srcId="{BEB3D542-08C0-4C22-9EE0-374364C64E26}" destId="{2E765984-1B02-4DB4-8797-A3271C72815E}" srcOrd="0" destOrd="0" presId="urn:microsoft.com/office/officeart/2005/8/layout/gear1"/>
    <dgm:cxn modelId="{913EED2E-DE6B-4981-BEEF-B8A6E0CCCCBC}" type="presParOf" srcId="{BEB3D542-08C0-4C22-9EE0-374364C64E26}" destId="{44D47AE4-50D9-4C2C-BA9A-20FAC14803AF}" srcOrd="1" destOrd="0" presId="urn:microsoft.com/office/officeart/2005/8/layout/gear1"/>
    <dgm:cxn modelId="{22330298-965C-4684-B089-E616A826C261}" type="presParOf" srcId="{BEB3D542-08C0-4C22-9EE0-374364C64E26}" destId="{5D7F45A5-9BA2-4370-AE35-CE5475AB7EA1}" srcOrd="2" destOrd="0" presId="urn:microsoft.com/office/officeart/2005/8/layout/gear1"/>
    <dgm:cxn modelId="{7854BE53-2830-4D0B-A79A-5F82A2079F6E}" type="presParOf" srcId="{BEB3D542-08C0-4C22-9EE0-374364C64E26}" destId="{E0C74BD2-E20C-4A4A-BCF4-02578EADFC73}" srcOrd="3" destOrd="0" presId="urn:microsoft.com/office/officeart/2005/8/layout/gear1"/>
    <dgm:cxn modelId="{9097744D-D74F-45BA-A176-8396EE52A4C7}" type="presParOf" srcId="{BEB3D542-08C0-4C22-9EE0-374364C64E26}" destId="{1CFF6236-B0E0-492E-81BF-20D59267432B}" srcOrd="4" destOrd="0" presId="urn:microsoft.com/office/officeart/2005/8/layout/gear1"/>
    <dgm:cxn modelId="{295DD58A-A92B-4982-8E39-7A0B4BACB506}" type="presParOf" srcId="{BEB3D542-08C0-4C22-9EE0-374364C64E26}" destId="{11E8CE1B-C604-4CE2-9A50-43C68516E711}" srcOrd="5" destOrd="0" presId="urn:microsoft.com/office/officeart/2005/8/layout/gear1"/>
    <dgm:cxn modelId="{C6CA4D5E-8547-4640-9518-2A5F93B19CBA}" type="presParOf" srcId="{BEB3D542-08C0-4C22-9EE0-374364C64E26}" destId="{109B7B58-E30B-4C37-986F-FB78931B4204}" srcOrd="6" destOrd="0" presId="urn:microsoft.com/office/officeart/2005/8/layout/gear1"/>
    <dgm:cxn modelId="{214F9CA3-959D-4822-8CDF-E69CC1A9FF69}" type="presParOf" srcId="{BEB3D542-08C0-4C22-9EE0-374364C64E26}" destId="{05A4BB89-C53E-4437-A68A-05E56553E599}" srcOrd="7" destOrd="0" presId="urn:microsoft.com/office/officeart/2005/8/layout/gear1"/>
    <dgm:cxn modelId="{AA75647F-A304-4559-A85C-46443E0626B3}" type="presParOf" srcId="{BEB3D542-08C0-4C22-9EE0-374364C64E26}" destId="{56FE0ABA-721D-46F9-A6E2-C24ED0D298CF}" srcOrd="8" destOrd="0" presId="urn:microsoft.com/office/officeart/2005/8/layout/gear1"/>
    <dgm:cxn modelId="{DC34F8CC-1CAE-4811-8BCF-11EFB7C1E373}" type="presParOf" srcId="{BEB3D542-08C0-4C22-9EE0-374364C64E26}" destId="{8F2ECDD3-121B-4C10-8BA1-6249C080FE1D}" srcOrd="9" destOrd="0" presId="urn:microsoft.com/office/officeart/2005/8/layout/gear1"/>
    <dgm:cxn modelId="{49A8574F-A243-470F-8885-048D2C8C279E}" type="presParOf" srcId="{BEB3D542-08C0-4C22-9EE0-374364C64E26}" destId="{885AD8B6-A4F1-4BD1-9E09-E3CC25753066}" srcOrd="10" destOrd="0" presId="urn:microsoft.com/office/officeart/2005/8/layout/gear1"/>
    <dgm:cxn modelId="{6FEA1A80-1926-43F8-95F2-C567DD083FB8}" type="presParOf" srcId="{BEB3D542-08C0-4C22-9EE0-374364C64E26}" destId="{8C71F983-1626-4C0A-A3CD-452887F29CC1}" srcOrd="11" destOrd="0" presId="urn:microsoft.com/office/officeart/2005/8/layout/gear1"/>
    <dgm:cxn modelId="{B098405C-FF4D-4F7E-BF61-5BC7F2BE6B69}" type="presParOf" srcId="{BEB3D542-08C0-4C22-9EE0-374364C64E26}" destId="{234A52B8-2248-4440-B79C-0F6E2F040DC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B6F06-C440-4AB6-8BFA-4E6342CDF7D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770774-2E7D-4BEF-8730-787DE4BA206E}">
      <dgm:prSet phldrT="[文本]"/>
      <dgm:spPr/>
      <dgm:t>
        <a:bodyPr/>
        <a:lstStyle/>
        <a:p>
          <a:endParaRPr lang="zh-CN" altLang="en-US" dirty="0"/>
        </a:p>
      </dgm:t>
    </dgm:pt>
    <dgm:pt modelId="{177C4CE5-AE4C-45DD-AC94-022EDD723F53}" type="parTrans" cxnId="{C97702F0-B21F-43C0-BA5C-2F324F0EE2D1}">
      <dgm:prSet/>
      <dgm:spPr/>
      <dgm:t>
        <a:bodyPr/>
        <a:lstStyle/>
        <a:p>
          <a:endParaRPr lang="zh-CN" altLang="en-US"/>
        </a:p>
      </dgm:t>
    </dgm:pt>
    <dgm:pt modelId="{3E5B6519-0BBD-4AAA-8691-A03B34F51DE8}" type="sibTrans" cxnId="{C97702F0-B21F-43C0-BA5C-2F324F0EE2D1}">
      <dgm:prSet/>
      <dgm:spPr/>
      <dgm:t>
        <a:bodyPr/>
        <a:lstStyle/>
        <a:p>
          <a:endParaRPr lang="zh-CN" altLang="en-US"/>
        </a:p>
      </dgm:t>
    </dgm:pt>
    <dgm:pt modelId="{28C4C62B-8FAC-4A86-85C6-4C02EB0B8831}">
      <dgm:prSet phldrT="[文本]"/>
      <dgm:spPr/>
      <dgm:t>
        <a:bodyPr/>
        <a:lstStyle/>
        <a:p>
          <a:endParaRPr lang="zh-CN" altLang="en-US" dirty="0"/>
        </a:p>
      </dgm:t>
    </dgm:pt>
    <dgm:pt modelId="{A8ABF40E-8BFA-46F4-A831-E6A20B8E7603}" type="parTrans" cxnId="{AF1CF674-FF9A-4994-B37A-7BA1C37DA340}">
      <dgm:prSet/>
      <dgm:spPr/>
      <dgm:t>
        <a:bodyPr/>
        <a:lstStyle/>
        <a:p>
          <a:endParaRPr lang="zh-CN" altLang="en-US"/>
        </a:p>
      </dgm:t>
    </dgm:pt>
    <dgm:pt modelId="{43FEC8BD-D013-4CC8-977B-2490673F9DCC}" type="sibTrans" cxnId="{AF1CF674-FF9A-4994-B37A-7BA1C37DA340}">
      <dgm:prSet/>
      <dgm:spPr/>
      <dgm:t>
        <a:bodyPr/>
        <a:lstStyle/>
        <a:p>
          <a:endParaRPr lang="zh-CN" altLang="en-US"/>
        </a:p>
      </dgm:t>
    </dgm:pt>
    <dgm:pt modelId="{29CAB10C-D77F-4992-9216-6B2F61543700}">
      <dgm:prSet phldrT="[文本]"/>
      <dgm:spPr/>
      <dgm:t>
        <a:bodyPr/>
        <a:lstStyle/>
        <a:p>
          <a:endParaRPr lang="zh-CN" altLang="en-US" dirty="0"/>
        </a:p>
      </dgm:t>
    </dgm:pt>
    <dgm:pt modelId="{9032D2B7-FAFC-4DFA-BF29-FB87AF2150EF}" type="parTrans" cxnId="{97316683-AE5D-45C7-86EC-0B15618EF908}">
      <dgm:prSet/>
      <dgm:spPr/>
      <dgm:t>
        <a:bodyPr/>
        <a:lstStyle/>
        <a:p>
          <a:endParaRPr lang="zh-CN" altLang="en-US"/>
        </a:p>
      </dgm:t>
    </dgm:pt>
    <dgm:pt modelId="{CE7FB73B-BD0A-4D15-B7FD-5654B7C78554}" type="sibTrans" cxnId="{97316683-AE5D-45C7-86EC-0B15618EF908}">
      <dgm:prSet/>
      <dgm:spPr/>
      <dgm:t>
        <a:bodyPr/>
        <a:lstStyle/>
        <a:p>
          <a:endParaRPr lang="zh-CN" altLang="en-US"/>
        </a:p>
      </dgm:t>
    </dgm:pt>
    <dgm:pt modelId="{57426296-C441-4DA0-A756-C1489B4242BC}" type="pres">
      <dgm:prSet presAssocID="{136B6F06-C440-4AB6-8BFA-4E6342CDF7D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BC1743D-AAB4-4781-AF3B-B84BB0C4C902}" type="pres">
      <dgm:prSet presAssocID="{6E770774-2E7D-4BEF-8730-787DE4BA206E}" presName="Accent1" presStyleCnt="0"/>
      <dgm:spPr/>
    </dgm:pt>
    <dgm:pt modelId="{ADA6B17B-F11A-4386-B82A-7C8BE862A440}" type="pres">
      <dgm:prSet presAssocID="{6E770774-2E7D-4BEF-8730-787DE4BA206E}" presName="Accent" presStyleLbl="node1" presStyleIdx="0" presStyleCnt="3"/>
      <dgm:spPr>
        <a:solidFill>
          <a:srgbClr val="02C9F8"/>
        </a:solidFill>
        <a:ln>
          <a:noFill/>
        </a:ln>
      </dgm:spPr>
    </dgm:pt>
    <dgm:pt modelId="{7555824B-CB33-4CB4-875B-0086E62B880F}" type="pres">
      <dgm:prSet presAssocID="{6E770774-2E7D-4BEF-8730-787DE4BA206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1231FA2-BE53-4A86-93BA-F53B254EED84}" type="pres">
      <dgm:prSet presAssocID="{28C4C62B-8FAC-4A86-85C6-4C02EB0B8831}" presName="Accent2" presStyleCnt="0"/>
      <dgm:spPr/>
    </dgm:pt>
    <dgm:pt modelId="{31E961C1-222D-42F3-AC8F-102E41038B77}" type="pres">
      <dgm:prSet presAssocID="{28C4C62B-8FAC-4A86-85C6-4C02EB0B8831}" presName="Accent" presStyleLbl="node1" presStyleIdx="1" presStyleCnt="3"/>
      <dgm:spPr>
        <a:solidFill>
          <a:srgbClr val="02C9F8"/>
        </a:solidFill>
        <a:ln>
          <a:noFill/>
        </a:ln>
      </dgm:spPr>
    </dgm:pt>
    <dgm:pt modelId="{CDF48A84-CBF2-4F53-A353-9F8B59D37E7F}" type="pres">
      <dgm:prSet presAssocID="{28C4C62B-8FAC-4A86-85C6-4C02EB0B883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9E4E362-FB59-41C1-B63C-71E13CC0F315}" type="pres">
      <dgm:prSet presAssocID="{29CAB10C-D77F-4992-9216-6B2F61543700}" presName="Accent3" presStyleCnt="0"/>
      <dgm:spPr/>
    </dgm:pt>
    <dgm:pt modelId="{EC558510-D6E0-4C54-A8C5-8F90ABF2D5E0}" type="pres">
      <dgm:prSet presAssocID="{29CAB10C-D77F-4992-9216-6B2F61543700}" presName="Accent" presStyleLbl="node1" presStyleIdx="2" presStyleCnt="3"/>
      <dgm:spPr>
        <a:solidFill>
          <a:srgbClr val="02C9F8"/>
        </a:solidFill>
        <a:ln>
          <a:noFill/>
        </a:ln>
      </dgm:spPr>
    </dgm:pt>
    <dgm:pt modelId="{B1EA9479-DC85-405D-AFBC-E0547ADCA663}" type="pres">
      <dgm:prSet presAssocID="{29CAB10C-D77F-4992-9216-6B2F6154370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ABDD3D3C-1508-45A4-B4F4-B401EA72C173}" type="presOf" srcId="{28C4C62B-8FAC-4A86-85C6-4C02EB0B8831}" destId="{CDF48A84-CBF2-4F53-A353-9F8B59D37E7F}" srcOrd="0" destOrd="0" presId="urn:microsoft.com/office/officeart/2009/layout/CircleArrowProcess"/>
    <dgm:cxn modelId="{08E66F42-5595-47E1-8FC5-49E59E52C77D}" type="presOf" srcId="{6E770774-2E7D-4BEF-8730-787DE4BA206E}" destId="{7555824B-CB33-4CB4-875B-0086E62B880F}" srcOrd="0" destOrd="0" presId="urn:microsoft.com/office/officeart/2009/layout/CircleArrowProcess"/>
    <dgm:cxn modelId="{8EF1D742-3118-4613-8A93-D00A4DFFD6BA}" type="presOf" srcId="{29CAB10C-D77F-4992-9216-6B2F61543700}" destId="{B1EA9479-DC85-405D-AFBC-E0547ADCA663}" srcOrd="0" destOrd="0" presId="urn:microsoft.com/office/officeart/2009/layout/CircleArrowProcess"/>
    <dgm:cxn modelId="{B50FFA4E-FFE7-44BF-B849-010BE828CCF5}" type="presOf" srcId="{136B6F06-C440-4AB6-8BFA-4E6342CDF7D5}" destId="{57426296-C441-4DA0-A756-C1489B4242BC}" srcOrd="0" destOrd="0" presId="urn:microsoft.com/office/officeart/2009/layout/CircleArrowProcess"/>
    <dgm:cxn modelId="{AF1CF674-FF9A-4994-B37A-7BA1C37DA340}" srcId="{136B6F06-C440-4AB6-8BFA-4E6342CDF7D5}" destId="{28C4C62B-8FAC-4A86-85C6-4C02EB0B8831}" srcOrd="1" destOrd="0" parTransId="{A8ABF40E-8BFA-46F4-A831-E6A20B8E7603}" sibTransId="{43FEC8BD-D013-4CC8-977B-2490673F9DCC}"/>
    <dgm:cxn modelId="{97316683-AE5D-45C7-86EC-0B15618EF908}" srcId="{136B6F06-C440-4AB6-8BFA-4E6342CDF7D5}" destId="{29CAB10C-D77F-4992-9216-6B2F61543700}" srcOrd="2" destOrd="0" parTransId="{9032D2B7-FAFC-4DFA-BF29-FB87AF2150EF}" sibTransId="{CE7FB73B-BD0A-4D15-B7FD-5654B7C78554}"/>
    <dgm:cxn modelId="{C97702F0-B21F-43C0-BA5C-2F324F0EE2D1}" srcId="{136B6F06-C440-4AB6-8BFA-4E6342CDF7D5}" destId="{6E770774-2E7D-4BEF-8730-787DE4BA206E}" srcOrd="0" destOrd="0" parTransId="{177C4CE5-AE4C-45DD-AC94-022EDD723F53}" sibTransId="{3E5B6519-0BBD-4AAA-8691-A03B34F51DE8}"/>
    <dgm:cxn modelId="{645567BC-B21A-47E4-B2FD-7321B407AA49}" type="presParOf" srcId="{57426296-C441-4DA0-A756-C1489B4242BC}" destId="{3BC1743D-AAB4-4781-AF3B-B84BB0C4C902}" srcOrd="0" destOrd="0" presId="urn:microsoft.com/office/officeart/2009/layout/CircleArrowProcess"/>
    <dgm:cxn modelId="{064BBA48-CF0B-48C1-8839-EB00DB657A35}" type="presParOf" srcId="{3BC1743D-AAB4-4781-AF3B-B84BB0C4C902}" destId="{ADA6B17B-F11A-4386-B82A-7C8BE862A440}" srcOrd="0" destOrd="0" presId="urn:microsoft.com/office/officeart/2009/layout/CircleArrowProcess"/>
    <dgm:cxn modelId="{42922C97-8C16-4C76-8FF5-9ED81E04B7F1}" type="presParOf" srcId="{57426296-C441-4DA0-A756-C1489B4242BC}" destId="{7555824B-CB33-4CB4-875B-0086E62B880F}" srcOrd="1" destOrd="0" presId="urn:microsoft.com/office/officeart/2009/layout/CircleArrowProcess"/>
    <dgm:cxn modelId="{84599126-2A3F-4CF8-B7B9-1D0B7EDEB73E}" type="presParOf" srcId="{57426296-C441-4DA0-A756-C1489B4242BC}" destId="{C1231FA2-BE53-4A86-93BA-F53B254EED84}" srcOrd="2" destOrd="0" presId="urn:microsoft.com/office/officeart/2009/layout/CircleArrowProcess"/>
    <dgm:cxn modelId="{628E42A2-4132-46AC-8095-348DD437B85F}" type="presParOf" srcId="{C1231FA2-BE53-4A86-93BA-F53B254EED84}" destId="{31E961C1-222D-42F3-AC8F-102E41038B77}" srcOrd="0" destOrd="0" presId="urn:microsoft.com/office/officeart/2009/layout/CircleArrowProcess"/>
    <dgm:cxn modelId="{4C70DB5A-BE2D-441B-9C49-61611D337709}" type="presParOf" srcId="{57426296-C441-4DA0-A756-C1489B4242BC}" destId="{CDF48A84-CBF2-4F53-A353-9F8B59D37E7F}" srcOrd="3" destOrd="0" presId="urn:microsoft.com/office/officeart/2009/layout/CircleArrowProcess"/>
    <dgm:cxn modelId="{54B8E1E3-7973-414C-B65E-41768994EB53}" type="presParOf" srcId="{57426296-C441-4DA0-A756-C1489B4242BC}" destId="{29E4E362-FB59-41C1-B63C-71E13CC0F315}" srcOrd="4" destOrd="0" presId="urn:microsoft.com/office/officeart/2009/layout/CircleArrowProcess"/>
    <dgm:cxn modelId="{78840B84-2FD3-46BB-A6AF-29C8A8A66EF4}" type="presParOf" srcId="{29E4E362-FB59-41C1-B63C-71E13CC0F315}" destId="{EC558510-D6E0-4C54-A8C5-8F90ABF2D5E0}" srcOrd="0" destOrd="0" presId="urn:microsoft.com/office/officeart/2009/layout/CircleArrowProcess"/>
    <dgm:cxn modelId="{F2829728-271F-4FD2-82E7-A48A0191DAC1}" type="presParOf" srcId="{57426296-C441-4DA0-A756-C1489B4242BC}" destId="{B1EA9479-DC85-405D-AFBC-E0547ADCA66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65984-1B02-4DB4-8797-A3271C72815E}">
      <dsp:nvSpPr>
        <dsp:cNvPr id="0" name=""/>
        <dsp:cNvSpPr/>
      </dsp:nvSpPr>
      <dsp:spPr>
        <a:xfrm>
          <a:off x="2123942" y="1915715"/>
          <a:ext cx="2341429" cy="2341429"/>
        </a:xfrm>
        <a:prstGeom prst="gear9">
          <a:avLst/>
        </a:prstGeom>
        <a:solidFill>
          <a:srgbClr val="02C9F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2594673" y="2464184"/>
        <a:ext cx="1399967" cy="1203542"/>
      </dsp:txXfrm>
    </dsp:sp>
    <dsp:sp modelId="{E0C74BD2-E20C-4A4A-BCF4-02578EADFC73}">
      <dsp:nvSpPr>
        <dsp:cNvPr id="0" name=""/>
        <dsp:cNvSpPr/>
      </dsp:nvSpPr>
      <dsp:spPr>
        <a:xfrm>
          <a:off x="761656" y="1362286"/>
          <a:ext cx="1702858" cy="1702858"/>
        </a:xfrm>
        <a:prstGeom prst="gear6">
          <a:avLst/>
        </a:prstGeom>
        <a:solidFill>
          <a:srgbClr val="02C9F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0" kern="1200" dirty="0"/>
        </a:p>
      </dsp:txBody>
      <dsp:txXfrm>
        <a:off x="1190356" y="1793577"/>
        <a:ext cx="845458" cy="840276"/>
      </dsp:txXfrm>
    </dsp:sp>
    <dsp:sp modelId="{109B7B58-E30B-4C37-986F-FB78931B4204}">
      <dsp:nvSpPr>
        <dsp:cNvPr id="0" name=""/>
        <dsp:cNvSpPr/>
      </dsp:nvSpPr>
      <dsp:spPr>
        <a:xfrm rot="20700000">
          <a:off x="1715430" y="187488"/>
          <a:ext cx="1668453" cy="1668453"/>
        </a:xfrm>
        <a:prstGeom prst="gear6">
          <a:avLst/>
        </a:prstGeom>
        <a:solidFill>
          <a:srgbClr val="02C9F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600" kern="1200" dirty="0"/>
        </a:p>
      </dsp:txBody>
      <dsp:txXfrm rot="-20700000">
        <a:off x="2081371" y="553428"/>
        <a:ext cx="936571" cy="936571"/>
      </dsp:txXfrm>
    </dsp:sp>
    <dsp:sp modelId="{885AD8B6-A4F1-4BD1-9E09-E3CC25753066}">
      <dsp:nvSpPr>
        <dsp:cNvPr id="0" name=""/>
        <dsp:cNvSpPr/>
      </dsp:nvSpPr>
      <dsp:spPr>
        <a:xfrm>
          <a:off x="1944591" y="1562006"/>
          <a:ext cx="2997030" cy="2997030"/>
        </a:xfrm>
        <a:prstGeom prst="circularArrow">
          <a:avLst>
            <a:gd name="adj1" fmla="val 4687"/>
            <a:gd name="adj2" fmla="val 299029"/>
            <a:gd name="adj3" fmla="val 2517710"/>
            <a:gd name="adj4" fmla="val 15857953"/>
            <a:gd name="adj5" fmla="val 5469"/>
          </a:avLst>
        </a:prstGeom>
        <a:solidFill>
          <a:srgbClr val="02C9F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1F983-1626-4C0A-A3CD-452887F29CC1}">
      <dsp:nvSpPr>
        <dsp:cNvPr id="0" name=""/>
        <dsp:cNvSpPr/>
      </dsp:nvSpPr>
      <dsp:spPr>
        <a:xfrm>
          <a:off x="460083" y="985238"/>
          <a:ext cx="2177529" cy="21775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02C9F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A52B8-2248-4440-B79C-0F6E2F040DCA}">
      <dsp:nvSpPr>
        <dsp:cNvPr id="0" name=""/>
        <dsp:cNvSpPr/>
      </dsp:nvSpPr>
      <dsp:spPr>
        <a:xfrm>
          <a:off x="1329500" y="-178235"/>
          <a:ext cx="2347815" cy="234781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02C9F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6B17B-F11A-4386-B82A-7C8BE862A440}">
      <dsp:nvSpPr>
        <dsp:cNvPr id="0" name=""/>
        <dsp:cNvSpPr/>
      </dsp:nvSpPr>
      <dsp:spPr>
        <a:xfrm>
          <a:off x="2248896" y="0"/>
          <a:ext cx="2241377" cy="224171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02C9F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5824B-CB33-4CB4-875B-0086E62B880F}">
      <dsp:nvSpPr>
        <dsp:cNvPr id="0" name=""/>
        <dsp:cNvSpPr/>
      </dsp:nvSpPr>
      <dsp:spPr>
        <a:xfrm>
          <a:off x="2744315" y="809328"/>
          <a:ext cx="1245490" cy="62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0" kern="1200" dirty="0"/>
        </a:p>
      </dsp:txBody>
      <dsp:txXfrm>
        <a:off x="2744315" y="809328"/>
        <a:ext cx="1245490" cy="622596"/>
      </dsp:txXfrm>
    </dsp:sp>
    <dsp:sp modelId="{31E961C1-222D-42F3-AC8F-102E41038B77}">
      <dsp:nvSpPr>
        <dsp:cNvPr id="0" name=""/>
        <dsp:cNvSpPr/>
      </dsp:nvSpPr>
      <dsp:spPr>
        <a:xfrm>
          <a:off x="1626362" y="1288033"/>
          <a:ext cx="2241377" cy="224171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2C9F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48A84-CBF2-4F53-A353-9F8B59D37E7F}">
      <dsp:nvSpPr>
        <dsp:cNvPr id="0" name=""/>
        <dsp:cNvSpPr/>
      </dsp:nvSpPr>
      <dsp:spPr>
        <a:xfrm>
          <a:off x="2124305" y="2104813"/>
          <a:ext cx="1245490" cy="62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0" kern="1200" dirty="0"/>
        </a:p>
      </dsp:txBody>
      <dsp:txXfrm>
        <a:off x="2124305" y="2104813"/>
        <a:ext cx="1245490" cy="622596"/>
      </dsp:txXfrm>
    </dsp:sp>
    <dsp:sp modelId="{EC558510-D6E0-4C54-A8C5-8F90ABF2D5E0}">
      <dsp:nvSpPr>
        <dsp:cNvPr id="0" name=""/>
        <dsp:cNvSpPr/>
      </dsp:nvSpPr>
      <dsp:spPr>
        <a:xfrm>
          <a:off x="2408424" y="2730203"/>
          <a:ext cx="1925690" cy="192646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02C9F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A9479-DC85-405D-AFBC-E0547ADCA663}">
      <dsp:nvSpPr>
        <dsp:cNvPr id="0" name=""/>
        <dsp:cNvSpPr/>
      </dsp:nvSpPr>
      <dsp:spPr>
        <a:xfrm>
          <a:off x="2747261" y="3402160"/>
          <a:ext cx="1245490" cy="62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0" kern="1200" dirty="0"/>
        </a:p>
      </dsp:txBody>
      <dsp:txXfrm>
        <a:off x="2747261" y="3402160"/>
        <a:ext cx="1245490" cy="622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48AFC-2CF2-412E-839F-4D688F8A7FAA}" type="datetimeFigureOut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72BB-0AAC-4026-BC4E-FFC304566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5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09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780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902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842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19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109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823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892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00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414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74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43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096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516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909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400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891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142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31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24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98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5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73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40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9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0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4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4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42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372BB-0AAC-4026-BC4E-FFC3045660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883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2BB-0AAC-4026-BC4E-FFC30456607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3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0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  <a:pPr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3.svg"/><Relationship Id="rId4" Type="http://schemas.openxmlformats.org/officeDocument/2006/relationships/image" Target="../media/image7.sv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.xml"/><Relationship Id="rId15" Type="http://schemas.openxmlformats.org/officeDocument/2006/relationships/hyperlink" Target="&#20108;&#32452;-&#38656;&#27714;&#35268;&#32422;.doc" TargetMode="Externa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svg"/><Relationship Id="rId14" Type="http://schemas.openxmlformats.org/officeDocument/2006/relationships/hyperlink" Target="&#20108;&#32452;-&#39033;&#30446;&#35774;&#35745;&#25253;&#21578;.doc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9">
            <a:extLst>
              <a:ext uri="{FF2B5EF4-FFF2-40B4-BE49-F238E27FC236}">
                <a16:creationId xmlns:a16="http://schemas.microsoft.com/office/drawing/2014/main" id="{C95A12D0-B245-46D6-B8BC-0E72BD3A591B}"/>
              </a:ext>
            </a:extLst>
          </p:cNvPr>
          <p:cNvSpPr>
            <a:spLocks/>
          </p:cNvSpPr>
          <p:nvPr/>
        </p:nvSpPr>
        <p:spPr bwMode="auto">
          <a:xfrm flipH="1">
            <a:off x="9913279" y="4429534"/>
            <a:ext cx="2278721" cy="2428466"/>
          </a:xfrm>
          <a:prstGeom prst="rtTriangle">
            <a:avLst/>
          </a:prstGeom>
          <a:solidFill>
            <a:srgbClr val="02C9F8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altLang="zh-CN" sz="5800">
              <a:solidFill>
                <a:srgbClr val="000000"/>
              </a:solidFill>
              <a:latin typeface="Gill Sans" charset="0"/>
              <a:ea typeface="ヒラギノ角ゴ ProN W3" pitchFamily="2" charset="-128"/>
              <a:sym typeface="Gill Sans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7E583D-FE82-4FCD-895A-74E936075988}"/>
              </a:ext>
            </a:extLst>
          </p:cNvPr>
          <p:cNvGrpSpPr/>
          <p:nvPr/>
        </p:nvGrpSpPr>
        <p:grpSpPr>
          <a:xfrm>
            <a:off x="1159327" y="2282051"/>
            <a:ext cx="10010862" cy="3361716"/>
            <a:chOff x="881956" y="2264747"/>
            <a:chExt cx="10010862" cy="336171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4AC2361-0A6D-4062-8513-D5A2B921B126}"/>
                </a:ext>
              </a:extLst>
            </p:cNvPr>
            <p:cNvSpPr txBox="1"/>
            <p:nvPr/>
          </p:nvSpPr>
          <p:spPr>
            <a:xfrm>
              <a:off x="3710254" y="2264747"/>
              <a:ext cx="63789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rgbClr val="53585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sz="6000" dirty="0">
                  <a:solidFill>
                    <a:schemeClr val="bg1"/>
                  </a:solidFill>
                  <a:sym typeface="+mn-lt"/>
                </a:rPr>
                <a:t>HWC </a:t>
              </a:r>
              <a:r>
                <a:rPr lang="zh-CN" altLang="en-US" sz="6000" dirty="0">
                  <a:solidFill>
                    <a:schemeClr val="bg1"/>
                  </a:solidFill>
                  <a:sym typeface="+mn-lt"/>
                </a:rPr>
                <a:t>音乐播放器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252E52-3849-49F9-A113-5FC0F8F793F8}"/>
                </a:ext>
              </a:extLst>
            </p:cNvPr>
            <p:cNvSpPr txBox="1"/>
            <p:nvPr/>
          </p:nvSpPr>
          <p:spPr>
            <a:xfrm>
              <a:off x="881956" y="4229612"/>
              <a:ext cx="45909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汇报小组：二组</a:t>
              </a:r>
              <a:endParaRPr lang="en-US" altLang="zh-CN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组长：胡未名</a:t>
              </a:r>
              <a:endParaRPr lang="en-US" altLang="zh-CN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组员：王澳 陈怡君</a:t>
              </a:r>
              <a:endPara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58EABB5-9CEE-465A-B9BC-B7056A2BA965}"/>
                </a:ext>
              </a:extLst>
            </p:cNvPr>
            <p:cNvSpPr txBox="1"/>
            <p:nvPr/>
          </p:nvSpPr>
          <p:spPr>
            <a:xfrm>
              <a:off x="881956" y="5257131"/>
              <a:ext cx="3987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sz="18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日期：</a:t>
              </a:r>
              <a:r>
                <a:rPr lang="en-US" altLang="zh-CN" sz="18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2021</a:t>
              </a:r>
              <a:r>
                <a:rPr lang="zh-CN" altLang="en-US" sz="18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年</a:t>
              </a:r>
              <a:r>
                <a:rPr lang="en-US" altLang="zh-CN" sz="18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</a:t>
              </a:r>
              <a:r>
                <a:rPr lang="zh-CN" altLang="en-US" sz="18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月</a:t>
              </a:r>
            </a:p>
          </p:txBody>
        </p:sp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id="{A63ED59A-B15D-44EB-9CF3-C51907D2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280" y="2276872"/>
              <a:ext cx="157163" cy="1003538"/>
            </a:xfrm>
            <a:custGeom>
              <a:avLst/>
              <a:gdLst>
                <a:gd name="T0" fmla="*/ 78582 w 21600"/>
                <a:gd name="T1" fmla="*/ 642144 h 21600"/>
                <a:gd name="T2" fmla="*/ 78582 w 21600"/>
                <a:gd name="T3" fmla="*/ 642144 h 21600"/>
                <a:gd name="T4" fmla="*/ 78582 w 21600"/>
                <a:gd name="T5" fmla="*/ 642144 h 21600"/>
                <a:gd name="T6" fmla="*/ 78582 w 21600"/>
                <a:gd name="T7" fmla="*/ 6421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C9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8255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8000" dirty="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F2F6DD6-96BC-469E-BE31-CEF80D2DA864}"/>
                </a:ext>
              </a:extLst>
            </p:cNvPr>
            <p:cNvSpPr txBox="1"/>
            <p:nvPr/>
          </p:nvSpPr>
          <p:spPr>
            <a:xfrm>
              <a:off x="3935686" y="3280410"/>
              <a:ext cx="6957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——21</a:t>
              </a:r>
              <a:r>
                <a:rPr lang="zh-CN" altLang="en-US" sz="24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年暑期实训小组合作报告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95" y="2282051"/>
            <a:ext cx="1218203" cy="12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/>
          </p:cNvSpPr>
          <p:nvPr/>
        </p:nvSpPr>
        <p:spPr bwMode="auto">
          <a:xfrm>
            <a:off x="-3297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亮点展示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Highlights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9F87-4E57-492E-BDB1-15857D8DEAD5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6080C4-9C4A-471B-8BB9-E4205C53F1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550" y="28245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C408D3-772C-4053-B7B7-398A1D3E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83" y="1265435"/>
            <a:ext cx="11598047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让用户在一个播放列表中存储来自不同文件夹的音乐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 在记录歌曲信息的结构体里添加path这一参数，用于记录音乐所在的位置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 以文件路径为基础，创建链表节点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7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 根据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短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路径来打开音乐文件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3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</a:t>
            </a:r>
            <a:r>
              <a:rPr kumimoji="0" lang="zh-CN" altLang="zh-CN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878AF03-5607-45C8-BFCC-7A939DEEF6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350" y="22594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36091F9-1B78-4CFB-90FF-6DC2B3101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7" y="4440040"/>
            <a:ext cx="110109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C15E4E9-4B4F-4DB2-ACF5-43D9C67E0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3" y="2095121"/>
            <a:ext cx="8835685" cy="17127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1AC631-F9B8-416F-A3EA-701F50E09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6095940"/>
            <a:ext cx="8279135" cy="4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3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/>
          </p:cNvSpPr>
          <p:nvPr/>
        </p:nvSpPr>
        <p:spPr bwMode="auto">
          <a:xfrm>
            <a:off x="-3297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亮点展示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Highlights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9F87-4E57-492E-BDB1-15857D8DEAD5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B1B09A-C2F6-40B9-B7BA-FF7E4A369288}"/>
              </a:ext>
            </a:extLst>
          </p:cNvPr>
          <p:cNvSpPr txBox="1"/>
          <p:nvPr/>
        </p:nvSpPr>
        <p:spPr>
          <a:xfrm>
            <a:off x="560782" y="1351469"/>
            <a:ext cx="10544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如何让用户更加舒适地给自己的播放列表添加音乐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调用</a:t>
            </a:r>
            <a:r>
              <a:rPr lang="en-US" altLang="zh-CN" dirty="0">
                <a:solidFill>
                  <a:schemeClr val="bg1"/>
                </a:solidFill>
              </a:rPr>
              <a:t>Win 32 API</a:t>
            </a:r>
            <a:r>
              <a:rPr lang="zh-CN" altLang="en-US" dirty="0">
                <a:solidFill>
                  <a:schemeClr val="bg1"/>
                </a:solidFill>
              </a:rPr>
              <a:t>来创建图形化选择界面，省去输入路径的麻烦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0420E3-BD46-4094-97AD-05D2DB1C21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2" y="2218399"/>
            <a:ext cx="10805205" cy="87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/>
          </p:cNvSpPr>
          <p:nvPr/>
        </p:nvSpPr>
        <p:spPr bwMode="auto">
          <a:xfrm>
            <a:off x="-3297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亮点展示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Highlights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9F87-4E57-492E-BDB1-15857D8DEAD5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098ECA-0200-4E84-B987-AE6AB067FDF6}"/>
              </a:ext>
            </a:extLst>
          </p:cNvPr>
          <p:cNvSpPr txBox="1"/>
          <p:nvPr/>
        </p:nvSpPr>
        <p:spPr>
          <a:xfrm>
            <a:off x="560783" y="1307713"/>
            <a:ext cx="53015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如何让用户更加舒适地调节音量</a:t>
            </a: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改一下播放器音量的显示方式，原先是</a:t>
            </a:r>
            <a:r>
              <a:rPr lang="en-US" altLang="zh-CN" dirty="0">
                <a:solidFill>
                  <a:schemeClr val="bg1"/>
                </a:solidFill>
              </a:rPr>
              <a:t>0-1000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显示时把它调整为</a:t>
            </a:r>
            <a:r>
              <a:rPr lang="en-US" altLang="zh-CN" dirty="0">
                <a:solidFill>
                  <a:schemeClr val="bg1"/>
                </a:solidFill>
              </a:rPr>
              <a:t>0-100%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用户还可以在程序里调节系统音量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484BBD-2DA0-4B5F-8CAF-EEC53A6E5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257" y="2866360"/>
            <a:ext cx="6542677" cy="3950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4A0D99-09BD-4A56-A713-475C1EA85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950" y="128138"/>
            <a:ext cx="5894465" cy="36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/>
          </p:cNvSpPr>
          <p:nvPr/>
        </p:nvSpPr>
        <p:spPr bwMode="auto">
          <a:xfrm>
            <a:off x="-3297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亮点展示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Highlights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9F87-4E57-492E-BDB1-15857D8DEAD5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098ECA-0200-4E84-B987-AE6AB067FDF6}"/>
              </a:ext>
            </a:extLst>
          </p:cNvPr>
          <p:cNvSpPr txBox="1"/>
          <p:nvPr/>
        </p:nvSpPr>
        <p:spPr>
          <a:xfrm>
            <a:off x="560783" y="1307713"/>
            <a:ext cx="53015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歌词实时显示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如果歌曲所在的文件夹下有和歌曲对应的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err="1">
                <a:solidFill>
                  <a:schemeClr val="bg1"/>
                </a:solidFill>
              </a:rPr>
              <a:t>lrc</a:t>
            </a:r>
            <a:r>
              <a:rPr lang="zh-CN" altLang="en-US" dirty="0">
                <a:solidFill>
                  <a:schemeClr val="bg1"/>
                </a:solidFill>
              </a:rPr>
              <a:t>文件，程序会尝试读取歌词并高亮实时显示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6DD1D1-1EE7-4F52-A0CE-A4F3F65DE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246" y="1439169"/>
            <a:ext cx="7278588" cy="52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1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/>
          </p:cNvSpPr>
          <p:nvPr/>
        </p:nvSpPr>
        <p:spPr bwMode="auto">
          <a:xfrm>
            <a:off x="-3297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技术细节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Highlights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9F87-4E57-492E-BDB1-15857D8DEAD5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636A35-1CDB-49CB-812F-40920FF651BA}"/>
              </a:ext>
            </a:extLst>
          </p:cNvPr>
          <p:cNvSpPr txBox="1"/>
          <p:nvPr/>
        </p:nvSpPr>
        <p:spPr>
          <a:xfrm>
            <a:off x="560783" y="121074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如何打开名称带空格的音乐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使用“短路径”打开音乐文件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0FA198-AE62-4ECC-A035-095E75A7A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3" y="1929854"/>
            <a:ext cx="10349207" cy="23188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89F8D0-439E-433D-B726-AC7AC8D91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68586" y="4467429"/>
            <a:ext cx="13460586" cy="20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8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/>
          </p:cNvSpPr>
          <p:nvPr/>
        </p:nvSpPr>
        <p:spPr bwMode="auto">
          <a:xfrm>
            <a:off x="0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技术细节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Highlights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dirty="0">
                <a:solidFill>
                  <a:prstClr val="white"/>
                </a:solidFill>
                <a:latin typeface="Century Gothic" panose="020B0502020202020204" pitchFamily="34" charset="0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3329777-3BE0-48AA-BDD4-0836E160F010}"/>
              </a:ext>
            </a:extLst>
          </p:cNvPr>
          <p:cNvGrpSpPr/>
          <p:nvPr/>
        </p:nvGrpSpPr>
        <p:grpSpPr>
          <a:xfrm>
            <a:off x="423861" y="1187796"/>
            <a:ext cx="11471052" cy="737269"/>
            <a:chOff x="5384729" y="1165525"/>
            <a:chExt cx="11471052" cy="70354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FF9EBD5-F5C9-4054-A528-2F4FA9B97A16}"/>
                </a:ext>
              </a:extLst>
            </p:cNvPr>
            <p:cNvSpPr txBox="1"/>
            <p:nvPr/>
          </p:nvSpPr>
          <p:spPr>
            <a:xfrm>
              <a:off x="5384729" y="1546002"/>
              <a:ext cx="11471052" cy="323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尽可能全地编写了关于链表的操作，使得单向非循环链表也能在外部实现“列表循环”播放模式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——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List.h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PlayerPage.cpp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39BD4D8-25F7-4CF1-998E-A0463856E5A0}"/>
                </a:ext>
              </a:extLst>
            </p:cNvPr>
            <p:cNvSpPr txBox="1"/>
            <p:nvPr/>
          </p:nvSpPr>
          <p:spPr>
            <a:xfrm>
              <a:off x="5384729" y="1165525"/>
              <a:ext cx="5148184" cy="3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Nexa Light" panose="02000000000000000000" pitchFamily="2" charset="0"/>
                  <a:ea typeface="宋体" panose="02010600030101010101" pitchFamily="2" charset="-122"/>
                </a:rPr>
                <a:t>极其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宋体" panose="02010600030101010101" pitchFamily="2" charset="-122"/>
                  <a:cs typeface="+mn-cs"/>
                </a:rPr>
                <a:t>丰富的链表操作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B65C046-4181-497E-8151-3402560D0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40" y="2013642"/>
            <a:ext cx="6989873" cy="43333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3841EA-107E-4BDC-AF70-3D6C5DAB6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80" y="1914848"/>
            <a:ext cx="4524608" cy="494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4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/>
          </p:cNvSpPr>
          <p:nvPr/>
        </p:nvSpPr>
        <p:spPr bwMode="auto">
          <a:xfrm>
            <a:off x="0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技术细节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Highlights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dirty="0">
                <a:solidFill>
                  <a:prstClr val="white"/>
                </a:solidFill>
                <a:latin typeface="Century Gothic" panose="020B0502020202020204" pitchFamily="34" charset="0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3329777-3BE0-48AA-BDD4-0836E160F010}"/>
              </a:ext>
            </a:extLst>
          </p:cNvPr>
          <p:cNvGrpSpPr/>
          <p:nvPr/>
        </p:nvGrpSpPr>
        <p:grpSpPr>
          <a:xfrm>
            <a:off x="423861" y="1187796"/>
            <a:ext cx="11471052" cy="737269"/>
            <a:chOff x="5384729" y="1165525"/>
            <a:chExt cx="11471052" cy="70354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FF9EBD5-F5C9-4054-A528-2F4FA9B97A16}"/>
                </a:ext>
              </a:extLst>
            </p:cNvPr>
            <p:cNvSpPr txBox="1"/>
            <p:nvPr/>
          </p:nvSpPr>
          <p:spPr>
            <a:xfrm>
              <a:off x="5384729" y="1546002"/>
              <a:ext cx="11471052" cy="323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请开发者打开每个头文件体验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39BD4D8-25F7-4CF1-998E-A0463856E5A0}"/>
                </a:ext>
              </a:extLst>
            </p:cNvPr>
            <p:cNvSpPr txBox="1"/>
            <p:nvPr/>
          </p:nvSpPr>
          <p:spPr>
            <a:xfrm>
              <a:off x="5384729" y="1165525"/>
              <a:ext cx="5148184" cy="3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Nexa Light" panose="02000000000000000000" pitchFamily="2" charset="0"/>
                  <a:ea typeface="宋体" panose="02010600030101010101" pitchFamily="2" charset="-122"/>
                </a:rPr>
                <a:t>丰富的函数注释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Light" panose="02000000000000000000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2EF3A7B6-506A-4F11-A813-2DD07ABD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852" y="2639799"/>
            <a:ext cx="5718897" cy="40372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7E0F99B-C388-4023-9F78-EF2AE52A1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77" y="180975"/>
            <a:ext cx="4246206" cy="42462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D6E9504-A071-4552-A0C3-6ACF0B442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751" y="81657"/>
            <a:ext cx="6127836" cy="66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2C9F8"/>
                </a:solidFill>
                <a:latin typeface="Nexa Light" panose="02000000000000000000" pitchFamily="2" charset="0"/>
              </a:rPr>
              <a:t>CONTENT</a:t>
            </a:r>
            <a:endParaRPr lang="zh-CN" altLang="en-US" sz="4000" dirty="0">
              <a:solidFill>
                <a:srgbClr val="02C9F8"/>
              </a:solidFill>
              <a:latin typeface="Nexa Light" panose="02000000000000000000" pitchFamily="2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E95D70-2EC1-4EA3-BB2F-2AB210047047}"/>
              </a:ext>
            </a:extLst>
          </p:cNvPr>
          <p:cNvGrpSpPr/>
          <p:nvPr/>
        </p:nvGrpSpPr>
        <p:grpSpPr>
          <a:xfrm>
            <a:off x="2999910" y="2017849"/>
            <a:ext cx="1769807" cy="1769807"/>
            <a:chOff x="2999910" y="1845129"/>
            <a:chExt cx="1769807" cy="176980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83595D2-B1FC-453A-9F04-48A182C2A9BC}"/>
                </a:ext>
              </a:extLst>
            </p:cNvPr>
            <p:cNvSpPr/>
            <p:nvPr/>
          </p:nvSpPr>
          <p:spPr>
            <a:xfrm>
              <a:off x="2999910" y="1845129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KSO_Shape">
              <a:extLst>
                <a:ext uri="{FF2B5EF4-FFF2-40B4-BE49-F238E27FC236}">
                  <a16:creationId xmlns:a16="http://schemas.microsoft.com/office/drawing/2014/main" id="{502DFCEF-06A1-4065-B1FE-CFC4BFABAD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1893" y="2339433"/>
              <a:ext cx="627564" cy="781200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7FBED98-13D2-4F35-92A0-B58B2C2551FF}"/>
              </a:ext>
            </a:extLst>
          </p:cNvPr>
          <p:cNvGrpSpPr/>
          <p:nvPr/>
        </p:nvGrpSpPr>
        <p:grpSpPr>
          <a:xfrm>
            <a:off x="476185" y="4095575"/>
            <a:ext cx="2324100" cy="969663"/>
            <a:chOff x="1004340" y="4927086"/>
            <a:chExt cx="2324100" cy="969663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2CA537E-244A-4D2D-9BFF-379337F6CC24}"/>
                </a:ext>
              </a:extLst>
            </p:cNvPr>
            <p:cNvSpPr txBox="1"/>
            <p:nvPr/>
          </p:nvSpPr>
          <p:spPr>
            <a:xfrm>
              <a:off x="1364643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需求介绍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1774BD7-06F3-40F4-8645-FD102182DBC5}"/>
                </a:ext>
              </a:extLst>
            </p:cNvPr>
            <p:cNvSpPr txBox="1"/>
            <p:nvPr/>
          </p:nvSpPr>
          <p:spPr>
            <a:xfrm>
              <a:off x="1004340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Demand introduction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69F393C-5D8B-41B7-8BAA-34E6FC2D0774}"/>
              </a:ext>
            </a:extLst>
          </p:cNvPr>
          <p:cNvGrpSpPr/>
          <p:nvPr/>
        </p:nvGrpSpPr>
        <p:grpSpPr>
          <a:xfrm>
            <a:off x="2722764" y="4095575"/>
            <a:ext cx="2324100" cy="969663"/>
            <a:chOff x="3629946" y="4927086"/>
            <a:chExt cx="2324100" cy="969663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47C788E-3F73-457C-A9AF-C40E670AFB4B}"/>
                </a:ext>
              </a:extLst>
            </p:cNvPr>
            <p:cNvSpPr txBox="1"/>
            <p:nvPr/>
          </p:nvSpPr>
          <p:spPr>
            <a:xfrm>
              <a:off x="3990249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概要设计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CA6F6567-9ABD-45A7-8E10-9E2B2CCA3D18}"/>
                </a:ext>
              </a:extLst>
            </p:cNvPr>
            <p:cNvSpPr txBox="1"/>
            <p:nvPr/>
          </p:nvSpPr>
          <p:spPr>
            <a:xfrm>
              <a:off x="3629946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Outline design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E08594A-CF0A-49CF-AB01-25AA878B4F79}"/>
              </a:ext>
            </a:extLst>
          </p:cNvPr>
          <p:cNvGrpSpPr/>
          <p:nvPr/>
        </p:nvGrpSpPr>
        <p:grpSpPr>
          <a:xfrm>
            <a:off x="9391715" y="4095755"/>
            <a:ext cx="2324100" cy="969663"/>
            <a:chOff x="6374977" y="4927086"/>
            <a:chExt cx="2324100" cy="969663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0F0F94B-156B-48CA-8994-53676F88B025}"/>
                </a:ext>
              </a:extLst>
            </p:cNvPr>
            <p:cNvSpPr txBox="1"/>
            <p:nvPr/>
          </p:nvSpPr>
          <p:spPr>
            <a:xfrm>
              <a:off x="6615854" y="4927086"/>
              <a:ext cx="1842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实际展示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776EB5C-B852-44FF-A4E3-BC9544D43E3B}"/>
                </a:ext>
              </a:extLst>
            </p:cNvPr>
            <p:cNvSpPr txBox="1"/>
            <p:nvPr/>
          </p:nvSpPr>
          <p:spPr>
            <a:xfrm>
              <a:off x="6374977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Actual display</a:t>
              </a:r>
              <a:endParaRPr lang="zh-CN" altLang="en-US" sz="1200" dirty="0">
                <a:solidFill>
                  <a:schemeClr val="bg1"/>
                </a:solidFill>
                <a:latin typeface="Nexa Light" panose="02000000000000000000" pitchFamily="2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C54D13-61BF-4DAC-B98D-9F9EDC2791A1}"/>
              </a:ext>
            </a:extLst>
          </p:cNvPr>
          <p:cNvGrpSpPr/>
          <p:nvPr/>
        </p:nvGrpSpPr>
        <p:grpSpPr>
          <a:xfrm>
            <a:off x="9630022" y="2014841"/>
            <a:ext cx="1769807" cy="1769807"/>
            <a:chOff x="7459399" y="1844769"/>
            <a:chExt cx="1769807" cy="1769807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9F943AF-8108-4018-BC41-BA48ADF9F930}"/>
                </a:ext>
              </a:extLst>
            </p:cNvPr>
            <p:cNvSpPr/>
            <p:nvPr/>
          </p:nvSpPr>
          <p:spPr>
            <a:xfrm>
              <a:off x="7459399" y="1844769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3" name="图形 82" descr="录制">
              <a:extLst>
                <a:ext uri="{FF2B5EF4-FFF2-40B4-BE49-F238E27FC236}">
                  <a16:creationId xmlns:a16="http://schemas.microsoft.com/office/drawing/2014/main" id="{1565F251-2065-4F6F-9336-9504AA21B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85380" y="2272652"/>
              <a:ext cx="914400" cy="914400"/>
            </a:xfrm>
            <a:prstGeom prst="rect">
              <a:avLst/>
            </a:prstGeom>
          </p:spPr>
        </p:pic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5B31EA5C-B96E-4D5D-9ED7-8DB145BCB609}"/>
              </a:ext>
            </a:extLst>
          </p:cNvPr>
          <p:cNvGrpSpPr/>
          <p:nvPr/>
        </p:nvGrpSpPr>
        <p:grpSpPr>
          <a:xfrm>
            <a:off x="7144274" y="4095755"/>
            <a:ext cx="2324100" cy="969663"/>
            <a:chOff x="3592048" y="4927086"/>
            <a:chExt cx="2324100" cy="969663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39DF333-2430-40E2-A873-1C0769D88CC5}"/>
                </a:ext>
              </a:extLst>
            </p:cNvPr>
            <p:cNvSpPr txBox="1"/>
            <p:nvPr/>
          </p:nvSpPr>
          <p:spPr>
            <a:xfrm>
              <a:off x="3951488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难点突破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213BE31-4E8F-4D37-AD98-E7168E5968F0}"/>
                </a:ext>
              </a:extLst>
            </p:cNvPr>
            <p:cNvSpPr txBox="1"/>
            <p:nvPr/>
          </p:nvSpPr>
          <p:spPr>
            <a:xfrm>
              <a:off x="3592048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Difficult breakthrough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D6CAE8D-2796-4021-BAAD-4184C1D6D584}"/>
              </a:ext>
            </a:extLst>
          </p:cNvPr>
          <p:cNvGrpSpPr/>
          <p:nvPr/>
        </p:nvGrpSpPr>
        <p:grpSpPr>
          <a:xfrm>
            <a:off x="789586" y="2014841"/>
            <a:ext cx="1769807" cy="1769807"/>
            <a:chOff x="730361" y="1842121"/>
            <a:chExt cx="1769807" cy="1769807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CE2277D-D310-4984-9C3F-ACD9ED23A7B6}"/>
                </a:ext>
              </a:extLst>
            </p:cNvPr>
            <p:cNvSpPr/>
            <p:nvPr/>
          </p:nvSpPr>
          <p:spPr>
            <a:xfrm>
              <a:off x="730361" y="1842121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7" name="图形 96" descr="投影仪屏幕">
              <a:extLst>
                <a:ext uri="{FF2B5EF4-FFF2-40B4-BE49-F238E27FC236}">
                  <a16:creationId xmlns:a16="http://schemas.microsoft.com/office/drawing/2014/main" id="{70016189-A1D5-4C9A-9B48-DBB96A096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81035" y="2277746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CA42B44-08F6-41FE-BD0E-0C4D809150DC}"/>
              </a:ext>
            </a:extLst>
          </p:cNvPr>
          <p:cNvGrpSpPr/>
          <p:nvPr/>
        </p:nvGrpSpPr>
        <p:grpSpPr>
          <a:xfrm>
            <a:off x="4933950" y="4095575"/>
            <a:ext cx="2324100" cy="969663"/>
            <a:chOff x="3629946" y="4927086"/>
            <a:chExt cx="2324100" cy="96966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1665533-3759-4B29-830C-5DB82E5CFEA6}"/>
                </a:ext>
              </a:extLst>
            </p:cNvPr>
            <p:cNvSpPr txBox="1"/>
            <p:nvPr/>
          </p:nvSpPr>
          <p:spPr>
            <a:xfrm>
              <a:off x="3990249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亮点展示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C2AE422-7F73-414B-A8B3-0992422F7F48}"/>
                </a:ext>
              </a:extLst>
            </p:cNvPr>
            <p:cNvSpPr txBox="1"/>
            <p:nvPr/>
          </p:nvSpPr>
          <p:spPr>
            <a:xfrm>
              <a:off x="3629946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Highlights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7BA086-C18D-4065-B6A6-1CBDD6386F96}"/>
              </a:ext>
            </a:extLst>
          </p:cNvPr>
          <p:cNvGrpSpPr/>
          <p:nvPr/>
        </p:nvGrpSpPr>
        <p:grpSpPr>
          <a:xfrm>
            <a:off x="5211096" y="2014841"/>
            <a:ext cx="1769807" cy="1769807"/>
            <a:chOff x="5211096" y="1842121"/>
            <a:chExt cx="1769807" cy="176980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E1FE46F-5861-4E14-AF88-DB693D3E69E9}"/>
                </a:ext>
              </a:extLst>
            </p:cNvPr>
            <p:cNvSpPr/>
            <p:nvPr/>
          </p:nvSpPr>
          <p:spPr>
            <a:xfrm>
              <a:off x="5211096" y="1842121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" name="图形 33" descr="灯泡">
              <a:extLst>
                <a:ext uri="{FF2B5EF4-FFF2-40B4-BE49-F238E27FC236}">
                  <a16:creationId xmlns:a16="http://schemas.microsoft.com/office/drawing/2014/main" id="{33ADD15A-03AE-48DD-9387-1F3A0AD6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07457" y="226982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3EAA670-217F-4778-ACAA-09A14D56756E}"/>
              </a:ext>
            </a:extLst>
          </p:cNvPr>
          <p:cNvGrpSpPr/>
          <p:nvPr/>
        </p:nvGrpSpPr>
        <p:grpSpPr>
          <a:xfrm>
            <a:off x="7475838" y="2037810"/>
            <a:ext cx="1769807" cy="1769807"/>
            <a:chOff x="5445721" y="2609441"/>
            <a:chExt cx="1769807" cy="1769807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DB2298B-984D-4397-AD6D-F79DCF7681B7}"/>
                </a:ext>
              </a:extLst>
            </p:cNvPr>
            <p:cNvSpPr/>
            <p:nvPr/>
          </p:nvSpPr>
          <p:spPr>
            <a:xfrm>
              <a:off x="5445721" y="2609441"/>
              <a:ext cx="1769807" cy="1769807"/>
            </a:xfrm>
            <a:prstGeom prst="ellipse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/>
            </a:p>
          </p:txBody>
        </p:sp>
        <p:pic>
          <p:nvPicPr>
            <p:cNvPr id="39" name="图形 38" descr="集体讨论">
              <a:extLst>
                <a:ext uri="{FF2B5EF4-FFF2-40B4-BE49-F238E27FC236}">
                  <a16:creationId xmlns:a16="http://schemas.microsoft.com/office/drawing/2014/main" id="{A9981F84-5E49-4E5F-AAD7-FEC890E7B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73424" y="29718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444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组合 203"/>
          <p:cNvGrpSpPr/>
          <p:nvPr/>
        </p:nvGrpSpPr>
        <p:grpSpPr>
          <a:xfrm>
            <a:off x="676750" y="1242563"/>
            <a:ext cx="8487128" cy="1419602"/>
            <a:chOff x="5384729" y="1331053"/>
            <a:chExt cx="8487128" cy="1419602"/>
          </a:xfrm>
        </p:grpSpPr>
        <p:sp>
          <p:nvSpPr>
            <p:cNvPr id="205" name="文本框 204"/>
            <p:cNvSpPr txBox="1"/>
            <p:nvPr/>
          </p:nvSpPr>
          <p:spPr>
            <a:xfrm>
              <a:off x="5384729" y="1684722"/>
              <a:ext cx="8487128" cy="106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调用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Win32 API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调整系统音量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——</a:t>
              </a:r>
              <a:r>
                <a:rPr lang="en-US" altLang="zh-CN" sz="1600" dirty="0">
                  <a:solidFill>
                    <a:prstClr val="white"/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Volume.h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5384729" y="1331053"/>
              <a:ext cx="30916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Nexa Light" panose="02000000000000000000" pitchFamily="2" charset="0"/>
                  <a:ea typeface="宋体" panose="02010600030101010101" pitchFamily="2" charset="-122"/>
                </a:rPr>
                <a:t>如何调整系统音量？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Light" panose="02000000000000000000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AutoShape 7"/>
          <p:cNvSpPr>
            <a:spLocks/>
          </p:cNvSpPr>
          <p:nvPr/>
        </p:nvSpPr>
        <p:spPr bwMode="auto">
          <a:xfrm>
            <a:off x="-3297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难点突破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Difficult breakthrough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9F87-4E57-492E-BDB1-15857D8DEAD5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>
                <a:solidFill>
                  <a:prstClr val="white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2FC53-6A4D-402E-B71B-0A36E7431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8" y="1976708"/>
            <a:ext cx="11901243" cy="48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8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E1D52D-8606-432A-856D-3B91513EC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27" y="1302039"/>
            <a:ext cx="6896100" cy="5467350"/>
          </a:xfrm>
          <a:prstGeom prst="rect">
            <a:avLst/>
          </a:prstGeom>
        </p:spPr>
      </p:pic>
      <p:sp>
        <p:nvSpPr>
          <p:cNvPr id="16" name="AutoShape 7"/>
          <p:cNvSpPr>
            <a:spLocks/>
          </p:cNvSpPr>
          <p:nvPr/>
        </p:nvSpPr>
        <p:spPr bwMode="auto">
          <a:xfrm>
            <a:off x="-3297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难点突破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Difficult breakthrough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9F87-4E57-492E-BDB1-15857D8DEAD5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>
                <a:solidFill>
                  <a:prstClr val="white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86E14BE-A275-47FF-891A-45ED15316746}"/>
              </a:ext>
            </a:extLst>
          </p:cNvPr>
          <p:cNvGrpSpPr/>
          <p:nvPr/>
        </p:nvGrpSpPr>
        <p:grpSpPr>
          <a:xfrm>
            <a:off x="821054" y="1302039"/>
            <a:ext cx="5535684" cy="692223"/>
            <a:chOff x="5384729" y="1331053"/>
            <a:chExt cx="5535684" cy="69222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A8FCF42-C59C-459A-A137-C451DC48C863}"/>
                </a:ext>
              </a:extLst>
            </p:cNvPr>
            <p:cNvSpPr txBox="1"/>
            <p:nvPr/>
          </p:nvSpPr>
          <p:spPr>
            <a:xfrm>
              <a:off x="5384729" y="1684722"/>
              <a:ext cx="5535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利用自定义的枚举变量记录播放器的不同状态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——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Media.h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76D1FD4-B9DB-45E6-8D6C-A1DD790C1F05}"/>
                </a:ext>
              </a:extLst>
            </p:cNvPr>
            <p:cNvSpPr txBox="1"/>
            <p:nvPr/>
          </p:nvSpPr>
          <p:spPr>
            <a:xfrm>
              <a:off x="5384729" y="1331053"/>
              <a:ext cx="30916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宋体" panose="02010600030101010101" pitchFamily="2" charset="-122"/>
                  <a:cs typeface="+mn-cs"/>
                </a:rPr>
                <a:t>播放状态的获取困难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9A712A-0259-4B5C-A01E-4A77C40D3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3" y="1965129"/>
            <a:ext cx="4130064" cy="50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2C9F8"/>
                </a:solidFill>
                <a:latin typeface="Nexa Light" panose="02000000000000000000" pitchFamily="2" charset="0"/>
              </a:rPr>
              <a:t>CONTENT</a:t>
            </a:r>
            <a:endParaRPr lang="zh-CN" altLang="en-US" sz="4000" dirty="0">
              <a:solidFill>
                <a:srgbClr val="02C9F8"/>
              </a:solidFill>
              <a:latin typeface="Nexa Light" panose="02000000000000000000" pitchFamily="2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912605" y="2037989"/>
            <a:ext cx="1769807" cy="1769807"/>
            <a:chOff x="3888043" y="2930652"/>
            <a:chExt cx="1769807" cy="1769807"/>
          </a:xfrm>
        </p:grpSpPr>
        <p:sp>
          <p:nvSpPr>
            <p:cNvPr id="27" name="椭圆 26"/>
            <p:cNvSpPr/>
            <p:nvPr/>
          </p:nvSpPr>
          <p:spPr>
            <a:xfrm>
              <a:off x="3888043" y="2930652"/>
              <a:ext cx="1769807" cy="1769807"/>
            </a:xfrm>
            <a:prstGeom prst="ellipse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/>
            </a:p>
          </p:txBody>
        </p:sp>
        <p:sp>
          <p:nvSpPr>
            <p:cNvPr id="33" name="KSO_Shape"/>
            <p:cNvSpPr>
              <a:spLocks noChangeAspect="1"/>
            </p:cNvSpPr>
            <p:nvPr/>
          </p:nvSpPr>
          <p:spPr bwMode="auto">
            <a:xfrm>
              <a:off x="4459164" y="3424777"/>
              <a:ext cx="627564" cy="781200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</p:spPr>
          <p:txBody>
            <a:bodyPr anchor="ctr" anchorCtr="0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8018" y="4115536"/>
            <a:ext cx="2324100" cy="969663"/>
            <a:chOff x="1004340" y="4927086"/>
            <a:chExt cx="2324100" cy="969663"/>
          </a:xfrm>
        </p:grpSpPr>
        <p:sp>
          <p:nvSpPr>
            <p:cNvPr id="40" name="文本框 39"/>
            <p:cNvSpPr txBox="1"/>
            <p:nvPr/>
          </p:nvSpPr>
          <p:spPr>
            <a:xfrm>
              <a:off x="1364643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需求介绍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04340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 rtl="0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Demand introduction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35458" y="4115536"/>
            <a:ext cx="2324100" cy="969663"/>
            <a:chOff x="3629946" y="4927086"/>
            <a:chExt cx="2324100" cy="969663"/>
          </a:xfrm>
        </p:grpSpPr>
        <p:sp>
          <p:nvSpPr>
            <p:cNvPr id="41" name="文本框 40"/>
            <p:cNvSpPr txBox="1"/>
            <p:nvPr/>
          </p:nvSpPr>
          <p:spPr>
            <a:xfrm>
              <a:off x="3990249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概要设计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29946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Outline design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656641" y="4115536"/>
            <a:ext cx="2324100" cy="969663"/>
            <a:chOff x="6374977" y="4927086"/>
            <a:chExt cx="2324100" cy="969663"/>
          </a:xfrm>
        </p:grpSpPr>
        <p:sp>
          <p:nvSpPr>
            <p:cNvPr id="42" name="文本框 41"/>
            <p:cNvSpPr txBox="1"/>
            <p:nvPr/>
          </p:nvSpPr>
          <p:spPr>
            <a:xfrm>
              <a:off x="6615854" y="4927086"/>
              <a:ext cx="1842346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实际展示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74977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Actual display</a:t>
              </a:r>
              <a:endParaRPr lang="zh-CN" altLang="en-US" sz="1200" dirty="0">
                <a:solidFill>
                  <a:schemeClr val="bg1"/>
                </a:solidFill>
                <a:latin typeface="Nexa Light" panose="02000000000000000000" pitchFamily="2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E2E8A2-9288-491F-BBC0-C37148623CEF}"/>
              </a:ext>
            </a:extLst>
          </p:cNvPr>
          <p:cNvGrpSpPr/>
          <p:nvPr/>
        </p:nvGrpSpPr>
        <p:grpSpPr>
          <a:xfrm>
            <a:off x="9933787" y="2037810"/>
            <a:ext cx="1769807" cy="1769807"/>
            <a:chOff x="7629832" y="1724575"/>
            <a:chExt cx="1769807" cy="1769807"/>
          </a:xfrm>
        </p:grpSpPr>
        <p:sp>
          <p:nvSpPr>
            <p:cNvPr id="29" name="椭圆 28"/>
            <p:cNvSpPr/>
            <p:nvPr/>
          </p:nvSpPr>
          <p:spPr>
            <a:xfrm>
              <a:off x="7629832" y="1724575"/>
              <a:ext cx="1769807" cy="1769807"/>
            </a:xfrm>
            <a:prstGeom prst="ellipse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/>
            </a:p>
          </p:txBody>
        </p:sp>
        <p:pic>
          <p:nvPicPr>
            <p:cNvPr id="11" name="图形 10" descr="录制">
              <a:extLst>
                <a:ext uri="{FF2B5EF4-FFF2-40B4-BE49-F238E27FC236}">
                  <a16:creationId xmlns:a16="http://schemas.microsoft.com/office/drawing/2014/main" id="{2432AF6B-1D3A-4D06-97F9-43B990C3B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57535" y="2152278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38F5B15-F5E3-4BD3-905B-CEEB62D3AE74}"/>
              </a:ext>
            </a:extLst>
          </p:cNvPr>
          <p:cNvGrpSpPr/>
          <p:nvPr/>
        </p:nvGrpSpPr>
        <p:grpSpPr>
          <a:xfrm>
            <a:off x="665165" y="2042902"/>
            <a:ext cx="1769807" cy="1769807"/>
            <a:chOff x="716216" y="1850041"/>
            <a:chExt cx="1769807" cy="1769807"/>
          </a:xfrm>
        </p:grpSpPr>
        <p:sp>
          <p:nvSpPr>
            <p:cNvPr id="26" name="椭圆 25"/>
            <p:cNvSpPr/>
            <p:nvPr/>
          </p:nvSpPr>
          <p:spPr>
            <a:xfrm>
              <a:off x="716216" y="1850041"/>
              <a:ext cx="1769807" cy="1769807"/>
            </a:xfrm>
            <a:prstGeom prst="ellipse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/>
            </a:p>
          </p:txBody>
        </p:sp>
        <p:pic>
          <p:nvPicPr>
            <p:cNvPr id="13" name="图形 12" descr="投影仪屏幕">
              <a:extLst>
                <a:ext uri="{FF2B5EF4-FFF2-40B4-BE49-F238E27FC236}">
                  <a16:creationId xmlns:a16="http://schemas.microsoft.com/office/drawing/2014/main" id="{78FD4AFE-B362-43EC-82CE-DDE03CC87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43919" y="2277566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AB3A5E7-334D-4133-9959-19BEEC310DC3}"/>
              </a:ext>
            </a:extLst>
          </p:cNvPr>
          <p:cNvGrpSpPr/>
          <p:nvPr/>
        </p:nvGrpSpPr>
        <p:grpSpPr>
          <a:xfrm>
            <a:off x="7475838" y="2037810"/>
            <a:ext cx="1769807" cy="1769807"/>
            <a:chOff x="5445721" y="2609441"/>
            <a:chExt cx="1769807" cy="176980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14A6AEC-DE03-42C0-B1C8-BFE526150690}"/>
                </a:ext>
              </a:extLst>
            </p:cNvPr>
            <p:cNvSpPr/>
            <p:nvPr/>
          </p:nvSpPr>
          <p:spPr>
            <a:xfrm>
              <a:off x="5445721" y="2609441"/>
              <a:ext cx="1769807" cy="1769807"/>
            </a:xfrm>
            <a:prstGeom prst="ellipse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/>
            </a:p>
          </p:txBody>
        </p:sp>
        <p:pic>
          <p:nvPicPr>
            <p:cNvPr id="17" name="图形 16" descr="集体讨论">
              <a:extLst>
                <a:ext uri="{FF2B5EF4-FFF2-40B4-BE49-F238E27FC236}">
                  <a16:creationId xmlns:a16="http://schemas.microsoft.com/office/drawing/2014/main" id="{40D35696-431E-4502-A9F5-0988074D5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73424" y="2971800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97984C3-B9B7-4A31-BA00-F15F6C87ED26}"/>
              </a:ext>
            </a:extLst>
          </p:cNvPr>
          <p:cNvGrpSpPr/>
          <p:nvPr/>
        </p:nvGrpSpPr>
        <p:grpSpPr>
          <a:xfrm>
            <a:off x="7197833" y="4115536"/>
            <a:ext cx="2324100" cy="969663"/>
            <a:chOff x="3629946" y="4927086"/>
            <a:chExt cx="2324100" cy="969663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0DC167B-D479-4BB0-AA75-6E6338A17C99}"/>
                </a:ext>
              </a:extLst>
            </p:cNvPr>
            <p:cNvSpPr txBox="1"/>
            <p:nvPr/>
          </p:nvSpPr>
          <p:spPr>
            <a:xfrm>
              <a:off x="3990249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难点突破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1320182-7F31-4261-AF81-45693F0C3E50}"/>
                </a:ext>
              </a:extLst>
            </p:cNvPr>
            <p:cNvSpPr txBox="1"/>
            <p:nvPr/>
          </p:nvSpPr>
          <p:spPr>
            <a:xfrm>
              <a:off x="3629946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Difficult breakthrough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B8F84CD-3876-4E32-BAEB-DEC8EC0E76DA}"/>
              </a:ext>
            </a:extLst>
          </p:cNvPr>
          <p:cNvGrpSpPr/>
          <p:nvPr/>
        </p:nvGrpSpPr>
        <p:grpSpPr>
          <a:xfrm>
            <a:off x="4882898" y="4115536"/>
            <a:ext cx="2324100" cy="969663"/>
            <a:chOff x="3629946" y="4927086"/>
            <a:chExt cx="2324100" cy="969663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C7146BD-BF64-4D18-ACF5-A74DAA539C0E}"/>
                </a:ext>
              </a:extLst>
            </p:cNvPr>
            <p:cNvSpPr txBox="1"/>
            <p:nvPr/>
          </p:nvSpPr>
          <p:spPr>
            <a:xfrm>
              <a:off x="3990249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亮点展示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06EAE5E-992A-470F-8C8E-09C2ABB526EC}"/>
                </a:ext>
              </a:extLst>
            </p:cNvPr>
            <p:cNvSpPr txBox="1"/>
            <p:nvPr/>
          </p:nvSpPr>
          <p:spPr>
            <a:xfrm>
              <a:off x="3629946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Highlights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6BD6C1D-9BE3-4571-8688-B5B6D2B7D8DA}"/>
              </a:ext>
            </a:extLst>
          </p:cNvPr>
          <p:cNvGrpSpPr/>
          <p:nvPr/>
        </p:nvGrpSpPr>
        <p:grpSpPr>
          <a:xfrm>
            <a:off x="5160903" y="2037810"/>
            <a:ext cx="1769807" cy="1769807"/>
            <a:chOff x="5113700" y="1844770"/>
            <a:chExt cx="1769807" cy="1769807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590829D-2C9A-4091-87E6-04CB5B5725D3}"/>
                </a:ext>
              </a:extLst>
            </p:cNvPr>
            <p:cNvSpPr/>
            <p:nvPr/>
          </p:nvSpPr>
          <p:spPr>
            <a:xfrm>
              <a:off x="5113700" y="1844770"/>
              <a:ext cx="1769807" cy="1769807"/>
            </a:xfrm>
            <a:prstGeom prst="ellipse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/>
            </a:p>
          </p:txBody>
        </p:sp>
        <p:pic>
          <p:nvPicPr>
            <p:cNvPr id="7" name="图形 6" descr="灯泡">
              <a:extLst>
                <a:ext uri="{FF2B5EF4-FFF2-40B4-BE49-F238E27FC236}">
                  <a16:creationId xmlns:a16="http://schemas.microsoft.com/office/drawing/2014/main" id="{34C9C9AA-4691-4982-ACBF-CEEB7A47A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0545" y="227247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9846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/>
          </p:cNvSpPr>
          <p:nvPr/>
        </p:nvSpPr>
        <p:spPr bwMode="auto">
          <a:xfrm>
            <a:off x="-3297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难点突破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Difficult breakthrough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9F87-4E57-492E-BDB1-15857D8DEAD5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>
                <a:solidFill>
                  <a:prstClr val="white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8980F5-8B26-4A3F-908A-BEDA85D90BF7}"/>
              </a:ext>
            </a:extLst>
          </p:cNvPr>
          <p:cNvGrpSpPr/>
          <p:nvPr/>
        </p:nvGrpSpPr>
        <p:grpSpPr>
          <a:xfrm>
            <a:off x="821054" y="1162170"/>
            <a:ext cx="9162989" cy="709176"/>
            <a:chOff x="5384728" y="1331053"/>
            <a:chExt cx="9162989" cy="676737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FCD15D2-FECE-4A01-BF0C-DD3E67875B74}"/>
                </a:ext>
              </a:extLst>
            </p:cNvPr>
            <p:cNvSpPr txBox="1"/>
            <p:nvPr/>
          </p:nvSpPr>
          <p:spPr>
            <a:xfrm>
              <a:off x="5384728" y="1684722"/>
              <a:ext cx="9162989" cy="323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采用非阻塞式响应键盘输入的方式，确保程序不会因等待用户操作而停止运作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——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MainPage.h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5577F50-1F40-485F-BE10-DF0FF3499150}"/>
                </a:ext>
              </a:extLst>
            </p:cNvPr>
            <p:cNvSpPr txBox="1"/>
            <p:nvPr/>
          </p:nvSpPr>
          <p:spPr>
            <a:xfrm>
              <a:off x="5384729" y="1331053"/>
              <a:ext cx="5148184" cy="3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宋体" panose="02010600030101010101" pitchFamily="2" charset="-122"/>
                  <a:cs typeface="+mn-cs"/>
                </a:rPr>
                <a:t>一般命令行输入会有键入，交互感不强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560ED6B-670E-4FEA-A4ED-14A3ECD60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77" y="1871346"/>
            <a:ext cx="4724341" cy="49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25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/>
          </p:cNvSpPr>
          <p:nvPr/>
        </p:nvSpPr>
        <p:spPr bwMode="auto">
          <a:xfrm>
            <a:off x="-3297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难点突破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Difficult breakthrough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9F87-4E57-492E-BDB1-15857D8DEAD5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>
                <a:solidFill>
                  <a:prstClr val="white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CF5ADA5-4538-4A95-9AE7-44784C8CF68A}"/>
              </a:ext>
            </a:extLst>
          </p:cNvPr>
          <p:cNvGrpSpPr/>
          <p:nvPr/>
        </p:nvGrpSpPr>
        <p:grpSpPr>
          <a:xfrm>
            <a:off x="821054" y="1439169"/>
            <a:ext cx="9431346" cy="692223"/>
            <a:chOff x="5384729" y="1331053"/>
            <a:chExt cx="9431346" cy="692223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A6B4574-6E34-4813-9761-CD2CD4D8FC36}"/>
                </a:ext>
              </a:extLst>
            </p:cNvPr>
            <p:cNvSpPr txBox="1"/>
            <p:nvPr/>
          </p:nvSpPr>
          <p:spPr>
            <a:xfrm>
              <a:off x="5384729" y="1684722"/>
              <a:ext cx="9431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防御性编程方式，用户对程序执行的任何非法输入都不会引起程序非正常运行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——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PlayerPage.h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E166AB7-2692-4C17-947E-5A11724869ED}"/>
                </a:ext>
              </a:extLst>
            </p:cNvPr>
            <p:cNvSpPr txBox="1"/>
            <p:nvPr/>
          </p:nvSpPr>
          <p:spPr>
            <a:xfrm>
              <a:off x="5384729" y="1331053"/>
              <a:ext cx="51816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宋体" panose="02010600030101010101" pitchFamily="2" charset="-122"/>
                  <a:cs typeface="+mn-cs"/>
                </a:rPr>
                <a:t>对用户输入不符合规范的指令容易报错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9C6D1E-27C8-4FC9-BC56-847892655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91" y="2396246"/>
            <a:ext cx="3331292" cy="41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7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/>
          </p:cNvSpPr>
          <p:nvPr/>
        </p:nvSpPr>
        <p:spPr bwMode="auto">
          <a:xfrm>
            <a:off x="0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难点突破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Difficult breakthrough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9F87-4E57-492E-BDB1-15857D8DEAD5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>
                <a:solidFill>
                  <a:prstClr val="white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43CCB61-6388-4D09-9789-CFB9D2568C43}"/>
              </a:ext>
            </a:extLst>
          </p:cNvPr>
          <p:cNvGrpSpPr/>
          <p:nvPr/>
        </p:nvGrpSpPr>
        <p:grpSpPr>
          <a:xfrm>
            <a:off x="286938" y="1351469"/>
            <a:ext cx="9592557" cy="692223"/>
            <a:chOff x="5384729" y="1331053"/>
            <a:chExt cx="5535684" cy="692223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D73BBDB-A832-434F-8325-00AFCB0DD8F1}"/>
                </a:ext>
              </a:extLst>
            </p:cNvPr>
            <p:cNvSpPr txBox="1"/>
            <p:nvPr/>
          </p:nvSpPr>
          <p:spPr>
            <a:xfrm>
              <a:off x="5384729" y="1684722"/>
              <a:ext cx="5535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将系统编写的函数改造与封装，提高代码的可读性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——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MyTime.h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的六个函数，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Media.h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的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MyMciSendString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()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B9696C2-617E-45D2-A5CF-DBD23CFC5CF0}"/>
                </a:ext>
              </a:extLst>
            </p:cNvPr>
            <p:cNvSpPr txBox="1"/>
            <p:nvPr/>
          </p:nvSpPr>
          <p:spPr>
            <a:xfrm>
              <a:off x="5384729" y="1331053"/>
              <a:ext cx="4967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Nexa Light" panose="02000000000000000000" pitchFamily="2" charset="0"/>
                  <a:ea typeface="宋体" panose="02010600030101010101" pitchFamily="2" charset="-122"/>
                </a:rPr>
                <a:t>对于系统接口的函数部分调用困难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Light" panose="02000000000000000000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DC61B19-2E1F-4C81-B086-A772BFE68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" y="1997525"/>
            <a:ext cx="4943475" cy="4943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0C8626-82A3-4C3B-B049-7D672CFBC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046" y="2981289"/>
            <a:ext cx="7465954" cy="20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9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/>
          </p:cNvSpPr>
          <p:nvPr/>
        </p:nvSpPr>
        <p:spPr bwMode="auto">
          <a:xfrm>
            <a:off x="0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难点突破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Difficult breakthrough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9F87-4E57-492E-BDB1-15857D8DEAD5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>
                <a:solidFill>
                  <a:prstClr val="white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132CD63-8610-470F-A22F-F6D54021539D}"/>
              </a:ext>
            </a:extLst>
          </p:cNvPr>
          <p:cNvGrpSpPr/>
          <p:nvPr/>
        </p:nvGrpSpPr>
        <p:grpSpPr>
          <a:xfrm>
            <a:off x="423861" y="1253628"/>
            <a:ext cx="9026026" cy="692223"/>
            <a:chOff x="5384729" y="1331053"/>
            <a:chExt cx="5535684" cy="692223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35A41E0-7938-42F8-9F72-986EF4706C0D}"/>
                </a:ext>
              </a:extLst>
            </p:cNvPr>
            <p:cNvSpPr txBox="1"/>
            <p:nvPr/>
          </p:nvSpPr>
          <p:spPr>
            <a:xfrm>
              <a:off x="5384729" y="1684722"/>
              <a:ext cx="5535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适当使用宏定义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——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Glue.h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CLEAR_BUF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以及其他常数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7001FCF-A2F6-4E01-ADB8-312C8FA6EEF9}"/>
                </a:ext>
              </a:extLst>
            </p:cNvPr>
            <p:cNvSpPr txBox="1"/>
            <p:nvPr/>
          </p:nvSpPr>
          <p:spPr>
            <a:xfrm>
              <a:off x="5384729" y="1331053"/>
              <a:ext cx="30916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宋体" panose="02010600030101010101" pitchFamily="2" charset="-122"/>
                  <a:cs typeface="+mn-cs"/>
                </a:rPr>
                <a:t>对于重复出现的东西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BB79AA0-615F-4FBF-A0E9-8260E3580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980" y="471642"/>
            <a:ext cx="6724996" cy="454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1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/>
          </p:cNvSpPr>
          <p:nvPr/>
        </p:nvSpPr>
        <p:spPr bwMode="auto">
          <a:xfrm>
            <a:off x="0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难点突破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Difficult breakthrough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9F87-4E57-492E-BDB1-15857D8DEAD5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>
                <a:solidFill>
                  <a:prstClr val="white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AC5A7DD-133E-445E-BFF6-6546B22FEAC9}"/>
              </a:ext>
            </a:extLst>
          </p:cNvPr>
          <p:cNvGrpSpPr/>
          <p:nvPr/>
        </p:nvGrpSpPr>
        <p:grpSpPr>
          <a:xfrm>
            <a:off x="423861" y="1351469"/>
            <a:ext cx="8857061" cy="692223"/>
            <a:chOff x="5384728" y="1331053"/>
            <a:chExt cx="8857061" cy="692223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F0F9394-F623-4951-9DAF-81045F471CEB}"/>
                </a:ext>
              </a:extLst>
            </p:cNvPr>
            <p:cNvSpPr txBox="1"/>
            <p:nvPr/>
          </p:nvSpPr>
          <p:spPr>
            <a:xfrm>
              <a:off x="5384728" y="1684722"/>
              <a:ext cx="8857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二进制文件操作实现播放列表的自动存储与读取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——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File.h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main.cpp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中的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Light" panose="02000000000000000000" pitchFamily="2" charset="0"/>
                  <a:ea typeface="Microsoft YaHei" panose="020B0503020204020204" pitchFamily="34" charset="-122"/>
                  <a:cs typeface="+mn-cs"/>
                </a:rPr>
                <a:t>main()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8F2515A-CBC4-42F6-AC2F-53D1435CF011}"/>
                </a:ext>
              </a:extLst>
            </p:cNvPr>
            <p:cNvSpPr txBox="1"/>
            <p:nvPr/>
          </p:nvSpPr>
          <p:spPr>
            <a:xfrm>
              <a:off x="5384729" y="1331053"/>
              <a:ext cx="51816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Nexa Light" panose="02000000000000000000" pitchFamily="2" charset="0"/>
                  <a:ea typeface="宋体" panose="02010600030101010101" pitchFamily="2" charset="-122"/>
                </a:rPr>
                <a:t>如何自动保存播放列表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Light" panose="02000000000000000000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D8089DA-D773-4515-B7BA-B8857853F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149" y="2314068"/>
            <a:ext cx="6898931" cy="39136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A0D38A-9BA4-4CC5-BA55-6E5825138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69" y="2043692"/>
            <a:ext cx="6670256" cy="569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7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/>
          </p:cNvSpPr>
          <p:nvPr/>
        </p:nvSpPr>
        <p:spPr bwMode="auto">
          <a:xfrm>
            <a:off x="0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难点突破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Difficult breakthrough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9F87-4E57-492E-BDB1-15857D8DEAD5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noProof="0" dirty="0">
                <a:solidFill>
                  <a:prstClr val="white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43CCB61-6388-4D09-9789-CFB9D2568C43}"/>
              </a:ext>
            </a:extLst>
          </p:cNvPr>
          <p:cNvGrpSpPr/>
          <p:nvPr/>
        </p:nvGrpSpPr>
        <p:grpSpPr>
          <a:xfrm>
            <a:off x="286938" y="1351469"/>
            <a:ext cx="9592557" cy="692223"/>
            <a:chOff x="5384729" y="1331053"/>
            <a:chExt cx="5535684" cy="692223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D73BBDB-A832-434F-8325-00AFCB0DD8F1}"/>
                </a:ext>
              </a:extLst>
            </p:cNvPr>
            <p:cNvSpPr txBox="1"/>
            <p:nvPr/>
          </p:nvSpPr>
          <p:spPr>
            <a:xfrm>
              <a:off x="5384729" y="1684722"/>
              <a:ext cx="5535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schemeClr val="bg1"/>
                  </a:solidFill>
                </a:rPr>
                <a:t>让菜单不断刷新，每次刷新都调用获取当前时间的函数，虽然这样可能降低运行效率，但是目的达到了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B9696C2-617E-45D2-A5CF-DBD23CFC5CF0}"/>
                </a:ext>
              </a:extLst>
            </p:cNvPr>
            <p:cNvSpPr txBox="1"/>
            <p:nvPr/>
          </p:nvSpPr>
          <p:spPr>
            <a:xfrm>
              <a:off x="5384729" y="1331053"/>
              <a:ext cx="4967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如何让主菜单显示当前的北京时间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exa Light" panose="02000000000000000000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9CE87E9-82B4-423B-A808-F4A97320E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74" y="286849"/>
            <a:ext cx="3362325" cy="1295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BA8390-2300-49FD-B7EE-22ADE2568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0" y="2355476"/>
            <a:ext cx="9592557" cy="40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47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2C9F8"/>
                </a:solidFill>
                <a:latin typeface="Nexa Light" panose="02000000000000000000" pitchFamily="2" charset="0"/>
              </a:rPr>
              <a:t>CONTENT</a:t>
            </a:r>
            <a:endParaRPr lang="zh-CN" altLang="en-US" sz="4000" dirty="0">
              <a:solidFill>
                <a:srgbClr val="02C9F8"/>
              </a:solidFill>
              <a:latin typeface="Nexa Light" panose="02000000000000000000" pitchFamily="2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B01AE64-CEE6-439E-A09F-7DC3D6BAC8EE}"/>
              </a:ext>
            </a:extLst>
          </p:cNvPr>
          <p:cNvGrpSpPr/>
          <p:nvPr/>
        </p:nvGrpSpPr>
        <p:grpSpPr>
          <a:xfrm>
            <a:off x="4933950" y="3963564"/>
            <a:ext cx="2324100" cy="928774"/>
            <a:chOff x="8881157" y="4967975"/>
            <a:chExt cx="2324100" cy="928774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1634911-DEAD-49A6-B9EB-5798FDBCF6A2}"/>
                </a:ext>
              </a:extLst>
            </p:cNvPr>
            <p:cNvSpPr txBox="1"/>
            <p:nvPr/>
          </p:nvSpPr>
          <p:spPr>
            <a:xfrm>
              <a:off x="8937401" y="4967975"/>
              <a:ext cx="2211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待改进之处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E4C8260-2BA7-42E6-9D74-7147009D1096}"/>
                </a:ext>
              </a:extLst>
            </p:cNvPr>
            <p:cNvSpPr txBox="1"/>
            <p:nvPr/>
          </p:nvSpPr>
          <p:spPr>
            <a:xfrm>
              <a:off x="8881157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2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Unfinished work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4C5AB55-ED10-4253-A449-FABB3B68AA5B}"/>
              </a:ext>
            </a:extLst>
          </p:cNvPr>
          <p:cNvGrpSpPr/>
          <p:nvPr/>
        </p:nvGrpSpPr>
        <p:grpSpPr>
          <a:xfrm>
            <a:off x="5211098" y="1844949"/>
            <a:ext cx="1769807" cy="1769807"/>
            <a:chOff x="5211098" y="1844949"/>
            <a:chExt cx="1769807" cy="176980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64EAE4D-C0C8-4B90-ADCC-869ED0B9FD38}"/>
                </a:ext>
              </a:extLst>
            </p:cNvPr>
            <p:cNvSpPr/>
            <p:nvPr/>
          </p:nvSpPr>
          <p:spPr>
            <a:xfrm>
              <a:off x="5211098" y="1844949"/>
              <a:ext cx="1769807" cy="1769807"/>
            </a:xfrm>
            <a:prstGeom prst="ellipse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" name="图形 3" descr="断开">
              <a:extLst>
                <a:ext uri="{FF2B5EF4-FFF2-40B4-BE49-F238E27FC236}">
                  <a16:creationId xmlns:a16="http://schemas.microsoft.com/office/drawing/2014/main" id="{EC9E7D02-5EAD-47BF-8E35-FFE517924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800" y="227265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058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015826213"/>
              </p:ext>
            </p:extLst>
          </p:nvPr>
        </p:nvGraphicFramePr>
        <p:xfrm>
          <a:off x="2989940" y="1526420"/>
          <a:ext cx="6116637" cy="465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矩形 10"/>
          <p:cNvSpPr/>
          <p:nvPr/>
        </p:nvSpPr>
        <p:spPr>
          <a:xfrm>
            <a:off x="7859010" y="2401176"/>
            <a:ext cx="3570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exa Light" panose="02000000000000000000" pitchFamily="2" charset="0"/>
                <a:ea typeface="Microsoft YaHei" panose="020B0503020204020204" pitchFamily="34" charset="-122"/>
              </a:rPr>
              <a:t>非正常倍速下进度条和歌词显示不正常</a:t>
            </a:r>
            <a:endParaRPr lang="en-US" altLang="zh-CN" dirty="0">
              <a:solidFill>
                <a:schemeClr val="bg1"/>
              </a:solidFill>
              <a:latin typeface="Nexa Light" panose="02000000000000000000" pitchFamily="2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2602" y="2621285"/>
            <a:ext cx="3570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Nexa Light" panose="02000000000000000000" pitchFamily="2" charset="0"/>
                <a:ea typeface="Microsoft YaHei" panose="020B0503020204020204" pitchFamily="34" charset="-122"/>
              </a:rPr>
              <a:t>不能打开大部分嵌有封面的音乐</a:t>
            </a:r>
            <a:endParaRPr lang="en-US" altLang="zh-CN" dirty="0">
              <a:solidFill>
                <a:schemeClr val="bg1"/>
              </a:solidFill>
              <a:latin typeface="Nexa Light" panose="02000000000000000000" pitchFamily="2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59010" y="5054581"/>
            <a:ext cx="3862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exa Light" panose="02000000000000000000" pitchFamily="2" charset="0"/>
                <a:ea typeface="Microsoft YaHei" panose="020B0503020204020204" pitchFamily="34" charset="-122"/>
              </a:rPr>
              <a:t>播放</a:t>
            </a:r>
            <a:r>
              <a:rPr lang="en-US" altLang="zh-CN" dirty="0">
                <a:solidFill>
                  <a:schemeClr val="bg1"/>
                </a:solidFill>
                <a:latin typeface="Nexa Light" panose="02000000000000000000" pitchFamily="2" charset="0"/>
                <a:ea typeface="Microsoft YaHei" panose="020B0503020204020204" pitchFamily="34" charset="-122"/>
              </a:rPr>
              <a:t>.wav</a:t>
            </a:r>
            <a:r>
              <a:rPr lang="zh-CN" altLang="en-US" dirty="0">
                <a:solidFill>
                  <a:schemeClr val="bg1"/>
                </a:solidFill>
                <a:latin typeface="Nexa Light" panose="02000000000000000000" pitchFamily="2" charset="0"/>
                <a:ea typeface="Microsoft YaHei" panose="020B0503020204020204" pitchFamily="34" charset="-122"/>
              </a:rPr>
              <a:t>音乐时，不能调整倍速与播放器音量</a:t>
            </a:r>
            <a:endParaRPr lang="en-US" altLang="zh-CN" dirty="0">
              <a:solidFill>
                <a:schemeClr val="bg1"/>
              </a:solidFill>
              <a:latin typeface="Nexa Light" panose="02000000000000000000" pitchFamily="2" charset="0"/>
              <a:ea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待改进之处</a:t>
            </a:r>
          </a:p>
        </p:txBody>
      </p:sp>
      <p:sp>
        <p:nvSpPr>
          <p:cNvPr id="18" name="矩形 17"/>
          <p:cNvSpPr/>
          <p:nvPr/>
        </p:nvSpPr>
        <p:spPr>
          <a:xfrm>
            <a:off x="821054" y="762060"/>
            <a:ext cx="1502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Unfinished work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788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0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1096E8-9189-4D5A-AAC1-6766A57F96B3}"/>
              </a:ext>
            </a:extLst>
          </p:cNvPr>
          <p:cNvSpPr txBox="1"/>
          <p:nvPr/>
        </p:nvSpPr>
        <p:spPr>
          <a:xfrm>
            <a:off x="4086798" y="972995"/>
            <a:ext cx="41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可能由于</a:t>
            </a:r>
            <a:r>
              <a:rPr lang="en-US" altLang="zh-CN" dirty="0">
                <a:solidFill>
                  <a:schemeClr val="bg1"/>
                </a:solidFill>
              </a:rPr>
              <a:t>MCI API</a:t>
            </a:r>
            <a:r>
              <a:rPr lang="zh-CN" altLang="en-US" dirty="0">
                <a:solidFill>
                  <a:schemeClr val="bg1"/>
                </a:solidFill>
              </a:rPr>
              <a:t>内部缺陷导致的异常</a:t>
            </a:r>
          </a:p>
        </p:txBody>
      </p:sp>
    </p:spTree>
    <p:extLst>
      <p:ext uri="{BB962C8B-B14F-4D97-AF65-F5344CB8AC3E}">
        <p14:creationId xmlns:p14="http://schemas.microsoft.com/office/powerpoint/2010/main" val="347533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68355" y="0"/>
            <a:ext cx="9304978" cy="6858000"/>
            <a:chOff x="-767016" y="0"/>
            <a:chExt cx="9304978" cy="6858000"/>
          </a:xfrm>
        </p:grpSpPr>
        <p:sp>
          <p:nvSpPr>
            <p:cNvPr id="23" name="矩形 22"/>
            <p:cNvSpPr/>
            <p:nvPr/>
          </p:nvSpPr>
          <p:spPr>
            <a:xfrm>
              <a:off x="4139952" y="0"/>
              <a:ext cx="864096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4"/>
            <p:cNvSpPr txBox="1"/>
            <p:nvPr/>
          </p:nvSpPr>
          <p:spPr>
            <a:xfrm>
              <a:off x="4239523" y="1124744"/>
              <a:ext cx="649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MS PMincho" pitchFamily="18" charset="-128"/>
                  <a:ea typeface="MS PMincho" pitchFamily="18" charset="-128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315698" y="1493732"/>
              <a:ext cx="864096" cy="0"/>
            </a:xfrm>
            <a:prstGeom prst="line">
              <a:avLst/>
            </a:prstGeom>
            <a:ln w="28575">
              <a:solidFill>
                <a:srgbClr val="02C9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4175956" y="1436888"/>
              <a:ext cx="108012" cy="108012"/>
            </a:xfrm>
            <a:prstGeom prst="ellipse">
              <a:avLst/>
            </a:prstGeom>
            <a:solidFill>
              <a:srgbClr val="02C9F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488230" y="1308178"/>
              <a:ext cx="2029858" cy="362662"/>
            </a:xfrm>
            <a:prstGeom prst="rect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界面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11"/>
            <p:cNvSpPr txBox="1"/>
            <p:nvPr/>
          </p:nvSpPr>
          <p:spPr>
            <a:xfrm>
              <a:off x="611560" y="1771075"/>
              <a:ext cx="29523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没有多多利用控制台文本颜色控制模块来美化页面</a:t>
              </a:r>
            </a:p>
          </p:txBody>
        </p:sp>
        <p:sp>
          <p:nvSpPr>
            <p:cNvPr id="35" name="TextBox 13"/>
            <p:cNvSpPr txBox="1"/>
            <p:nvPr/>
          </p:nvSpPr>
          <p:spPr>
            <a:xfrm>
              <a:off x="4239523" y="2780928"/>
              <a:ext cx="649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MS PMincho" pitchFamily="18" charset="-128"/>
                  <a:ea typeface="MS PMincho" pitchFamily="18" charset="-128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964206" y="3108316"/>
              <a:ext cx="864096" cy="0"/>
            </a:xfrm>
            <a:prstGeom prst="line">
              <a:avLst/>
            </a:prstGeom>
            <a:ln w="28575">
              <a:solidFill>
                <a:srgbClr val="02C9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 flipH="1">
              <a:off x="4860032" y="3051472"/>
              <a:ext cx="108012" cy="108012"/>
            </a:xfrm>
            <a:prstGeom prst="ellipse">
              <a:avLst/>
            </a:prstGeom>
            <a:solidFill>
              <a:srgbClr val="02C9F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flipH="1">
              <a:off x="5625912" y="2922762"/>
              <a:ext cx="2029858" cy="362662"/>
            </a:xfrm>
            <a:prstGeom prst="rect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源文件安排</a:t>
              </a:r>
            </a:p>
          </p:txBody>
        </p:sp>
        <p:sp>
          <p:nvSpPr>
            <p:cNvPr id="42" name="TextBox 18"/>
            <p:cNvSpPr txBox="1"/>
            <p:nvPr/>
          </p:nvSpPr>
          <p:spPr>
            <a:xfrm>
              <a:off x="5585634" y="3349441"/>
              <a:ext cx="29523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源文件和头文件放在同一个文件夹下，没有根据功能分成不同的模块</a:t>
              </a:r>
              <a:endParaRPr lang="zh-CN" altLang="en-US" sz="2400" dirty="0">
                <a:solidFill>
                  <a:schemeClr val="bg1"/>
                </a:solidFill>
                <a:latin typeface="Nexa Light" panose="02000000000000000000" pitchFamily="2" charset="0"/>
              </a:endParaRPr>
            </a:p>
          </p:txBody>
        </p:sp>
        <p:sp>
          <p:nvSpPr>
            <p:cNvPr id="43" name="TextBox 19"/>
            <p:cNvSpPr txBox="1"/>
            <p:nvPr/>
          </p:nvSpPr>
          <p:spPr>
            <a:xfrm>
              <a:off x="4247231" y="4365104"/>
              <a:ext cx="649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MS PMincho" pitchFamily="18" charset="-128"/>
                  <a:ea typeface="MS PMincho" pitchFamily="18" charset="-128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3323406" y="4734092"/>
              <a:ext cx="864096" cy="0"/>
            </a:xfrm>
            <a:prstGeom prst="line">
              <a:avLst/>
            </a:prstGeom>
            <a:ln w="28575">
              <a:solidFill>
                <a:srgbClr val="02C9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4183664" y="4677248"/>
              <a:ext cx="108012" cy="108012"/>
            </a:xfrm>
            <a:prstGeom prst="ellipse">
              <a:avLst/>
            </a:prstGeom>
            <a:solidFill>
              <a:srgbClr val="02C9F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495938" y="4548538"/>
              <a:ext cx="2029858" cy="362662"/>
            </a:xfrm>
            <a:prstGeom prst="rect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函数调用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24"/>
            <p:cNvSpPr txBox="1"/>
            <p:nvPr/>
          </p:nvSpPr>
          <p:spPr>
            <a:xfrm>
              <a:off x="-767016" y="4960267"/>
              <a:ext cx="49069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源文件之间的调用关系略显混乱；</a:t>
              </a:r>
              <a:r>
                <a:rPr lang="zh-CN" altLang="en-US" sz="2400" b="0" i="0" dirty="0">
                  <a:solidFill>
                    <a:schemeClr val="bg1"/>
                  </a:solidFill>
                  <a:effectLst/>
                  <a:latin typeface="Nexa Light" panose="02000000000000000000" pitchFamily="2" charset="0"/>
                  <a:ea typeface="Microsoft YaHei" panose="020B0503020204020204" pitchFamily="34" charset="-122"/>
                </a:rPr>
                <a:t>在某些源文件过多地使用了全部变量，不利于函数封装与重用</a:t>
              </a:r>
              <a:endParaRPr lang="zh-CN" altLang="en-US" sz="2400" dirty="0">
                <a:solidFill>
                  <a:schemeClr val="bg1"/>
                </a:solidFill>
                <a:latin typeface="Nexa Light" panose="02000000000000000000" pitchFamily="2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122872E-D208-4E70-8A49-6D9FD08E6C34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待改进之处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AAD5E6-557E-4285-89F0-8FA886381BA2}"/>
              </a:ext>
            </a:extLst>
          </p:cNvPr>
          <p:cNvSpPr/>
          <p:nvPr/>
        </p:nvSpPr>
        <p:spPr>
          <a:xfrm>
            <a:off x="821054" y="762060"/>
            <a:ext cx="1502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Unfinished work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6B8F3E2-0A45-4843-AADE-0E2269B28EAC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C2E8C9A-B9FF-4D53-8EEA-B5755514E490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62751F0-B3D8-4C2E-89F9-D8C47FDFCA4B}"/>
              </a:ext>
            </a:extLst>
          </p:cNvPr>
          <p:cNvSpPr txBox="1"/>
          <p:nvPr/>
        </p:nvSpPr>
        <p:spPr>
          <a:xfrm>
            <a:off x="26788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0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89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962401" y="1890707"/>
            <a:ext cx="2140140" cy="2007624"/>
            <a:chOff x="3962401" y="1890707"/>
            <a:chExt cx="2140140" cy="2007624"/>
          </a:xfrm>
        </p:grpSpPr>
        <p:sp>
          <p:nvSpPr>
            <p:cNvPr id="18" name="矩形 17"/>
            <p:cNvSpPr/>
            <p:nvPr/>
          </p:nvSpPr>
          <p:spPr>
            <a:xfrm>
              <a:off x="3962401" y="1890707"/>
              <a:ext cx="2007624" cy="2007624"/>
            </a:xfrm>
            <a:prstGeom prst="rect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5800539" y="2828261"/>
              <a:ext cx="471488" cy="132516"/>
            </a:xfrm>
            <a:prstGeom prst="triangle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21975" y="1890707"/>
            <a:ext cx="2007624" cy="2132952"/>
            <a:chOff x="6221975" y="1890707"/>
            <a:chExt cx="2007624" cy="2132952"/>
          </a:xfrm>
        </p:grpSpPr>
        <p:sp>
          <p:nvSpPr>
            <p:cNvPr id="19" name="矩形 18"/>
            <p:cNvSpPr/>
            <p:nvPr/>
          </p:nvSpPr>
          <p:spPr>
            <a:xfrm>
              <a:off x="6221975" y="1890707"/>
              <a:ext cx="2007624" cy="2007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6990044" y="3891143"/>
              <a:ext cx="471488" cy="1325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98617" y="4150281"/>
            <a:ext cx="2130982" cy="2007624"/>
            <a:chOff x="6098617" y="4150281"/>
            <a:chExt cx="2130982" cy="2007624"/>
          </a:xfrm>
        </p:grpSpPr>
        <p:sp>
          <p:nvSpPr>
            <p:cNvPr id="20" name="矩形 19"/>
            <p:cNvSpPr/>
            <p:nvPr/>
          </p:nvSpPr>
          <p:spPr>
            <a:xfrm>
              <a:off x="6221975" y="4150281"/>
              <a:ext cx="2007624" cy="2007624"/>
            </a:xfrm>
            <a:prstGeom prst="rect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6200000" flipH="1">
              <a:off x="5929131" y="5087835"/>
              <a:ext cx="471488" cy="132516"/>
            </a:xfrm>
            <a:prstGeom prst="triangle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964305" y="4031493"/>
            <a:ext cx="2007624" cy="2126412"/>
            <a:chOff x="3964305" y="4031493"/>
            <a:chExt cx="2007624" cy="2126412"/>
          </a:xfrm>
        </p:grpSpPr>
        <p:sp>
          <p:nvSpPr>
            <p:cNvPr id="21" name="矩形 20"/>
            <p:cNvSpPr/>
            <p:nvPr/>
          </p:nvSpPr>
          <p:spPr>
            <a:xfrm>
              <a:off x="3964305" y="4150281"/>
              <a:ext cx="2007624" cy="2007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 flipV="1">
              <a:off x="4730469" y="4031493"/>
              <a:ext cx="471488" cy="1325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05331" y="2289443"/>
            <a:ext cx="1640912" cy="1139558"/>
            <a:chOff x="6405331" y="2289443"/>
            <a:chExt cx="1640912" cy="1139558"/>
          </a:xfrm>
        </p:grpSpPr>
        <p:sp>
          <p:nvSpPr>
            <p:cNvPr id="27" name="文本框 26"/>
            <p:cNvSpPr txBox="1"/>
            <p:nvPr/>
          </p:nvSpPr>
          <p:spPr>
            <a:xfrm>
              <a:off x="6405331" y="2289443"/>
              <a:ext cx="1640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282830"/>
                  </a:solidFill>
                  <a:latin typeface="Nexa Light" panose="02000000000000000000" pitchFamily="2" charset="0"/>
                </a:rPr>
                <a:t>内存占用</a:t>
              </a:r>
            </a:p>
          </p:txBody>
        </p: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6968470" y="2857474"/>
              <a:ext cx="403879" cy="571527"/>
            </a:xfrm>
            <a:custGeom>
              <a:avLst/>
              <a:gdLst>
                <a:gd name="T0" fmla="*/ 86224 w 881063"/>
                <a:gd name="T1" fmla="*/ 1689435 h 1247776"/>
                <a:gd name="T2" fmla="*/ 87955 w 881063"/>
                <a:gd name="T3" fmla="*/ 1725075 h 1247776"/>
                <a:gd name="T4" fmla="*/ 933227 w 881063"/>
                <a:gd name="T5" fmla="*/ 1733725 h 1247776"/>
                <a:gd name="T6" fmla="*/ 946386 w 881063"/>
                <a:gd name="T7" fmla="*/ 1720922 h 1247776"/>
                <a:gd name="T8" fmla="*/ 944655 w 881063"/>
                <a:gd name="T9" fmla="*/ 1685284 h 1247776"/>
                <a:gd name="T10" fmla="*/ 99382 w 881063"/>
                <a:gd name="T11" fmla="*/ 1676980 h 1247776"/>
                <a:gd name="T12" fmla="*/ 87955 w 881063"/>
                <a:gd name="T13" fmla="*/ 1572831 h 1247776"/>
                <a:gd name="T14" fmla="*/ 86224 w 881063"/>
                <a:gd name="T15" fmla="*/ 1608124 h 1247776"/>
                <a:gd name="T16" fmla="*/ 99382 w 881063"/>
                <a:gd name="T17" fmla="*/ 1620580 h 1247776"/>
                <a:gd name="T18" fmla="*/ 944655 w 881063"/>
                <a:gd name="T19" fmla="*/ 1612622 h 1247776"/>
                <a:gd name="T20" fmla="*/ 946386 w 881063"/>
                <a:gd name="T21" fmla="*/ 1576637 h 1247776"/>
                <a:gd name="T22" fmla="*/ 933227 w 881063"/>
                <a:gd name="T23" fmla="*/ 1564527 h 1247776"/>
                <a:gd name="T24" fmla="*/ 85877 w 881063"/>
                <a:gd name="T25" fmla="*/ 1452074 h 1247776"/>
                <a:gd name="T26" fmla="*/ 84493 w 881063"/>
                <a:gd name="T27" fmla="*/ 1488058 h 1247776"/>
                <a:gd name="T28" fmla="*/ 540891 w 881063"/>
                <a:gd name="T29" fmla="*/ 1500168 h 1247776"/>
                <a:gd name="T30" fmla="*/ 548856 w 881063"/>
                <a:gd name="T31" fmla="*/ 1482868 h 1247776"/>
                <a:gd name="T32" fmla="*/ 545739 w 881063"/>
                <a:gd name="T33" fmla="*/ 1448613 h 1247776"/>
                <a:gd name="T34" fmla="*/ 97997 w 881063"/>
                <a:gd name="T35" fmla="*/ 1328202 h 1247776"/>
                <a:gd name="T36" fmla="*/ 84493 w 881063"/>
                <a:gd name="T37" fmla="*/ 1345503 h 1247776"/>
                <a:gd name="T38" fmla="*/ 90378 w 881063"/>
                <a:gd name="T39" fmla="*/ 1379758 h 1247776"/>
                <a:gd name="T40" fmla="*/ 934613 w 881063"/>
                <a:gd name="T41" fmla="*/ 1384602 h 1247776"/>
                <a:gd name="T42" fmla="*/ 948117 w 881063"/>
                <a:gd name="T43" fmla="*/ 1367301 h 1247776"/>
                <a:gd name="T44" fmla="*/ 942230 w 881063"/>
                <a:gd name="T45" fmla="*/ 1333046 h 1247776"/>
                <a:gd name="T46" fmla="*/ 97997 w 881063"/>
                <a:gd name="T47" fmla="*/ 1328202 h 1247776"/>
                <a:gd name="T48" fmla="*/ 87955 w 881063"/>
                <a:gd name="T49" fmla="*/ 1224052 h 1247776"/>
                <a:gd name="T50" fmla="*/ 86224 w 881063"/>
                <a:gd name="T51" fmla="*/ 1259692 h 1247776"/>
                <a:gd name="T52" fmla="*/ 99382 w 881063"/>
                <a:gd name="T53" fmla="*/ 1272149 h 1247776"/>
                <a:gd name="T54" fmla="*/ 944655 w 881063"/>
                <a:gd name="T55" fmla="*/ 1263843 h 1247776"/>
                <a:gd name="T56" fmla="*/ 946386 w 881063"/>
                <a:gd name="T57" fmla="*/ 1227859 h 1247776"/>
                <a:gd name="T58" fmla="*/ 933227 w 881063"/>
                <a:gd name="T59" fmla="*/ 1215402 h 1247776"/>
                <a:gd name="T60" fmla="*/ 87955 w 881063"/>
                <a:gd name="T61" fmla="*/ 1111254 h 1247776"/>
                <a:gd name="T62" fmla="*/ 86224 w 881063"/>
                <a:gd name="T63" fmla="*/ 1146892 h 1247776"/>
                <a:gd name="T64" fmla="*/ 99382 w 881063"/>
                <a:gd name="T65" fmla="*/ 1159349 h 1247776"/>
                <a:gd name="T66" fmla="*/ 944655 w 881063"/>
                <a:gd name="T67" fmla="*/ 1151045 h 1247776"/>
                <a:gd name="T68" fmla="*/ 946386 w 881063"/>
                <a:gd name="T69" fmla="*/ 1115405 h 1247776"/>
                <a:gd name="T70" fmla="*/ 933227 w 881063"/>
                <a:gd name="T71" fmla="*/ 1102949 h 1247776"/>
                <a:gd name="T72" fmla="*/ 90378 w 881063"/>
                <a:gd name="T73" fmla="*/ 1006066 h 1247776"/>
                <a:gd name="T74" fmla="*/ 84493 w 881063"/>
                <a:gd name="T75" fmla="*/ 1040668 h 1247776"/>
                <a:gd name="T76" fmla="*/ 97997 w 881063"/>
                <a:gd name="T77" fmla="*/ 1057622 h 1247776"/>
                <a:gd name="T78" fmla="*/ 942230 w 881063"/>
                <a:gd name="T79" fmla="*/ 1053124 h 1247776"/>
                <a:gd name="T80" fmla="*/ 948117 w 881063"/>
                <a:gd name="T81" fmla="*/ 1018523 h 1247776"/>
                <a:gd name="T82" fmla="*/ 934613 w 881063"/>
                <a:gd name="T83" fmla="*/ 1001569 h 1247776"/>
                <a:gd name="T84" fmla="*/ 94881 w 881063"/>
                <a:gd name="T85" fmla="*/ 889807 h 1247776"/>
                <a:gd name="T86" fmla="*/ 83454 w 881063"/>
                <a:gd name="T87" fmla="*/ 916796 h 1247776"/>
                <a:gd name="T88" fmla="*/ 94881 w 881063"/>
                <a:gd name="T89" fmla="*/ 943786 h 1247776"/>
                <a:gd name="T90" fmla="*/ 937729 w 881063"/>
                <a:gd name="T91" fmla="*/ 943786 h 1247776"/>
                <a:gd name="T92" fmla="*/ 949503 w 881063"/>
                <a:gd name="T93" fmla="*/ 916796 h 1247776"/>
                <a:gd name="T94" fmla="*/ 937729 w 881063"/>
                <a:gd name="T95" fmla="*/ 889807 h 1247776"/>
                <a:gd name="T96" fmla="*/ 96266 w 881063"/>
                <a:gd name="T97" fmla="*/ 776662 h 1247776"/>
                <a:gd name="T98" fmla="*/ 83454 w 881063"/>
                <a:gd name="T99" fmla="*/ 798460 h 1247776"/>
                <a:gd name="T100" fmla="*/ 93149 w 881063"/>
                <a:gd name="T101" fmla="*/ 829947 h 1247776"/>
                <a:gd name="T102" fmla="*/ 936344 w 881063"/>
                <a:gd name="T103" fmla="*/ 831677 h 1247776"/>
                <a:gd name="T104" fmla="*/ 949156 w 881063"/>
                <a:gd name="T105" fmla="*/ 809879 h 1247776"/>
                <a:gd name="T106" fmla="*/ 939460 w 881063"/>
                <a:gd name="T107" fmla="*/ 778047 h 1247776"/>
                <a:gd name="T108" fmla="*/ 86916 w 881063"/>
                <a:gd name="T109" fmla="*/ 659711 h 1247776"/>
                <a:gd name="T110" fmla="*/ 84493 w 881063"/>
                <a:gd name="T111" fmla="*/ 707461 h 1247776"/>
                <a:gd name="T112" fmla="*/ 321002 w 881063"/>
                <a:gd name="T113" fmla="*/ 715764 h 1247776"/>
                <a:gd name="T114" fmla="*/ 324466 w 881063"/>
                <a:gd name="T115" fmla="*/ 676665 h 1247776"/>
                <a:gd name="T116" fmla="*/ 87608 w 881063"/>
                <a:gd name="T117" fmla="*/ 659364 h 1247776"/>
                <a:gd name="T118" fmla="*/ 753161 w 881063"/>
                <a:gd name="T119" fmla="*/ 378059 h 1247776"/>
                <a:gd name="T120" fmla="*/ 1061055 w 881063"/>
                <a:gd name="T121" fmla="*/ 50864 h 1247776"/>
                <a:gd name="T122" fmla="*/ 1091854 w 881063"/>
                <a:gd name="T123" fmla="*/ 0 h 1247776"/>
                <a:gd name="T124" fmla="*/ 308050 w 881063"/>
                <a:gd name="T125" fmla="*/ 0 h 12477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81063" h="1247776">
                  <a:moveTo>
                    <a:pt x="64137" y="1098423"/>
                  </a:moveTo>
                  <a:lnTo>
                    <a:pt x="63004" y="1098649"/>
                  </a:lnTo>
                  <a:lnTo>
                    <a:pt x="62098" y="1099102"/>
                  </a:lnTo>
                  <a:lnTo>
                    <a:pt x="60964" y="1100009"/>
                  </a:lnTo>
                  <a:lnTo>
                    <a:pt x="59151" y="1101369"/>
                  </a:lnTo>
                  <a:lnTo>
                    <a:pt x="57565" y="1103862"/>
                  </a:lnTo>
                  <a:lnTo>
                    <a:pt x="56432" y="1106581"/>
                  </a:lnTo>
                  <a:lnTo>
                    <a:pt x="55299" y="1109754"/>
                  </a:lnTo>
                  <a:lnTo>
                    <a:pt x="54619" y="1113154"/>
                  </a:lnTo>
                  <a:lnTo>
                    <a:pt x="54619" y="1116780"/>
                  </a:lnTo>
                  <a:lnTo>
                    <a:pt x="54619" y="1120633"/>
                  </a:lnTo>
                  <a:lnTo>
                    <a:pt x="55299" y="1124032"/>
                  </a:lnTo>
                  <a:lnTo>
                    <a:pt x="56432" y="1127205"/>
                  </a:lnTo>
                  <a:lnTo>
                    <a:pt x="57565" y="1129925"/>
                  </a:lnTo>
                  <a:lnTo>
                    <a:pt x="59151" y="1132191"/>
                  </a:lnTo>
                  <a:lnTo>
                    <a:pt x="60964" y="1134005"/>
                  </a:lnTo>
                  <a:lnTo>
                    <a:pt x="62098" y="1134458"/>
                  </a:lnTo>
                  <a:lnTo>
                    <a:pt x="63004" y="1134911"/>
                  </a:lnTo>
                  <a:lnTo>
                    <a:pt x="64137" y="1135138"/>
                  </a:lnTo>
                  <a:lnTo>
                    <a:pt x="65044" y="1135591"/>
                  </a:lnTo>
                  <a:lnTo>
                    <a:pt x="610780" y="1135591"/>
                  </a:lnTo>
                  <a:lnTo>
                    <a:pt x="611687" y="1135138"/>
                  </a:lnTo>
                  <a:lnTo>
                    <a:pt x="612820" y="1134911"/>
                  </a:lnTo>
                  <a:lnTo>
                    <a:pt x="613726" y="1134458"/>
                  </a:lnTo>
                  <a:lnTo>
                    <a:pt x="614859" y="1134005"/>
                  </a:lnTo>
                  <a:lnTo>
                    <a:pt x="616672" y="1132191"/>
                  </a:lnTo>
                  <a:lnTo>
                    <a:pt x="618259" y="1129925"/>
                  </a:lnTo>
                  <a:lnTo>
                    <a:pt x="619392" y="1127205"/>
                  </a:lnTo>
                  <a:lnTo>
                    <a:pt x="620525" y="1124032"/>
                  </a:lnTo>
                  <a:lnTo>
                    <a:pt x="621205" y="1120633"/>
                  </a:lnTo>
                  <a:lnTo>
                    <a:pt x="621432" y="1116780"/>
                  </a:lnTo>
                  <a:lnTo>
                    <a:pt x="621205" y="1113154"/>
                  </a:lnTo>
                  <a:lnTo>
                    <a:pt x="620525" y="1109754"/>
                  </a:lnTo>
                  <a:lnTo>
                    <a:pt x="619392" y="1106581"/>
                  </a:lnTo>
                  <a:lnTo>
                    <a:pt x="618259" y="1103862"/>
                  </a:lnTo>
                  <a:lnTo>
                    <a:pt x="616672" y="1101369"/>
                  </a:lnTo>
                  <a:lnTo>
                    <a:pt x="614859" y="1100009"/>
                  </a:lnTo>
                  <a:lnTo>
                    <a:pt x="613726" y="1099102"/>
                  </a:lnTo>
                  <a:lnTo>
                    <a:pt x="612820" y="1098649"/>
                  </a:lnTo>
                  <a:lnTo>
                    <a:pt x="611687" y="1098423"/>
                  </a:lnTo>
                  <a:lnTo>
                    <a:pt x="610780" y="1098423"/>
                  </a:lnTo>
                  <a:lnTo>
                    <a:pt x="65044" y="1098423"/>
                  </a:lnTo>
                  <a:lnTo>
                    <a:pt x="64137" y="1098423"/>
                  </a:lnTo>
                  <a:close/>
                  <a:moveTo>
                    <a:pt x="64137" y="1024766"/>
                  </a:moveTo>
                  <a:lnTo>
                    <a:pt x="63004" y="1024992"/>
                  </a:lnTo>
                  <a:lnTo>
                    <a:pt x="62098" y="1025446"/>
                  </a:lnTo>
                  <a:lnTo>
                    <a:pt x="60964" y="1026125"/>
                  </a:lnTo>
                  <a:lnTo>
                    <a:pt x="59151" y="1027712"/>
                  </a:lnTo>
                  <a:lnTo>
                    <a:pt x="57565" y="1030205"/>
                  </a:lnTo>
                  <a:lnTo>
                    <a:pt x="56432" y="1032698"/>
                  </a:lnTo>
                  <a:lnTo>
                    <a:pt x="55299" y="1035644"/>
                  </a:lnTo>
                  <a:lnTo>
                    <a:pt x="54619" y="1039270"/>
                  </a:lnTo>
                  <a:lnTo>
                    <a:pt x="54619" y="1043123"/>
                  </a:lnTo>
                  <a:lnTo>
                    <a:pt x="54619" y="1046749"/>
                  </a:lnTo>
                  <a:lnTo>
                    <a:pt x="55299" y="1050376"/>
                  </a:lnTo>
                  <a:lnTo>
                    <a:pt x="56432" y="1053322"/>
                  </a:lnTo>
                  <a:lnTo>
                    <a:pt x="57565" y="1056268"/>
                  </a:lnTo>
                  <a:lnTo>
                    <a:pt x="59151" y="1058535"/>
                  </a:lnTo>
                  <a:lnTo>
                    <a:pt x="60964" y="1060121"/>
                  </a:lnTo>
                  <a:lnTo>
                    <a:pt x="62098" y="1060801"/>
                  </a:lnTo>
                  <a:lnTo>
                    <a:pt x="63004" y="1061028"/>
                  </a:lnTo>
                  <a:lnTo>
                    <a:pt x="64137" y="1061481"/>
                  </a:lnTo>
                  <a:lnTo>
                    <a:pt x="65044" y="1061481"/>
                  </a:lnTo>
                  <a:lnTo>
                    <a:pt x="610780" y="1061481"/>
                  </a:lnTo>
                  <a:lnTo>
                    <a:pt x="611687" y="1061481"/>
                  </a:lnTo>
                  <a:lnTo>
                    <a:pt x="612820" y="1061028"/>
                  </a:lnTo>
                  <a:lnTo>
                    <a:pt x="613726" y="1060801"/>
                  </a:lnTo>
                  <a:lnTo>
                    <a:pt x="614859" y="1060121"/>
                  </a:lnTo>
                  <a:lnTo>
                    <a:pt x="616672" y="1058535"/>
                  </a:lnTo>
                  <a:lnTo>
                    <a:pt x="618259" y="1056268"/>
                  </a:lnTo>
                  <a:lnTo>
                    <a:pt x="619392" y="1053322"/>
                  </a:lnTo>
                  <a:lnTo>
                    <a:pt x="620525" y="1050376"/>
                  </a:lnTo>
                  <a:lnTo>
                    <a:pt x="621205" y="1046749"/>
                  </a:lnTo>
                  <a:lnTo>
                    <a:pt x="621432" y="1043123"/>
                  </a:lnTo>
                  <a:lnTo>
                    <a:pt x="621205" y="1039270"/>
                  </a:lnTo>
                  <a:lnTo>
                    <a:pt x="620525" y="1035644"/>
                  </a:lnTo>
                  <a:lnTo>
                    <a:pt x="619392" y="1032698"/>
                  </a:lnTo>
                  <a:lnTo>
                    <a:pt x="618259" y="1030205"/>
                  </a:lnTo>
                  <a:lnTo>
                    <a:pt x="616672" y="1027712"/>
                  </a:lnTo>
                  <a:lnTo>
                    <a:pt x="614859" y="1026125"/>
                  </a:lnTo>
                  <a:lnTo>
                    <a:pt x="613726" y="1025446"/>
                  </a:lnTo>
                  <a:lnTo>
                    <a:pt x="612820" y="1024992"/>
                  </a:lnTo>
                  <a:lnTo>
                    <a:pt x="611687" y="1024766"/>
                  </a:lnTo>
                  <a:lnTo>
                    <a:pt x="610780" y="1024766"/>
                  </a:lnTo>
                  <a:lnTo>
                    <a:pt x="65044" y="1024766"/>
                  </a:lnTo>
                  <a:lnTo>
                    <a:pt x="64137" y="1024766"/>
                  </a:lnTo>
                  <a:close/>
                  <a:moveTo>
                    <a:pt x="59831" y="945669"/>
                  </a:moveTo>
                  <a:lnTo>
                    <a:pt x="59151" y="946349"/>
                  </a:lnTo>
                  <a:lnTo>
                    <a:pt x="58018" y="947256"/>
                  </a:lnTo>
                  <a:lnTo>
                    <a:pt x="57112" y="948842"/>
                  </a:lnTo>
                  <a:lnTo>
                    <a:pt x="56205" y="951109"/>
                  </a:lnTo>
                  <a:lnTo>
                    <a:pt x="55299" y="953828"/>
                  </a:lnTo>
                  <a:lnTo>
                    <a:pt x="54845" y="957001"/>
                  </a:lnTo>
                  <a:lnTo>
                    <a:pt x="54619" y="960627"/>
                  </a:lnTo>
                  <a:lnTo>
                    <a:pt x="54619" y="964254"/>
                  </a:lnTo>
                  <a:lnTo>
                    <a:pt x="54619" y="967880"/>
                  </a:lnTo>
                  <a:lnTo>
                    <a:pt x="54845" y="971279"/>
                  </a:lnTo>
                  <a:lnTo>
                    <a:pt x="55299" y="974679"/>
                  </a:lnTo>
                  <a:lnTo>
                    <a:pt x="56205" y="977172"/>
                  </a:lnTo>
                  <a:lnTo>
                    <a:pt x="57112" y="979438"/>
                  </a:lnTo>
                  <a:lnTo>
                    <a:pt x="58018" y="981251"/>
                  </a:lnTo>
                  <a:lnTo>
                    <a:pt x="59151" y="982385"/>
                  </a:lnTo>
                  <a:lnTo>
                    <a:pt x="59831" y="982611"/>
                  </a:lnTo>
                  <a:lnTo>
                    <a:pt x="60285" y="982611"/>
                  </a:lnTo>
                  <a:lnTo>
                    <a:pt x="354003" y="982611"/>
                  </a:lnTo>
                  <a:lnTo>
                    <a:pt x="354456" y="982611"/>
                  </a:lnTo>
                  <a:lnTo>
                    <a:pt x="355136" y="982385"/>
                  </a:lnTo>
                  <a:lnTo>
                    <a:pt x="356270" y="981251"/>
                  </a:lnTo>
                  <a:lnTo>
                    <a:pt x="357176" y="979438"/>
                  </a:lnTo>
                  <a:lnTo>
                    <a:pt x="358083" y="977172"/>
                  </a:lnTo>
                  <a:lnTo>
                    <a:pt x="358536" y="974679"/>
                  </a:lnTo>
                  <a:lnTo>
                    <a:pt x="359216" y="971279"/>
                  </a:lnTo>
                  <a:lnTo>
                    <a:pt x="359669" y="967880"/>
                  </a:lnTo>
                  <a:lnTo>
                    <a:pt x="359669" y="964254"/>
                  </a:lnTo>
                  <a:lnTo>
                    <a:pt x="359669" y="960627"/>
                  </a:lnTo>
                  <a:lnTo>
                    <a:pt x="359216" y="957001"/>
                  </a:lnTo>
                  <a:lnTo>
                    <a:pt x="358536" y="953828"/>
                  </a:lnTo>
                  <a:lnTo>
                    <a:pt x="358083" y="951109"/>
                  </a:lnTo>
                  <a:lnTo>
                    <a:pt x="357176" y="948842"/>
                  </a:lnTo>
                  <a:lnTo>
                    <a:pt x="356270" y="947256"/>
                  </a:lnTo>
                  <a:lnTo>
                    <a:pt x="355136" y="946349"/>
                  </a:lnTo>
                  <a:lnTo>
                    <a:pt x="354456" y="945669"/>
                  </a:lnTo>
                  <a:lnTo>
                    <a:pt x="354003" y="945669"/>
                  </a:lnTo>
                  <a:lnTo>
                    <a:pt x="60285" y="945669"/>
                  </a:lnTo>
                  <a:lnTo>
                    <a:pt x="59831" y="945669"/>
                  </a:lnTo>
                  <a:close/>
                  <a:moveTo>
                    <a:pt x="64137" y="869973"/>
                  </a:moveTo>
                  <a:lnTo>
                    <a:pt x="63004" y="870426"/>
                  </a:lnTo>
                  <a:lnTo>
                    <a:pt x="62098" y="870879"/>
                  </a:lnTo>
                  <a:lnTo>
                    <a:pt x="60964" y="871559"/>
                  </a:lnTo>
                  <a:lnTo>
                    <a:pt x="59151" y="873146"/>
                  </a:lnTo>
                  <a:lnTo>
                    <a:pt x="57565" y="875412"/>
                  </a:lnTo>
                  <a:lnTo>
                    <a:pt x="56432" y="878132"/>
                  </a:lnTo>
                  <a:lnTo>
                    <a:pt x="55299" y="881305"/>
                  </a:lnTo>
                  <a:lnTo>
                    <a:pt x="54619" y="884931"/>
                  </a:lnTo>
                  <a:lnTo>
                    <a:pt x="54619" y="888330"/>
                  </a:lnTo>
                  <a:lnTo>
                    <a:pt x="54619" y="892183"/>
                  </a:lnTo>
                  <a:lnTo>
                    <a:pt x="55299" y="895583"/>
                  </a:lnTo>
                  <a:lnTo>
                    <a:pt x="56432" y="898982"/>
                  </a:lnTo>
                  <a:lnTo>
                    <a:pt x="57565" y="901475"/>
                  </a:lnTo>
                  <a:lnTo>
                    <a:pt x="59151" y="903742"/>
                  </a:lnTo>
                  <a:lnTo>
                    <a:pt x="60964" y="905555"/>
                  </a:lnTo>
                  <a:lnTo>
                    <a:pt x="62098" y="906008"/>
                  </a:lnTo>
                  <a:lnTo>
                    <a:pt x="63004" y="906688"/>
                  </a:lnTo>
                  <a:lnTo>
                    <a:pt x="64137" y="906915"/>
                  </a:lnTo>
                  <a:lnTo>
                    <a:pt x="65044" y="906915"/>
                  </a:lnTo>
                  <a:lnTo>
                    <a:pt x="610780" y="906915"/>
                  </a:lnTo>
                  <a:lnTo>
                    <a:pt x="611687" y="906915"/>
                  </a:lnTo>
                  <a:lnTo>
                    <a:pt x="612820" y="906688"/>
                  </a:lnTo>
                  <a:lnTo>
                    <a:pt x="613726" y="906008"/>
                  </a:lnTo>
                  <a:lnTo>
                    <a:pt x="614859" y="905555"/>
                  </a:lnTo>
                  <a:lnTo>
                    <a:pt x="616672" y="903742"/>
                  </a:lnTo>
                  <a:lnTo>
                    <a:pt x="618259" y="901475"/>
                  </a:lnTo>
                  <a:lnTo>
                    <a:pt x="619392" y="898982"/>
                  </a:lnTo>
                  <a:lnTo>
                    <a:pt x="620525" y="895583"/>
                  </a:lnTo>
                  <a:lnTo>
                    <a:pt x="621205" y="892183"/>
                  </a:lnTo>
                  <a:lnTo>
                    <a:pt x="621432" y="888330"/>
                  </a:lnTo>
                  <a:lnTo>
                    <a:pt x="621205" y="884931"/>
                  </a:lnTo>
                  <a:lnTo>
                    <a:pt x="620525" y="881305"/>
                  </a:lnTo>
                  <a:lnTo>
                    <a:pt x="619392" y="878132"/>
                  </a:lnTo>
                  <a:lnTo>
                    <a:pt x="618259" y="875412"/>
                  </a:lnTo>
                  <a:lnTo>
                    <a:pt x="616672" y="873146"/>
                  </a:lnTo>
                  <a:lnTo>
                    <a:pt x="614859" y="871559"/>
                  </a:lnTo>
                  <a:lnTo>
                    <a:pt x="613726" y="870879"/>
                  </a:lnTo>
                  <a:lnTo>
                    <a:pt x="612820" y="870426"/>
                  </a:lnTo>
                  <a:lnTo>
                    <a:pt x="611687" y="869973"/>
                  </a:lnTo>
                  <a:lnTo>
                    <a:pt x="610780" y="869973"/>
                  </a:lnTo>
                  <a:lnTo>
                    <a:pt x="65044" y="869973"/>
                  </a:lnTo>
                  <a:lnTo>
                    <a:pt x="64137" y="869973"/>
                  </a:lnTo>
                  <a:close/>
                  <a:moveTo>
                    <a:pt x="65044" y="796089"/>
                  </a:moveTo>
                  <a:lnTo>
                    <a:pt x="64137" y="796316"/>
                  </a:lnTo>
                  <a:lnTo>
                    <a:pt x="63004" y="796543"/>
                  </a:lnTo>
                  <a:lnTo>
                    <a:pt x="62098" y="797222"/>
                  </a:lnTo>
                  <a:lnTo>
                    <a:pt x="60964" y="797676"/>
                  </a:lnTo>
                  <a:lnTo>
                    <a:pt x="59151" y="799489"/>
                  </a:lnTo>
                  <a:lnTo>
                    <a:pt x="57565" y="801755"/>
                  </a:lnTo>
                  <a:lnTo>
                    <a:pt x="56432" y="804248"/>
                  </a:lnTo>
                  <a:lnTo>
                    <a:pt x="55299" y="807648"/>
                  </a:lnTo>
                  <a:lnTo>
                    <a:pt x="54619" y="811047"/>
                  </a:lnTo>
                  <a:lnTo>
                    <a:pt x="54619" y="814674"/>
                  </a:lnTo>
                  <a:lnTo>
                    <a:pt x="54619" y="818300"/>
                  </a:lnTo>
                  <a:lnTo>
                    <a:pt x="55299" y="821926"/>
                  </a:lnTo>
                  <a:lnTo>
                    <a:pt x="56432" y="825099"/>
                  </a:lnTo>
                  <a:lnTo>
                    <a:pt x="57565" y="827818"/>
                  </a:lnTo>
                  <a:lnTo>
                    <a:pt x="59151" y="829858"/>
                  </a:lnTo>
                  <a:lnTo>
                    <a:pt x="60964" y="831671"/>
                  </a:lnTo>
                  <a:lnTo>
                    <a:pt x="62098" y="832125"/>
                  </a:lnTo>
                  <a:lnTo>
                    <a:pt x="63004" y="832578"/>
                  </a:lnTo>
                  <a:lnTo>
                    <a:pt x="64137" y="833031"/>
                  </a:lnTo>
                  <a:lnTo>
                    <a:pt x="65044" y="833258"/>
                  </a:lnTo>
                  <a:lnTo>
                    <a:pt x="610780" y="833258"/>
                  </a:lnTo>
                  <a:lnTo>
                    <a:pt x="611687" y="833031"/>
                  </a:lnTo>
                  <a:lnTo>
                    <a:pt x="612820" y="832578"/>
                  </a:lnTo>
                  <a:lnTo>
                    <a:pt x="613726" y="832125"/>
                  </a:lnTo>
                  <a:lnTo>
                    <a:pt x="614859" y="831671"/>
                  </a:lnTo>
                  <a:lnTo>
                    <a:pt x="616672" y="829858"/>
                  </a:lnTo>
                  <a:lnTo>
                    <a:pt x="618259" y="827818"/>
                  </a:lnTo>
                  <a:lnTo>
                    <a:pt x="619392" y="825099"/>
                  </a:lnTo>
                  <a:lnTo>
                    <a:pt x="620525" y="821926"/>
                  </a:lnTo>
                  <a:lnTo>
                    <a:pt x="621205" y="818300"/>
                  </a:lnTo>
                  <a:lnTo>
                    <a:pt x="621432" y="814674"/>
                  </a:lnTo>
                  <a:lnTo>
                    <a:pt x="621205" y="811047"/>
                  </a:lnTo>
                  <a:lnTo>
                    <a:pt x="620525" y="807648"/>
                  </a:lnTo>
                  <a:lnTo>
                    <a:pt x="619392" y="804248"/>
                  </a:lnTo>
                  <a:lnTo>
                    <a:pt x="618259" y="801755"/>
                  </a:lnTo>
                  <a:lnTo>
                    <a:pt x="616672" y="799489"/>
                  </a:lnTo>
                  <a:lnTo>
                    <a:pt x="614859" y="797676"/>
                  </a:lnTo>
                  <a:lnTo>
                    <a:pt x="613726" y="797222"/>
                  </a:lnTo>
                  <a:lnTo>
                    <a:pt x="612820" y="796543"/>
                  </a:lnTo>
                  <a:lnTo>
                    <a:pt x="611687" y="796316"/>
                  </a:lnTo>
                  <a:lnTo>
                    <a:pt x="610780" y="796089"/>
                  </a:lnTo>
                  <a:lnTo>
                    <a:pt x="65044" y="796089"/>
                  </a:lnTo>
                  <a:close/>
                  <a:moveTo>
                    <a:pt x="64137" y="722432"/>
                  </a:moveTo>
                  <a:lnTo>
                    <a:pt x="63004" y="722659"/>
                  </a:lnTo>
                  <a:lnTo>
                    <a:pt x="62098" y="723339"/>
                  </a:lnTo>
                  <a:lnTo>
                    <a:pt x="60964" y="724019"/>
                  </a:lnTo>
                  <a:lnTo>
                    <a:pt x="59151" y="725605"/>
                  </a:lnTo>
                  <a:lnTo>
                    <a:pt x="57565" y="727872"/>
                  </a:lnTo>
                  <a:lnTo>
                    <a:pt x="56432" y="730591"/>
                  </a:lnTo>
                  <a:lnTo>
                    <a:pt x="55299" y="733764"/>
                  </a:lnTo>
                  <a:lnTo>
                    <a:pt x="54619" y="736937"/>
                  </a:lnTo>
                  <a:lnTo>
                    <a:pt x="54619" y="740790"/>
                  </a:lnTo>
                  <a:lnTo>
                    <a:pt x="54619" y="744416"/>
                  </a:lnTo>
                  <a:lnTo>
                    <a:pt x="55299" y="748042"/>
                  </a:lnTo>
                  <a:lnTo>
                    <a:pt x="56432" y="751215"/>
                  </a:lnTo>
                  <a:lnTo>
                    <a:pt x="57565" y="753935"/>
                  </a:lnTo>
                  <a:lnTo>
                    <a:pt x="59151" y="756201"/>
                  </a:lnTo>
                  <a:lnTo>
                    <a:pt x="60964" y="757788"/>
                  </a:lnTo>
                  <a:lnTo>
                    <a:pt x="62098" y="758468"/>
                  </a:lnTo>
                  <a:lnTo>
                    <a:pt x="63004" y="758921"/>
                  </a:lnTo>
                  <a:lnTo>
                    <a:pt x="64137" y="759374"/>
                  </a:lnTo>
                  <a:lnTo>
                    <a:pt x="65044" y="759374"/>
                  </a:lnTo>
                  <a:lnTo>
                    <a:pt x="610780" y="759374"/>
                  </a:lnTo>
                  <a:lnTo>
                    <a:pt x="611687" y="759374"/>
                  </a:lnTo>
                  <a:lnTo>
                    <a:pt x="612820" y="758921"/>
                  </a:lnTo>
                  <a:lnTo>
                    <a:pt x="613726" y="758468"/>
                  </a:lnTo>
                  <a:lnTo>
                    <a:pt x="614859" y="757788"/>
                  </a:lnTo>
                  <a:lnTo>
                    <a:pt x="616672" y="756201"/>
                  </a:lnTo>
                  <a:lnTo>
                    <a:pt x="618259" y="753935"/>
                  </a:lnTo>
                  <a:lnTo>
                    <a:pt x="619392" y="751215"/>
                  </a:lnTo>
                  <a:lnTo>
                    <a:pt x="620525" y="748042"/>
                  </a:lnTo>
                  <a:lnTo>
                    <a:pt x="621205" y="744416"/>
                  </a:lnTo>
                  <a:lnTo>
                    <a:pt x="621432" y="740790"/>
                  </a:lnTo>
                  <a:lnTo>
                    <a:pt x="621205" y="736937"/>
                  </a:lnTo>
                  <a:lnTo>
                    <a:pt x="620525" y="733764"/>
                  </a:lnTo>
                  <a:lnTo>
                    <a:pt x="619392" y="730591"/>
                  </a:lnTo>
                  <a:lnTo>
                    <a:pt x="618259" y="727872"/>
                  </a:lnTo>
                  <a:lnTo>
                    <a:pt x="616672" y="725605"/>
                  </a:lnTo>
                  <a:lnTo>
                    <a:pt x="614859" y="724019"/>
                  </a:lnTo>
                  <a:lnTo>
                    <a:pt x="613726" y="723339"/>
                  </a:lnTo>
                  <a:lnTo>
                    <a:pt x="612820" y="722659"/>
                  </a:lnTo>
                  <a:lnTo>
                    <a:pt x="611687" y="722432"/>
                  </a:lnTo>
                  <a:lnTo>
                    <a:pt x="610780" y="722432"/>
                  </a:lnTo>
                  <a:lnTo>
                    <a:pt x="65044" y="722432"/>
                  </a:lnTo>
                  <a:lnTo>
                    <a:pt x="64137" y="722432"/>
                  </a:lnTo>
                  <a:close/>
                  <a:moveTo>
                    <a:pt x="64137" y="656028"/>
                  </a:moveTo>
                  <a:lnTo>
                    <a:pt x="63004" y="656254"/>
                  </a:lnTo>
                  <a:lnTo>
                    <a:pt x="62098" y="656708"/>
                  </a:lnTo>
                  <a:lnTo>
                    <a:pt x="60964" y="657614"/>
                  </a:lnTo>
                  <a:lnTo>
                    <a:pt x="59151" y="658974"/>
                  </a:lnTo>
                  <a:lnTo>
                    <a:pt x="57565" y="661240"/>
                  </a:lnTo>
                  <a:lnTo>
                    <a:pt x="56432" y="664187"/>
                  </a:lnTo>
                  <a:lnTo>
                    <a:pt x="55299" y="667133"/>
                  </a:lnTo>
                  <a:lnTo>
                    <a:pt x="54619" y="670533"/>
                  </a:lnTo>
                  <a:lnTo>
                    <a:pt x="54619" y="674385"/>
                  </a:lnTo>
                  <a:lnTo>
                    <a:pt x="54619" y="678012"/>
                  </a:lnTo>
                  <a:lnTo>
                    <a:pt x="55299" y="681638"/>
                  </a:lnTo>
                  <a:lnTo>
                    <a:pt x="56432" y="684584"/>
                  </a:lnTo>
                  <a:lnTo>
                    <a:pt x="57565" y="687530"/>
                  </a:lnTo>
                  <a:lnTo>
                    <a:pt x="59151" y="689797"/>
                  </a:lnTo>
                  <a:lnTo>
                    <a:pt x="60964" y="691157"/>
                  </a:lnTo>
                  <a:lnTo>
                    <a:pt x="62098" y="692063"/>
                  </a:lnTo>
                  <a:lnTo>
                    <a:pt x="63004" y="692516"/>
                  </a:lnTo>
                  <a:lnTo>
                    <a:pt x="64137" y="692743"/>
                  </a:lnTo>
                  <a:lnTo>
                    <a:pt x="65044" y="692743"/>
                  </a:lnTo>
                  <a:lnTo>
                    <a:pt x="610780" y="692743"/>
                  </a:lnTo>
                  <a:lnTo>
                    <a:pt x="611687" y="692743"/>
                  </a:lnTo>
                  <a:lnTo>
                    <a:pt x="612820" y="692516"/>
                  </a:lnTo>
                  <a:lnTo>
                    <a:pt x="613726" y="692063"/>
                  </a:lnTo>
                  <a:lnTo>
                    <a:pt x="614859" y="691157"/>
                  </a:lnTo>
                  <a:lnTo>
                    <a:pt x="616672" y="689797"/>
                  </a:lnTo>
                  <a:lnTo>
                    <a:pt x="618259" y="687530"/>
                  </a:lnTo>
                  <a:lnTo>
                    <a:pt x="619392" y="684584"/>
                  </a:lnTo>
                  <a:lnTo>
                    <a:pt x="620525" y="681638"/>
                  </a:lnTo>
                  <a:lnTo>
                    <a:pt x="621205" y="678012"/>
                  </a:lnTo>
                  <a:lnTo>
                    <a:pt x="621432" y="674385"/>
                  </a:lnTo>
                  <a:lnTo>
                    <a:pt x="621205" y="670533"/>
                  </a:lnTo>
                  <a:lnTo>
                    <a:pt x="620525" y="667133"/>
                  </a:lnTo>
                  <a:lnTo>
                    <a:pt x="619392" y="664187"/>
                  </a:lnTo>
                  <a:lnTo>
                    <a:pt x="618259" y="661240"/>
                  </a:lnTo>
                  <a:lnTo>
                    <a:pt x="616672" y="658974"/>
                  </a:lnTo>
                  <a:lnTo>
                    <a:pt x="614859" y="657614"/>
                  </a:lnTo>
                  <a:lnTo>
                    <a:pt x="613726" y="656708"/>
                  </a:lnTo>
                  <a:lnTo>
                    <a:pt x="612820" y="656254"/>
                  </a:lnTo>
                  <a:lnTo>
                    <a:pt x="611687" y="656028"/>
                  </a:lnTo>
                  <a:lnTo>
                    <a:pt x="610780" y="656028"/>
                  </a:lnTo>
                  <a:lnTo>
                    <a:pt x="65044" y="656028"/>
                  </a:lnTo>
                  <a:lnTo>
                    <a:pt x="64137" y="656028"/>
                  </a:lnTo>
                  <a:close/>
                  <a:moveTo>
                    <a:pt x="65044" y="582144"/>
                  </a:moveTo>
                  <a:lnTo>
                    <a:pt x="64137" y="582371"/>
                  </a:lnTo>
                  <a:lnTo>
                    <a:pt x="63004" y="582598"/>
                  </a:lnTo>
                  <a:lnTo>
                    <a:pt x="62098" y="582824"/>
                  </a:lnTo>
                  <a:lnTo>
                    <a:pt x="60964" y="583504"/>
                  </a:lnTo>
                  <a:lnTo>
                    <a:pt x="59151" y="585091"/>
                  </a:lnTo>
                  <a:lnTo>
                    <a:pt x="57565" y="587357"/>
                  </a:lnTo>
                  <a:lnTo>
                    <a:pt x="56432" y="590303"/>
                  </a:lnTo>
                  <a:lnTo>
                    <a:pt x="55299" y="593249"/>
                  </a:lnTo>
                  <a:lnTo>
                    <a:pt x="54619" y="596876"/>
                  </a:lnTo>
                  <a:lnTo>
                    <a:pt x="54619" y="600502"/>
                  </a:lnTo>
                  <a:lnTo>
                    <a:pt x="54619" y="604355"/>
                  </a:lnTo>
                  <a:lnTo>
                    <a:pt x="55299" y="607528"/>
                  </a:lnTo>
                  <a:lnTo>
                    <a:pt x="56432" y="610927"/>
                  </a:lnTo>
                  <a:lnTo>
                    <a:pt x="57565" y="613420"/>
                  </a:lnTo>
                  <a:lnTo>
                    <a:pt x="59151" y="615913"/>
                  </a:lnTo>
                  <a:lnTo>
                    <a:pt x="60964" y="617500"/>
                  </a:lnTo>
                  <a:lnTo>
                    <a:pt x="62098" y="618180"/>
                  </a:lnTo>
                  <a:lnTo>
                    <a:pt x="63004" y="618633"/>
                  </a:lnTo>
                  <a:lnTo>
                    <a:pt x="64137" y="618859"/>
                  </a:lnTo>
                  <a:lnTo>
                    <a:pt x="65044" y="619086"/>
                  </a:lnTo>
                  <a:lnTo>
                    <a:pt x="610780" y="619086"/>
                  </a:lnTo>
                  <a:lnTo>
                    <a:pt x="611687" y="618859"/>
                  </a:lnTo>
                  <a:lnTo>
                    <a:pt x="612820" y="618633"/>
                  </a:lnTo>
                  <a:lnTo>
                    <a:pt x="613726" y="618180"/>
                  </a:lnTo>
                  <a:lnTo>
                    <a:pt x="614859" y="617500"/>
                  </a:lnTo>
                  <a:lnTo>
                    <a:pt x="616672" y="615913"/>
                  </a:lnTo>
                  <a:lnTo>
                    <a:pt x="618259" y="613420"/>
                  </a:lnTo>
                  <a:lnTo>
                    <a:pt x="619392" y="610927"/>
                  </a:lnTo>
                  <a:lnTo>
                    <a:pt x="620525" y="607528"/>
                  </a:lnTo>
                  <a:lnTo>
                    <a:pt x="621205" y="604355"/>
                  </a:lnTo>
                  <a:lnTo>
                    <a:pt x="621432" y="600502"/>
                  </a:lnTo>
                  <a:lnTo>
                    <a:pt x="621205" y="596876"/>
                  </a:lnTo>
                  <a:lnTo>
                    <a:pt x="620525" y="593249"/>
                  </a:lnTo>
                  <a:lnTo>
                    <a:pt x="619392" y="590303"/>
                  </a:lnTo>
                  <a:lnTo>
                    <a:pt x="618259" y="587357"/>
                  </a:lnTo>
                  <a:lnTo>
                    <a:pt x="616672" y="585091"/>
                  </a:lnTo>
                  <a:lnTo>
                    <a:pt x="614859" y="583504"/>
                  </a:lnTo>
                  <a:lnTo>
                    <a:pt x="613726" y="582824"/>
                  </a:lnTo>
                  <a:lnTo>
                    <a:pt x="612820" y="582598"/>
                  </a:lnTo>
                  <a:lnTo>
                    <a:pt x="611687" y="582371"/>
                  </a:lnTo>
                  <a:lnTo>
                    <a:pt x="610780" y="582144"/>
                  </a:lnTo>
                  <a:lnTo>
                    <a:pt x="65044" y="582144"/>
                  </a:lnTo>
                  <a:close/>
                  <a:moveTo>
                    <a:pt x="65044" y="508034"/>
                  </a:moveTo>
                  <a:lnTo>
                    <a:pt x="64137" y="508487"/>
                  </a:lnTo>
                  <a:lnTo>
                    <a:pt x="63004" y="508714"/>
                  </a:lnTo>
                  <a:lnTo>
                    <a:pt x="62098" y="509167"/>
                  </a:lnTo>
                  <a:lnTo>
                    <a:pt x="60964" y="509621"/>
                  </a:lnTo>
                  <a:lnTo>
                    <a:pt x="59151" y="511434"/>
                  </a:lnTo>
                  <a:lnTo>
                    <a:pt x="57565" y="513700"/>
                  </a:lnTo>
                  <a:lnTo>
                    <a:pt x="56432" y="516420"/>
                  </a:lnTo>
                  <a:lnTo>
                    <a:pt x="55299" y="519593"/>
                  </a:lnTo>
                  <a:lnTo>
                    <a:pt x="54619" y="522992"/>
                  </a:lnTo>
                  <a:lnTo>
                    <a:pt x="54619" y="526845"/>
                  </a:lnTo>
                  <a:lnTo>
                    <a:pt x="54619" y="530471"/>
                  </a:lnTo>
                  <a:lnTo>
                    <a:pt x="55299" y="533871"/>
                  </a:lnTo>
                  <a:lnTo>
                    <a:pt x="56432" y="537044"/>
                  </a:lnTo>
                  <a:lnTo>
                    <a:pt x="57565" y="539763"/>
                  </a:lnTo>
                  <a:lnTo>
                    <a:pt x="59151" y="542256"/>
                  </a:lnTo>
                  <a:lnTo>
                    <a:pt x="60964" y="543616"/>
                  </a:lnTo>
                  <a:lnTo>
                    <a:pt x="62098" y="544523"/>
                  </a:lnTo>
                  <a:lnTo>
                    <a:pt x="63004" y="544749"/>
                  </a:lnTo>
                  <a:lnTo>
                    <a:pt x="64137" y="545203"/>
                  </a:lnTo>
                  <a:lnTo>
                    <a:pt x="65044" y="545203"/>
                  </a:lnTo>
                  <a:lnTo>
                    <a:pt x="610780" y="545203"/>
                  </a:lnTo>
                  <a:lnTo>
                    <a:pt x="611687" y="545203"/>
                  </a:lnTo>
                  <a:lnTo>
                    <a:pt x="612820" y="544749"/>
                  </a:lnTo>
                  <a:lnTo>
                    <a:pt x="613726" y="544523"/>
                  </a:lnTo>
                  <a:lnTo>
                    <a:pt x="614859" y="543616"/>
                  </a:lnTo>
                  <a:lnTo>
                    <a:pt x="616672" y="542256"/>
                  </a:lnTo>
                  <a:lnTo>
                    <a:pt x="618259" y="539763"/>
                  </a:lnTo>
                  <a:lnTo>
                    <a:pt x="619392" y="537044"/>
                  </a:lnTo>
                  <a:lnTo>
                    <a:pt x="620525" y="533871"/>
                  </a:lnTo>
                  <a:lnTo>
                    <a:pt x="621205" y="530471"/>
                  </a:lnTo>
                  <a:lnTo>
                    <a:pt x="621432" y="526845"/>
                  </a:lnTo>
                  <a:lnTo>
                    <a:pt x="621205" y="522992"/>
                  </a:lnTo>
                  <a:lnTo>
                    <a:pt x="620525" y="519593"/>
                  </a:lnTo>
                  <a:lnTo>
                    <a:pt x="619392" y="516420"/>
                  </a:lnTo>
                  <a:lnTo>
                    <a:pt x="618259" y="513700"/>
                  </a:lnTo>
                  <a:lnTo>
                    <a:pt x="616672" y="511434"/>
                  </a:lnTo>
                  <a:lnTo>
                    <a:pt x="614859" y="509621"/>
                  </a:lnTo>
                  <a:lnTo>
                    <a:pt x="613726" y="509167"/>
                  </a:lnTo>
                  <a:lnTo>
                    <a:pt x="612820" y="508714"/>
                  </a:lnTo>
                  <a:lnTo>
                    <a:pt x="611687" y="508487"/>
                  </a:lnTo>
                  <a:lnTo>
                    <a:pt x="610780" y="508034"/>
                  </a:lnTo>
                  <a:lnTo>
                    <a:pt x="65044" y="508034"/>
                  </a:lnTo>
                  <a:close/>
                  <a:moveTo>
                    <a:pt x="57112" y="431884"/>
                  </a:moveTo>
                  <a:lnTo>
                    <a:pt x="56885" y="432111"/>
                  </a:lnTo>
                  <a:lnTo>
                    <a:pt x="56432" y="433244"/>
                  </a:lnTo>
                  <a:lnTo>
                    <a:pt x="55978" y="435057"/>
                  </a:lnTo>
                  <a:lnTo>
                    <a:pt x="55299" y="437323"/>
                  </a:lnTo>
                  <a:lnTo>
                    <a:pt x="54845" y="443216"/>
                  </a:lnTo>
                  <a:lnTo>
                    <a:pt x="54619" y="450242"/>
                  </a:lnTo>
                  <a:lnTo>
                    <a:pt x="54845" y="457494"/>
                  </a:lnTo>
                  <a:lnTo>
                    <a:pt x="55299" y="463387"/>
                  </a:lnTo>
                  <a:lnTo>
                    <a:pt x="55978" y="465653"/>
                  </a:lnTo>
                  <a:lnTo>
                    <a:pt x="56432" y="467240"/>
                  </a:lnTo>
                  <a:lnTo>
                    <a:pt x="56885" y="468146"/>
                  </a:lnTo>
                  <a:lnTo>
                    <a:pt x="57112" y="468826"/>
                  </a:lnTo>
                  <a:lnTo>
                    <a:pt x="57338" y="468826"/>
                  </a:lnTo>
                  <a:lnTo>
                    <a:pt x="209637" y="468826"/>
                  </a:lnTo>
                  <a:lnTo>
                    <a:pt x="210090" y="468826"/>
                  </a:lnTo>
                  <a:lnTo>
                    <a:pt x="210317" y="468146"/>
                  </a:lnTo>
                  <a:lnTo>
                    <a:pt x="210770" y="467240"/>
                  </a:lnTo>
                  <a:lnTo>
                    <a:pt x="211450" y="465653"/>
                  </a:lnTo>
                  <a:lnTo>
                    <a:pt x="211677" y="463387"/>
                  </a:lnTo>
                  <a:lnTo>
                    <a:pt x="212357" y="457494"/>
                  </a:lnTo>
                  <a:lnTo>
                    <a:pt x="212583" y="450242"/>
                  </a:lnTo>
                  <a:lnTo>
                    <a:pt x="212357" y="443216"/>
                  </a:lnTo>
                  <a:lnTo>
                    <a:pt x="211677" y="437323"/>
                  </a:lnTo>
                  <a:lnTo>
                    <a:pt x="211450" y="435057"/>
                  </a:lnTo>
                  <a:lnTo>
                    <a:pt x="210770" y="433244"/>
                  </a:lnTo>
                  <a:lnTo>
                    <a:pt x="210317" y="432111"/>
                  </a:lnTo>
                  <a:lnTo>
                    <a:pt x="210090" y="431884"/>
                  </a:lnTo>
                  <a:lnTo>
                    <a:pt x="209637" y="431884"/>
                  </a:lnTo>
                  <a:lnTo>
                    <a:pt x="57338" y="431884"/>
                  </a:lnTo>
                  <a:lnTo>
                    <a:pt x="57112" y="431884"/>
                  </a:lnTo>
                  <a:close/>
                  <a:moveTo>
                    <a:pt x="492930" y="247629"/>
                  </a:moveTo>
                  <a:lnTo>
                    <a:pt x="492703" y="409447"/>
                  </a:lnTo>
                  <a:lnTo>
                    <a:pt x="573612" y="409447"/>
                  </a:lnTo>
                  <a:lnTo>
                    <a:pt x="654520" y="409221"/>
                  </a:lnTo>
                  <a:lnTo>
                    <a:pt x="573612" y="328311"/>
                  </a:lnTo>
                  <a:lnTo>
                    <a:pt x="492930" y="247629"/>
                  </a:lnTo>
                  <a:close/>
                  <a:moveTo>
                    <a:pt x="0" y="214313"/>
                  </a:moveTo>
                  <a:lnTo>
                    <a:pt x="513101" y="214313"/>
                  </a:lnTo>
                  <a:lnTo>
                    <a:pt x="679450" y="380891"/>
                  </a:lnTo>
                  <a:lnTo>
                    <a:pt x="679450" y="1247776"/>
                  </a:lnTo>
                  <a:lnTo>
                    <a:pt x="0" y="1247776"/>
                  </a:lnTo>
                  <a:lnTo>
                    <a:pt x="0" y="214313"/>
                  </a:lnTo>
                  <a:close/>
                  <a:moveTo>
                    <a:pt x="694441" y="33316"/>
                  </a:moveTo>
                  <a:lnTo>
                    <a:pt x="693988" y="195134"/>
                  </a:lnTo>
                  <a:lnTo>
                    <a:pt x="775069" y="195134"/>
                  </a:lnTo>
                  <a:lnTo>
                    <a:pt x="855924" y="195134"/>
                  </a:lnTo>
                  <a:lnTo>
                    <a:pt x="775069" y="114452"/>
                  </a:lnTo>
                  <a:lnTo>
                    <a:pt x="694441" y="33316"/>
                  </a:lnTo>
                  <a:close/>
                  <a:moveTo>
                    <a:pt x="201613" y="0"/>
                  </a:moveTo>
                  <a:lnTo>
                    <a:pt x="714598" y="0"/>
                  </a:lnTo>
                  <a:lnTo>
                    <a:pt x="881063" y="166805"/>
                  </a:lnTo>
                  <a:lnTo>
                    <a:pt x="881063" y="1033463"/>
                  </a:lnTo>
                  <a:lnTo>
                    <a:pt x="739738" y="1033463"/>
                  </a:lnTo>
                  <a:lnTo>
                    <a:pt x="739738" y="337235"/>
                  </a:lnTo>
                  <a:lnTo>
                    <a:pt x="573272" y="170657"/>
                  </a:lnTo>
                  <a:lnTo>
                    <a:pt x="201613" y="170657"/>
                  </a:lnTo>
                  <a:lnTo>
                    <a:pt x="201613" y="0"/>
                  </a:lnTo>
                  <a:close/>
                </a:path>
              </a:pathLst>
            </a:custGeom>
            <a:solidFill>
              <a:srgbClr val="02C9F8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60783" y="1890707"/>
            <a:ext cx="3128568" cy="1660620"/>
            <a:chOff x="560783" y="1890707"/>
            <a:chExt cx="3128568" cy="1660620"/>
          </a:xfrm>
        </p:grpSpPr>
        <p:grpSp>
          <p:nvGrpSpPr>
            <p:cNvPr id="15" name="组合 14"/>
            <p:cNvGrpSpPr/>
            <p:nvPr/>
          </p:nvGrpSpPr>
          <p:grpSpPr>
            <a:xfrm>
              <a:off x="3136900" y="1890707"/>
              <a:ext cx="398736" cy="398736"/>
              <a:chOff x="3136900" y="1890707"/>
              <a:chExt cx="398736" cy="39873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136900" y="1890707"/>
                <a:ext cx="398736" cy="398736"/>
              </a:xfrm>
              <a:prstGeom prst="ellipse">
                <a:avLst/>
              </a:prstGeom>
              <a:solidFill>
                <a:srgbClr val="02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3214688" y="1916107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Nexa Light" panose="02000000000000000000" pitchFamily="2" charset="0"/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560783" y="2474109"/>
              <a:ext cx="312856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0" i="0" dirty="0">
                  <a:solidFill>
                    <a:schemeClr val="bg1"/>
                  </a:solidFill>
                  <a:effectLst/>
                  <a:latin typeface="Nexa Light" panose="02000000000000000000" pitchFamily="2" charset="0"/>
                  <a:ea typeface="Microsoft YaHei" panose="020B0503020204020204" pitchFamily="34" charset="-122"/>
                </a:rPr>
                <a:t>播放器不能记住自己播放歌曲的顺序，随机播放模式下，选择“上一首”会切到所在列表的上一首，而不是上一首播放的曲子</a:t>
              </a:r>
              <a:endParaRPr lang="zh-CN" altLang="en-US" sz="1600" dirty="0">
                <a:solidFill>
                  <a:schemeClr val="bg1"/>
                </a:solidFill>
                <a:latin typeface="Nexa Light" panose="02000000000000000000" pitchFamily="2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639091" y="1890707"/>
            <a:ext cx="3128568" cy="921956"/>
            <a:chOff x="8639091" y="1890707"/>
            <a:chExt cx="3128568" cy="921956"/>
          </a:xfrm>
        </p:grpSpPr>
        <p:grpSp>
          <p:nvGrpSpPr>
            <p:cNvPr id="16" name="组合 15"/>
            <p:cNvGrpSpPr/>
            <p:nvPr/>
          </p:nvGrpSpPr>
          <p:grpSpPr>
            <a:xfrm>
              <a:off x="8651875" y="1890707"/>
              <a:ext cx="398736" cy="398736"/>
              <a:chOff x="8651875" y="1890707"/>
              <a:chExt cx="398736" cy="39873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8651875" y="1890707"/>
                <a:ext cx="398736" cy="3987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8686799" y="1916107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282830"/>
                    </a:solidFill>
                    <a:latin typeface="Nexa Light" panose="02000000000000000000" pitchFamily="2" charset="0"/>
                  </a:rPr>
                  <a:t>2</a:t>
                </a:r>
                <a:endParaRPr lang="zh-CN" altLang="en-US" dirty="0">
                  <a:solidFill>
                    <a:srgbClr val="282830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8639091" y="2474109"/>
              <a:ext cx="31285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0" i="0" dirty="0">
                  <a:solidFill>
                    <a:schemeClr val="bg1"/>
                  </a:solidFill>
                  <a:effectLst/>
                  <a:latin typeface="Nexa Light" panose="02000000000000000000" pitchFamily="2" charset="0"/>
                  <a:ea typeface="Microsoft YaHei" panose="020B0503020204020204" pitchFamily="34" charset="-122"/>
                </a:rPr>
                <a:t>运行内存比较大，最大可达</a:t>
              </a:r>
              <a:r>
                <a:rPr lang="en-US" altLang="zh-CN" sz="1600" b="0" i="0" dirty="0">
                  <a:solidFill>
                    <a:schemeClr val="bg1"/>
                  </a:solidFill>
                  <a:effectLst/>
                  <a:latin typeface="Nexa Light" panose="02000000000000000000" pitchFamily="2" charset="0"/>
                  <a:ea typeface="Microsoft YaHei" panose="020B0503020204020204" pitchFamily="34" charset="-122"/>
                </a:rPr>
                <a:t>15M</a:t>
              </a:r>
              <a:endParaRPr lang="zh-CN" altLang="en-US" sz="1600" dirty="0">
                <a:solidFill>
                  <a:schemeClr val="bg1"/>
                </a:solidFill>
                <a:latin typeface="Nexa Light" panose="02000000000000000000" pitchFamily="2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639091" y="4139615"/>
            <a:ext cx="3128568" cy="921956"/>
            <a:chOff x="8639091" y="4139615"/>
            <a:chExt cx="3128568" cy="921956"/>
          </a:xfrm>
        </p:grpSpPr>
        <p:grpSp>
          <p:nvGrpSpPr>
            <p:cNvPr id="17" name="组合 16"/>
            <p:cNvGrpSpPr/>
            <p:nvPr/>
          </p:nvGrpSpPr>
          <p:grpSpPr>
            <a:xfrm>
              <a:off x="8651875" y="4139615"/>
              <a:ext cx="398736" cy="398736"/>
              <a:chOff x="8651875" y="4139615"/>
              <a:chExt cx="398736" cy="398736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8651875" y="4139615"/>
                <a:ext cx="398736" cy="398736"/>
              </a:xfrm>
              <a:prstGeom prst="ellipse">
                <a:avLst/>
              </a:prstGeom>
              <a:solidFill>
                <a:srgbClr val="02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8686799" y="4165015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Nexa Light" panose="02000000000000000000" pitchFamily="2" charset="0"/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8639091" y="4723017"/>
              <a:ext cx="31285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0" i="0" dirty="0">
                  <a:solidFill>
                    <a:schemeClr val="bg1"/>
                  </a:solidFill>
                  <a:effectLst/>
                  <a:latin typeface="Nexa Light" panose="02000000000000000000" pitchFamily="2" charset="0"/>
                  <a:ea typeface="Microsoft YaHei" panose="020B0503020204020204" pitchFamily="34" charset="-122"/>
                </a:rPr>
                <a:t>歌词的实时显示有些迟钝</a:t>
              </a:r>
              <a:endParaRPr lang="zh-CN" altLang="en-US" sz="1600" dirty="0">
                <a:solidFill>
                  <a:schemeClr val="bg1"/>
                </a:solidFill>
                <a:latin typeface="Nexa Light" panose="02000000000000000000" pitchFamily="2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59487" y="4153344"/>
            <a:ext cx="3128568" cy="934281"/>
            <a:chOff x="759487" y="4153344"/>
            <a:chExt cx="3128568" cy="934281"/>
          </a:xfrm>
        </p:grpSpPr>
        <p:grpSp>
          <p:nvGrpSpPr>
            <p:cNvPr id="51" name="组合 50"/>
            <p:cNvGrpSpPr/>
            <p:nvPr/>
          </p:nvGrpSpPr>
          <p:grpSpPr>
            <a:xfrm>
              <a:off x="3136900" y="4153344"/>
              <a:ext cx="398736" cy="398736"/>
              <a:chOff x="3136900" y="4153344"/>
              <a:chExt cx="398736" cy="398736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136900" y="4153344"/>
                <a:ext cx="398736" cy="3987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3157536" y="4178744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exa Light" panose="02000000000000000000" pitchFamily="2" charset="0"/>
                  </a:rPr>
                  <a:t>4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759487" y="4749071"/>
              <a:ext cx="31285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Nexa Light" panose="02000000000000000000" pitchFamily="2" charset="0"/>
                  <a:ea typeface="Microsoft YaHei" panose="020B0503020204020204" pitchFamily="34" charset="-122"/>
                </a:rPr>
                <a:t>没有使用双缓存技术防止闪屏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9587CB2-91BF-426D-AAD9-CFFBA77964CB}"/>
              </a:ext>
            </a:extLst>
          </p:cNvPr>
          <p:cNvGrpSpPr/>
          <p:nvPr/>
        </p:nvGrpSpPr>
        <p:grpSpPr>
          <a:xfrm>
            <a:off x="4145757" y="2289443"/>
            <a:ext cx="1640912" cy="1268343"/>
            <a:chOff x="4145757" y="2289443"/>
            <a:chExt cx="1640912" cy="1268343"/>
          </a:xfrm>
        </p:grpSpPr>
        <p:sp>
          <p:nvSpPr>
            <p:cNvPr id="26" name="文本框 25"/>
            <p:cNvSpPr txBox="1"/>
            <p:nvPr/>
          </p:nvSpPr>
          <p:spPr>
            <a:xfrm>
              <a:off x="4145757" y="2289443"/>
              <a:ext cx="1640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rPr>
                <a:t>播放顺序</a:t>
              </a:r>
            </a:p>
          </p:txBody>
        </p:sp>
        <p:pic>
          <p:nvPicPr>
            <p:cNvPr id="3" name="图形 2" descr="工作流">
              <a:extLst>
                <a:ext uri="{FF2B5EF4-FFF2-40B4-BE49-F238E27FC236}">
                  <a16:creationId xmlns:a16="http://schemas.microsoft.com/office/drawing/2014/main" id="{37253251-6920-4ADE-AF0C-54215F205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53779" y="2643386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CAB7D1-BF5F-4A77-982A-1BC9AF29132D}"/>
              </a:ext>
            </a:extLst>
          </p:cNvPr>
          <p:cNvGrpSpPr/>
          <p:nvPr/>
        </p:nvGrpSpPr>
        <p:grpSpPr>
          <a:xfrm>
            <a:off x="4190523" y="4549016"/>
            <a:ext cx="1640912" cy="1257678"/>
            <a:chOff x="4190523" y="4549016"/>
            <a:chExt cx="1640912" cy="1257678"/>
          </a:xfrm>
        </p:grpSpPr>
        <p:sp>
          <p:nvSpPr>
            <p:cNvPr id="29" name="文本框 28"/>
            <p:cNvSpPr txBox="1"/>
            <p:nvPr/>
          </p:nvSpPr>
          <p:spPr>
            <a:xfrm>
              <a:off x="4190523" y="4549016"/>
              <a:ext cx="1640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282830"/>
                  </a:solidFill>
                  <a:latin typeface="Nexa Light" panose="02000000000000000000" pitchFamily="2" charset="0"/>
                </a:rPr>
                <a:t>技术</a:t>
              </a:r>
            </a:p>
          </p:txBody>
        </p:sp>
        <p:pic>
          <p:nvPicPr>
            <p:cNvPr id="6" name="图形 5" descr="Web 设计">
              <a:extLst>
                <a:ext uri="{FF2B5EF4-FFF2-40B4-BE49-F238E27FC236}">
                  <a16:creationId xmlns:a16="http://schemas.microsoft.com/office/drawing/2014/main" id="{FD474B6E-BEFE-4332-8A9F-F4D821482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53779" y="4892294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35D75A2-63AF-4D72-BE38-8499D0FCB917}"/>
              </a:ext>
            </a:extLst>
          </p:cNvPr>
          <p:cNvGrpSpPr/>
          <p:nvPr/>
        </p:nvGrpSpPr>
        <p:grpSpPr>
          <a:xfrm>
            <a:off x="6405331" y="4549016"/>
            <a:ext cx="1640912" cy="1254495"/>
            <a:chOff x="6405331" y="4549016"/>
            <a:chExt cx="1640912" cy="1254495"/>
          </a:xfrm>
        </p:grpSpPr>
        <p:sp>
          <p:nvSpPr>
            <p:cNvPr id="28" name="文本框 27"/>
            <p:cNvSpPr txBox="1"/>
            <p:nvPr/>
          </p:nvSpPr>
          <p:spPr>
            <a:xfrm>
              <a:off x="6405331" y="4549016"/>
              <a:ext cx="1640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rPr>
                <a:t>歌词</a:t>
              </a:r>
            </a:p>
          </p:txBody>
        </p:sp>
        <p:pic>
          <p:nvPicPr>
            <p:cNvPr id="58" name="图形 57" descr="打字机">
              <a:extLst>
                <a:ext uri="{FF2B5EF4-FFF2-40B4-BE49-F238E27FC236}">
                  <a16:creationId xmlns:a16="http://schemas.microsoft.com/office/drawing/2014/main" id="{4954CCD4-9E56-41E5-8922-790A75821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73166" y="4889111"/>
              <a:ext cx="914400" cy="914400"/>
            </a:xfrm>
            <a:prstGeom prst="rect">
              <a:avLst/>
            </a:prstGeom>
          </p:spPr>
        </p:pic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57AE5E51-C3DC-4F1D-B323-1B9F07FA748B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待改进之处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5C70E45-43E1-4610-849D-D5352333B1B1}"/>
              </a:ext>
            </a:extLst>
          </p:cNvPr>
          <p:cNvSpPr/>
          <p:nvPr/>
        </p:nvSpPr>
        <p:spPr>
          <a:xfrm>
            <a:off x="821054" y="762060"/>
            <a:ext cx="1502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Unfinished work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E4520AD-8D12-4A30-AD34-4341B34E0844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53040B2-90D6-447C-A378-56B9F59BDB60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3A47A45-9C9F-4C37-9F15-5AB0E655F1E7}"/>
              </a:ext>
            </a:extLst>
          </p:cNvPr>
          <p:cNvSpPr txBox="1"/>
          <p:nvPr/>
        </p:nvSpPr>
        <p:spPr>
          <a:xfrm>
            <a:off x="26788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0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0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2C9F8"/>
                </a:solidFill>
                <a:latin typeface="Nexa Light" panose="02000000000000000000" pitchFamily="2" charset="0"/>
              </a:rPr>
              <a:t>CONTENT</a:t>
            </a:r>
            <a:endParaRPr lang="zh-CN" altLang="en-US" sz="4000" dirty="0">
              <a:solidFill>
                <a:srgbClr val="02C9F8"/>
              </a:solidFill>
              <a:latin typeface="Nexa Light" panose="02000000000000000000" pitchFamily="2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E95D70-2EC1-4EA3-BB2F-2AB210047047}"/>
              </a:ext>
            </a:extLst>
          </p:cNvPr>
          <p:cNvGrpSpPr/>
          <p:nvPr/>
        </p:nvGrpSpPr>
        <p:grpSpPr>
          <a:xfrm>
            <a:off x="2999910" y="2017849"/>
            <a:ext cx="1769807" cy="1769807"/>
            <a:chOff x="2999910" y="1845129"/>
            <a:chExt cx="1769807" cy="176980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83595D2-B1FC-453A-9F04-48A182C2A9BC}"/>
                </a:ext>
              </a:extLst>
            </p:cNvPr>
            <p:cNvSpPr/>
            <p:nvPr/>
          </p:nvSpPr>
          <p:spPr>
            <a:xfrm>
              <a:off x="2999910" y="1845129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KSO_Shape">
              <a:extLst>
                <a:ext uri="{FF2B5EF4-FFF2-40B4-BE49-F238E27FC236}">
                  <a16:creationId xmlns:a16="http://schemas.microsoft.com/office/drawing/2014/main" id="{502DFCEF-06A1-4065-B1FE-CFC4BFABAD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1893" y="2339433"/>
              <a:ext cx="627564" cy="781200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7FBED98-13D2-4F35-92A0-B58B2C2551FF}"/>
              </a:ext>
            </a:extLst>
          </p:cNvPr>
          <p:cNvGrpSpPr/>
          <p:nvPr/>
        </p:nvGrpSpPr>
        <p:grpSpPr>
          <a:xfrm>
            <a:off x="476185" y="4095575"/>
            <a:ext cx="2324100" cy="969663"/>
            <a:chOff x="1004340" y="4927086"/>
            <a:chExt cx="2324100" cy="969663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2CA537E-244A-4D2D-9BFF-379337F6CC24}"/>
                </a:ext>
              </a:extLst>
            </p:cNvPr>
            <p:cNvSpPr txBox="1"/>
            <p:nvPr/>
          </p:nvSpPr>
          <p:spPr>
            <a:xfrm>
              <a:off x="1364643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需求介绍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1774BD7-06F3-40F4-8645-FD102182DBC5}"/>
                </a:ext>
              </a:extLst>
            </p:cNvPr>
            <p:cNvSpPr txBox="1"/>
            <p:nvPr/>
          </p:nvSpPr>
          <p:spPr>
            <a:xfrm>
              <a:off x="1004340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Demand introduction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69F393C-5D8B-41B7-8BAA-34E6FC2D0774}"/>
              </a:ext>
            </a:extLst>
          </p:cNvPr>
          <p:cNvGrpSpPr/>
          <p:nvPr/>
        </p:nvGrpSpPr>
        <p:grpSpPr>
          <a:xfrm>
            <a:off x="2722764" y="4095575"/>
            <a:ext cx="2324100" cy="969663"/>
            <a:chOff x="3629946" y="4927086"/>
            <a:chExt cx="2324100" cy="969663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47C788E-3F73-457C-A9AF-C40E670AFB4B}"/>
                </a:ext>
              </a:extLst>
            </p:cNvPr>
            <p:cNvSpPr txBox="1"/>
            <p:nvPr/>
          </p:nvSpPr>
          <p:spPr>
            <a:xfrm>
              <a:off x="3990249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概要设计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CA6F6567-9ABD-45A7-8E10-9E2B2CCA3D18}"/>
                </a:ext>
              </a:extLst>
            </p:cNvPr>
            <p:cNvSpPr txBox="1"/>
            <p:nvPr/>
          </p:nvSpPr>
          <p:spPr>
            <a:xfrm>
              <a:off x="3629946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Outline design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E08594A-CF0A-49CF-AB01-25AA878B4F79}"/>
              </a:ext>
            </a:extLst>
          </p:cNvPr>
          <p:cNvGrpSpPr/>
          <p:nvPr/>
        </p:nvGrpSpPr>
        <p:grpSpPr>
          <a:xfrm>
            <a:off x="9391715" y="4095755"/>
            <a:ext cx="2324100" cy="969663"/>
            <a:chOff x="6374977" y="4927086"/>
            <a:chExt cx="2324100" cy="969663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0F0F94B-156B-48CA-8994-53676F88B025}"/>
                </a:ext>
              </a:extLst>
            </p:cNvPr>
            <p:cNvSpPr txBox="1"/>
            <p:nvPr/>
          </p:nvSpPr>
          <p:spPr>
            <a:xfrm>
              <a:off x="6615854" y="4927086"/>
              <a:ext cx="1842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实际展示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776EB5C-B852-44FF-A4E3-BC9544D43E3B}"/>
                </a:ext>
              </a:extLst>
            </p:cNvPr>
            <p:cNvSpPr txBox="1"/>
            <p:nvPr/>
          </p:nvSpPr>
          <p:spPr>
            <a:xfrm>
              <a:off x="6374977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Actual display</a:t>
              </a:r>
              <a:endParaRPr lang="zh-CN" altLang="en-US" sz="1200" dirty="0">
                <a:solidFill>
                  <a:schemeClr val="bg1"/>
                </a:solidFill>
                <a:latin typeface="Nexa Light" panose="02000000000000000000" pitchFamily="2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C54D13-61BF-4DAC-B98D-9F9EDC2791A1}"/>
              </a:ext>
            </a:extLst>
          </p:cNvPr>
          <p:cNvGrpSpPr/>
          <p:nvPr/>
        </p:nvGrpSpPr>
        <p:grpSpPr>
          <a:xfrm>
            <a:off x="9630022" y="2014841"/>
            <a:ext cx="1769807" cy="1769807"/>
            <a:chOff x="7459399" y="1844769"/>
            <a:chExt cx="1769807" cy="1769807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9F943AF-8108-4018-BC41-BA48ADF9F930}"/>
                </a:ext>
              </a:extLst>
            </p:cNvPr>
            <p:cNvSpPr/>
            <p:nvPr/>
          </p:nvSpPr>
          <p:spPr>
            <a:xfrm>
              <a:off x="7459399" y="1844769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3" name="图形 82" descr="录制">
              <a:extLst>
                <a:ext uri="{FF2B5EF4-FFF2-40B4-BE49-F238E27FC236}">
                  <a16:creationId xmlns:a16="http://schemas.microsoft.com/office/drawing/2014/main" id="{1565F251-2065-4F6F-9336-9504AA21B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85380" y="2272652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9454599-E829-47E4-A8EA-671273B33C0F}"/>
              </a:ext>
            </a:extLst>
          </p:cNvPr>
          <p:cNvGrpSpPr/>
          <p:nvPr/>
        </p:nvGrpSpPr>
        <p:grpSpPr>
          <a:xfrm>
            <a:off x="7420559" y="2017850"/>
            <a:ext cx="1769807" cy="1769807"/>
            <a:chOff x="5209375" y="1844770"/>
            <a:chExt cx="1769807" cy="1769807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7198EA3F-BF7C-4D4B-BBB6-104EA5CDC304}"/>
                </a:ext>
              </a:extLst>
            </p:cNvPr>
            <p:cNvSpPr/>
            <p:nvPr/>
          </p:nvSpPr>
          <p:spPr>
            <a:xfrm>
              <a:off x="5209375" y="1844770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7" name="图形 86" descr="集体讨论">
              <a:extLst>
                <a:ext uri="{FF2B5EF4-FFF2-40B4-BE49-F238E27FC236}">
                  <a16:creationId xmlns:a16="http://schemas.microsoft.com/office/drawing/2014/main" id="{D0EFC9BC-EFBC-453B-9C04-00766DED8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799" y="2207308"/>
              <a:ext cx="914400" cy="914400"/>
            </a:xfrm>
            <a:prstGeom prst="rect">
              <a:avLst/>
            </a:prstGeom>
          </p:spPr>
        </p:pic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5B31EA5C-B96E-4D5D-9ED7-8DB145BCB609}"/>
              </a:ext>
            </a:extLst>
          </p:cNvPr>
          <p:cNvGrpSpPr/>
          <p:nvPr/>
        </p:nvGrpSpPr>
        <p:grpSpPr>
          <a:xfrm>
            <a:off x="7144274" y="4095755"/>
            <a:ext cx="2324100" cy="969663"/>
            <a:chOff x="3592048" y="4927086"/>
            <a:chExt cx="2324100" cy="969663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39DF333-2430-40E2-A873-1C0769D88CC5}"/>
                </a:ext>
              </a:extLst>
            </p:cNvPr>
            <p:cNvSpPr txBox="1"/>
            <p:nvPr/>
          </p:nvSpPr>
          <p:spPr>
            <a:xfrm>
              <a:off x="3951488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难点突破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213BE31-4E8F-4D37-AD98-E7168E5968F0}"/>
                </a:ext>
              </a:extLst>
            </p:cNvPr>
            <p:cNvSpPr txBox="1"/>
            <p:nvPr/>
          </p:nvSpPr>
          <p:spPr>
            <a:xfrm>
              <a:off x="3592048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Difficult breakthrough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CA42B44-08F6-41FE-BD0E-0C4D809150DC}"/>
              </a:ext>
            </a:extLst>
          </p:cNvPr>
          <p:cNvGrpSpPr/>
          <p:nvPr/>
        </p:nvGrpSpPr>
        <p:grpSpPr>
          <a:xfrm>
            <a:off x="4933950" y="4095575"/>
            <a:ext cx="2324100" cy="969663"/>
            <a:chOff x="3629946" y="4927086"/>
            <a:chExt cx="2324100" cy="96966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1665533-3759-4B29-830C-5DB82E5CFEA6}"/>
                </a:ext>
              </a:extLst>
            </p:cNvPr>
            <p:cNvSpPr txBox="1"/>
            <p:nvPr/>
          </p:nvSpPr>
          <p:spPr>
            <a:xfrm>
              <a:off x="3990249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亮点展示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C2AE422-7F73-414B-A8B3-0992422F7F48}"/>
                </a:ext>
              </a:extLst>
            </p:cNvPr>
            <p:cNvSpPr txBox="1"/>
            <p:nvPr/>
          </p:nvSpPr>
          <p:spPr>
            <a:xfrm>
              <a:off x="3629946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Highlights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7BA086-C18D-4065-B6A6-1CBDD6386F96}"/>
              </a:ext>
            </a:extLst>
          </p:cNvPr>
          <p:cNvGrpSpPr/>
          <p:nvPr/>
        </p:nvGrpSpPr>
        <p:grpSpPr>
          <a:xfrm>
            <a:off x="5211096" y="2014841"/>
            <a:ext cx="1769807" cy="1769807"/>
            <a:chOff x="5211096" y="1842121"/>
            <a:chExt cx="1769807" cy="176980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E1FE46F-5861-4E14-AF88-DB693D3E69E9}"/>
                </a:ext>
              </a:extLst>
            </p:cNvPr>
            <p:cNvSpPr/>
            <p:nvPr/>
          </p:nvSpPr>
          <p:spPr>
            <a:xfrm>
              <a:off x="5211096" y="1842121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" name="图形 33" descr="灯泡">
              <a:extLst>
                <a:ext uri="{FF2B5EF4-FFF2-40B4-BE49-F238E27FC236}">
                  <a16:creationId xmlns:a16="http://schemas.microsoft.com/office/drawing/2014/main" id="{33ADD15A-03AE-48DD-9387-1F3A0AD6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07457" y="2269824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77EF47D-CB75-4E3F-9321-A338D146969E}"/>
              </a:ext>
            </a:extLst>
          </p:cNvPr>
          <p:cNvGrpSpPr/>
          <p:nvPr/>
        </p:nvGrpSpPr>
        <p:grpSpPr>
          <a:xfrm>
            <a:off x="665165" y="2042902"/>
            <a:ext cx="1769807" cy="1769807"/>
            <a:chOff x="716216" y="1850041"/>
            <a:chExt cx="1769807" cy="1769807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FB3B9DD-7B59-4701-A8A9-A61C9300365E}"/>
                </a:ext>
              </a:extLst>
            </p:cNvPr>
            <p:cNvSpPr/>
            <p:nvPr/>
          </p:nvSpPr>
          <p:spPr>
            <a:xfrm>
              <a:off x="716216" y="1850041"/>
              <a:ext cx="1769807" cy="1769807"/>
            </a:xfrm>
            <a:prstGeom prst="ellipse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/>
            </a:p>
          </p:txBody>
        </p:sp>
        <p:pic>
          <p:nvPicPr>
            <p:cNvPr id="41" name="图形 40" descr="投影仪屏幕">
              <a:extLst>
                <a:ext uri="{FF2B5EF4-FFF2-40B4-BE49-F238E27FC236}">
                  <a16:creationId xmlns:a16="http://schemas.microsoft.com/office/drawing/2014/main" id="{669F6D70-A42D-4361-BFBC-2A6572E21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43919" y="227756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1303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2C9F8"/>
                </a:solidFill>
                <a:latin typeface="Nexa Light" panose="02000000000000000000" pitchFamily="2" charset="0"/>
              </a:rPr>
              <a:t>CONTENT</a:t>
            </a:r>
            <a:endParaRPr lang="zh-CN" altLang="en-US" sz="4000" dirty="0">
              <a:solidFill>
                <a:srgbClr val="02C9F8"/>
              </a:solidFill>
              <a:latin typeface="Nexa Light" panose="02000000000000000000" pitchFamily="2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E95D70-2EC1-4EA3-BB2F-2AB210047047}"/>
              </a:ext>
            </a:extLst>
          </p:cNvPr>
          <p:cNvGrpSpPr/>
          <p:nvPr/>
        </p:nvGrpSpPr>
        <p:grpSpPr>
          <a:xfrm>
            <a:off x="2999910" y="2017849"/>
            <a:ext cx="1769807" cy="1769807"/>
            <a:chOff x="2999910" y="1845129"/>
            <a:chExt cx="1769807" cy="176980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83595D2-B1FC-453A-9F04-48A182C2A9BC}"/>
                </a:ext>
              </a:extLst>
            </p:cNvPr>
            <p:cNvSpPr/>
            <p:nvPr/>
          </p:nvSpPr>
          <p:spPr>
            <a:xfrm>
              <a:off x="2999910" y="1845129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KSO_Shape">
              <a:extLst>
                <a:ext uri="{FF2B5EF4-FFF2-40B4-BE49-F238E27FC236}">
                  <a16:creationId xmlns:a16="http://schemas.microsoft.com/office/drawing/2014/main" id="{502DFCEF-06A1-4065-B1FE-CFC4BFABAD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1893" y="2339433"/>
              <a:ext cx="627564" cy="781200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7FBED98-13D2-4F35-92A0-B58B2C2551FF}"/>
              </a:ext>
            </a:extLst>
          </p:cNvPr>
          <p:cNvGrpSpPr/>
          <p:nvPr/>
        </p:nvGrpSpPr>
        <p:grpSpPr>
          <a:xfrm>
            <a:off x="476185" y="4095575"/>
            <a:ext cx="2324100" cy="969663"/>
            <a:chOff x="1004340" y="4927086"/>
            <a:chExt cx="2324100" cy="969663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2CA537E-244A-4D2D-9BFF-379337F6CC24}"/>
                </a:ext>
              </a:extLst>
            </p:cNvPr>
            <p:cNvSpPr txBox="1"/>
            <p:nvPr/>
          </p:nvSpPr>
          <p:spPr>
            <a:xfrm>
              <a:off x="1364643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需求介绍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1774BD7-06F3-40F4-8645-FD102182DBC5}"/>
                </a:ext>
              </a:extLst>
            </p:cNvPr>
            <p:cNvSpPr txBox="1"/>
            <p:nvPr/>
          </p:nvSpPr>
          <p:spPr>
            <a:xfrm>
              <a:off x="1004340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Demand introduction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69F393C-5D8B-41B7-8BAA-34E6FC2D0774}"/>
              </a:ext>
            </a:extLst>
          </p:cNvPr>
          <p:cNvGrpSpPr/>
          <p:nvPr/>
        </p:nvGrpSpPr>
        <p:grpSpPr>
          <a:xfrm>
            <a:off x="2722764" y="4095575"/>
            <a:ext cx="2324100" cy="969663"/>
            <a:chOff x="3629946" y="4927086"/>
            <a:chExt cx="2324100" cy="969663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47C788E-3F73-457C-A9AF-C40E670AFB4B}"/>
                </a:ext>
              </a:extLst>
            </p:cNvPr>
            <p:cNvSpPr txBox="1"/>
            <p:nvPr/>
          </p:nvSpPr>
          <p:spPr>
            <a:xfrm>
              <a:off x="3990249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概要设计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CA6F6567-9ABD-45A7-8E10-9E2B2CCA3D18}"/>
                </a:ext>
              </a:extLst>
            </p:cNvPr>
            <p:cNvSpPr txBox="1"/>
            <p:nvPr/>
          </p:nvSpPr>
          <p:spPr>
            <a:xfrm>
              <a:off x="3629946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Outline design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E08594A-CF0A-49CF-AB01-25AA878B4F79}"/>
              </a:ext>
            </a:extLst>
          </p:cNvPr>
          <p:cNvGrpSpPr/>
          <p:nvPr/>
        </p:nvGrpSpPr>
        <p:grpSpPr>
          <a:xfrm>
            <a:off x="9391715" y="4095755"/>
            <a:ext cx="2324100" cy="969663"/>
            <a:chOff x="6374977" y="4927086"/>
            <a:chExt cx="2324100" cy="969663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0F0F94B-156B-48CA-8994-53676F88B025}"/>
                </a:ext>
              </a:extLst>
            </p:cNvPr>
            <p:cNvSpPr txBox="1"/>
            <p:nvPr/>
          </p:nvSpPr>
          <p:spPr>
            <a:xfrm>
              <a:off x="6615854" y="4927086"/>
              <a:ext cx="1842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实际展示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776EB5C-B852-44FF-A4E3-BC9544D43E3B}"/>
                </a:ext>
              </a:extLst>
            </p:cNvPr>
            <p:cNvSpPr txBox="1"/>
            <p:nvPr/>
          </p:nvSpPr>
          <p:spPr>
            <a:xfrm>
              <a:off x="6374977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Actual display</a:t>
              </a:r>
              <a:endParaRPr lang="zh-CN" altLang="en-US" sz="1200" dirty="0">
                <a:solidFill>
                  <a:schemeClr val="bg1"/>
                </a:solidFill>
                <a:latin typeface="Nexa Light" panose="02000000000000000000" pitchFamily="2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9454599-E829-47E4-A8EA-671273B33C0F}"/>
              </a:ext>
            </a:extLst>
          </p:cNvPr>
          <p:cNvGrpSpPr/>
          <p:nvPr/>
        </p:nvGrpSpPr>
        <p:grpSpPr>
          <a:xfrm>
            <a:off x="7420559" y="2017850"/>
            <a:ext cx="1769807" cy="1769807"/>
            <a:chOff x="5209375" y="1844770"/>
            <a:chExt cx="1769807" cy="1769807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7198EA3F-BF7C-4D4B-BBB6-104EA5CDC304}"/>
                </a:ext>
              </a:extLst>
            </p:cNvPr>
            <p:cNvSpPr/>
            <p:nvPr/>
          </p:nvSpPr>
          <p:spPr>
            <a:xfrm>
              <a:off x="5209375" y="1844770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7" name="图形 86" descr="集体讨论">
              <a:extLst>
                <a:ext uri="{FF2B5EF4-FFF2-40B4-BE49-F238E27FC236}">
                  <a16:creationId xmlns:a16="http://schemas.microsoft.com/office/drawing/2014/main" id="{D0EFC9BC-EFBC-453B-9C04-00766DED8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799" y="2207308"/>
              <a:ext cx="914400" cy="914400"/>
            </a:xfrm>
            <a:prstGeom prst="rect">
              <a:avLst/>
            </a:prstGeom>
          </p:spPr>
        </p:pic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5B31EA5C-B96E-4D5D-9ED7-8DB145BCB609}"/>
              </a:ext>
            </a:extLst>
          </p:cNvPr>
          <p:cNvGrpSpPr/>
          <p:nvPr/>
        </p:nvGrpSpPr>
        <p:grpSpPr>
          <a:xfrm>
            <a:off x="7144274" y="4095755"/>
            <a:ext cx="2324100" cy="969663"/>
            <a:chOff x="3592048" y="4927086"/>
            <a:chExt cx="2324100" cy="969663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39DF333-2430-40E2-A873-1C0769D88CC5}"/>
                </a:ext>
              </a:extLst>
            </p:cNvPr>
            <p:cNvSpPr txBox="1"/>
            <p:nvPr/>
          </p:nvSpPr>
          <p:spPr>
            <a:xfrm>
              <a:off x="3951488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难点突破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213BE31-4E8F-4D37-AD98-E7168E5968F0}"/>
                </a:ext>
              </a:extLst>
            </p:cNvPr>
            <p:cNvSpPr txBox="1"/>
            <p:nvPr/>
          </p:nvSpPr>
          <p:spPr>
            <a:xfrm>
              <a:off x="3592048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Difficult breakthrough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D6CAE8D-2796-4021-BAAD-4184C1D6D584}"/>
              </a:ext>
            </a:extLst>
          </p:cNvPr>
          <p:cNvGrpSpPr/>
          <p:nvPr/>
        </p:nvGrpSpPr>
        <p:grpSpPr>
          <a:xfrm>
            <a:off x="789586" y="2014841"/>
            <a:ext cx="1769807" cy="1769807"/>
            <a:chOff x="730361" y="1842121"/>
            <a:chExt cx="1769807" cy="1769807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CE2277D-D310-4984-9C3F-ACD9ED23A7B6}"/>
                </a:ext>
              </a:extLst>
            </p:cNvPr>
            <p:cNvSpPr/>
            <p:nvPr/>
          </p:nvSpPr>
          <p:spPr>
            <a:xfrm>
              <a:off x="730361" y="1842121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7" name="图形 96" descr="投影仪屏幕">
              <a:extLst>
                <a:ext uri="{FF2B5EF4-FFF2-40B4-BE49-F238E27FC236}">
                  <a16:creationId xmlns:a16="http://schemas.microsoft.com/office/drawing/2014/main" id="{70016189-A1D5-4C9A-9B48-DBB96A096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81035" y="2277746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CA42B44-08F6-41FE-BD0E-0C4D809150DC}"/>
              </a:ext>
            </a:extLst>
          </p:cNvPr>
          <p:cNvGrpSpPr/>
          <p:nvPr/>
        </p:nvGrpSpPr>
        <p:grpSpPr>
          <a:xfrm>
            <a:off x="4933950" y="4095575"/>
            <a:ext cx="2324100" cy="969663"/>
            <a:chOff x="3629946" y="4927086"/>
            <a:chExt cx="2324100" cy="96966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1665533-3759-4B29-830C-5DB82E5CFEA6}"/>
                </a:ext>
              </a:extLst>
            </p:cNvPr>
            <p:cNvSpPr txBox="1"/>
            <p:nvPr/>
          </p:nvSpPr>
          <p:spPr>
            <a:xfrm>
              <a:off x="3990249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亮点展示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C2AE422-7F73-414B-A8B3-0992422F7F48}"/>
                </a:ext>
              </a:extLst>
            </p:cNvPr>
            <p:cNvSpPr txBox="1"/>
            <p:nvPr/>
          </p:nvSpPr>
          <p:spPr>
            <a:xfrm>
              <a:off x="3629946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Highlights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7BA086-C18D-4065-B6A6-1CBDD6386F96}"/>
              </a:ext>
            </a:extLst>
          </p:cNvPr>
          <p:cNvGrpSpPr/>
          <p:nvPr/>
        </p:nvGrpSpPr>
        <p:grpSpPr>
          <a:xfrm>
            <a:off x="5211096" y="2014841"/>
            <a:ext cx="1769807" cy="1769807"/>
            <a:chOff x="5211096" y="1842121"/>
            <a:chExt cx="1769807" cy="176980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E1FE46F-5861-4E14-AF88-DB693D3E69E9}"/>
                </a:ext>
              </a:extLst>
            </p:cNvPr>
            <p:cNvSpPr/>
            <p:nvPr/>
          </p:nvSpPr>
          <p:spPr>
            <a:xfrm>
              <a:off x="5211096" y="1842121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" name="图形 33" descr="灯泡">
              <a:extLst>
                <a:ext uri="{FF2B5EF4-FFF2-40B4-BE49-F238E27FC236}">
                  <a16:creationId xmlns:a16="http://schemas.microsoft.com/office/drawing/2014/main" id="{33ADD15A-03AE-48DD-9387-1F3A0AD6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07457" y="226982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6ACCD20-BBB1-44E5-A121-8326CC0CD990}"/>
              </a:ext>
            </a:extLst>
          </p:cNvPr>
          <p:cNvGrpSpPr/>
          <p:nvPr/>
        </p:nvGrpSpPr>
        <p:grpSpPr>
          <a:xfrm>
            <a:off x="9933787" y="2037810"/>
            <a:ext cx="1769807" cy="1769807"/>
            <a:chOff x="7629832" y="1724575"/>
            <a:chExt cx="1769807" cy="1769807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17DB014-84AC-44E0-9FF5-325CF4811164}"/>
                </a:ext>
              </a:extLst>
            </p:cNvPr>
            <p:cNvSpPr/>
            <p:nvPr/>
          </p:nvSpPr>
          <p:spPr>
            <a:xfrm>
              <a:off x="7629832" y="1724575"/>
              <a:ext cx="1769807" cy="1769807"/>
            </a:xfrm>
            <a:prstGeom prst="ellipse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/>
            </a:p>
          </p:txBody>
        </p:sp>
        <p:pic>
          <p:nvPicPr>
            <p:cNvPr id="39" name="图形 38" descr="录制">
              <a:extLst>
                <a:ext uri="{FF2B5EF4-FFF2-40B4-BE49-F238E27FC236}">
                  <a16:creationId xmlns:a16="http://schemas.microsoft.com/office/drawing/2014/main" id="{1FCFA409-12F0-4809-AF6F-5E173DC9D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57535" y="215227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1887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9">
            <a:extLst>
              <a:ext uri="{FF2B5EF4-FFF2-40B4-BE49-F238E27FC236}">
                <a16:creationId xmlns:a16="http://schemas.microsoft.com/office/drawing/2014/main" id="{C95A12D0-B245-46D6-B8BC-0E72BD3A591B}"/>
              </a:ext>
            </a:extLst>
          </p:cNvPr>
          <p:cNvSpPr>
            <a:spLocks/>
          </p:cNvSpPr>
          <p:nvPr/>
        </p:nvSpPr>
        <p:spPr bwMode="auto">
          <a:xfrm flipH="1">
            <a:off x="9913279" y="4429534"/>
            <a:ext cx="2278721" cy="2428466"/>
          </a:xfrm>
          <a:prstGeom prst="rtTriangle">
            <a:avLst/>
          </a:prstGeom>
          <a:solidFill>
            <a:srgbClr val="02C9F8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altLang="zh-CN" sz="5800">
              <a:solidFill>
                <a:srgbClr val="000000"/>
              </a:solidFill>
              <a:latin typeface="Gill Sans" charset="0"/>
              <a:ea typeface="ヒラギノ角ゴ ProN W3" pitchFamily="2" charset="-128"/>
              <a:sym typeface="Gill Sans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7E583D-FE82-4FCD-895A-74E936075988}"/>
              </a:ext>
            </a:extLst>
          </p:cNvPr>
          <p:cNvGrpSpPr/>
          <p:nvPr/>
        </p:nvGrpSpPr>
        <p:grpSpPr>
          <a:xfrm>
            <a:off x="1661478" y="2499859"/>
            <a:ext cx="9258935" cy="1015663"/>
            <a:chOff x="3371280" y="2264747"/>
            <a:chExt cx="9258935" cy="101566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4AC2361-0A6D-4062-8513-D5A2B921B126}"/>
                </a:ext>
              </a:extLst>
            </p:cNvPr>
            <p:cNvSpPr txBox="1"/>
            <p:nvPr/>
          </p:nvSpPr>
          <p:spPr>
            <a:xfrm>
              <a:off x="3710254" y="2264747"/>
              <a:ext cx="89199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rgbClr val="53585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sz="6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Thank you for watching</a:t>
              </a:r>
              <a:endParaRPr lang="zh-CN" altLang="en-US" sz="6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id="{A63ED59A-B15D-44EB-9CF3-C51907D2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280" y="2276872"/>
              <a:ext cx="157163" cy="1003538"/>
            </a:xfrm>
            <a:custGeom>
              <a:avLst/>
              <a:gdLst>
                <a:gd name="T0" fmla="*/ 78582 w 21600"/>
                <a:gd name="T1" fmla="*/ 642144 h 21600"/>
                <a:gd name="T2" fmla="*/ 78582 w 21600"/>
                <a:gd name="T3" fmla="*/ 642144 h 21600"/>
                <a:gd name="T4" fmla="*/ 78582 w 21600"/>
                <a:gd name="T5" fmla="*/ 642144 h 21600"/>
                <a:gd name="T6" fmla="*/ 78582 w 21600"/>
                <a:gd name="T7" fmla="*/ 6421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C9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defTabSz="8255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8000" dirty="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06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186CC16-4A6E-4078-927B-F759CA80B484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需求介绍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C8B938E-7D7C-4EFB-A3B2-734969373A3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Demand introduction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37FB2A-9F89-40D0-A665-32B3FB0E90A7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4083E3-CDED-4D7D-A088-E3733E4FBE80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F3F4B4-1C5E-4C9B-9156-B48023FCC538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782EB1-B497-436E-8D73-7566E6F62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31" y="1088755"/>
            <a:ext cx="8394338" cy="53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6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2C9F8"/>
                </a:solidFill>
                <a:latin typeface="Nexa Light" panose="02000000000000000000" pitchFamily="2" charset="0"/>
              </a:rPr>
              <a:t>CONTENT</a:t>
            </a:r>
            <a:endParaRPr lang="zh-CN" altLang="en-US" sz="4000" dirty="0">
              <a:solidFill>
                <a:srgbClr val="02C9F8"/>
              </a:solidFill>
              <a:latin typeface="Nexa Light" panose="02000000000000000000" pitchFamily="2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7FBED98-13D2-4F35-92A0-B58B2C2551FF}"/>
              </a:ext>
            </a:extLst>
          </p:cNvPr>
          <p:cNvGrpSpPr/>
          <p:nvPr/>
        </p:nvGrpSpPr>
        <p:grpSpPr>
          <a:xfrm>
            <a:off x="476185" y="4095575"/>
            <a:ext cx="2324100" cy="969663"/>
            <a:chOff x="1004340" y="4927086"/>
            <a:chExt cx="2324100" cy="969663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2CA537E-244A-4D2D-9BFF-379337F6CC24}"/>
                </a:ext>
              </a:extLst>
            </p:cNvPr>
            <p:cNvSpPr txBox="1"/>
            <p:nvPr/>
          </p:nvSpPr>
          <p:spPr>
            <a:xfrm>
              <a:off x="1364643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需求介绍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1774BD7-06F3-40F4-8645-FD102182DBC5}"/>
                </a:ext>
              </a:extLst>
            </p:cNvPr>
            <p:cNvSpPr txBox="1"/>
            <p:nvPr/>
          </p:nvSpPr>
          <p:spPr>
            <a:xfrm>
              <a:off x="1004340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Demand introduction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69F393C-5D8B-41B7-8BAA-34E6FC2D0774}"/>
              </a:ext>
            </a:extLst>
          </p:cNvPr>
          <p:cNvGrpSpPr/>
          <p:nvPr/>
        </p:nvGrpSpPr>
        <p:grpSpPr>
          <a:xfrm>
            <a:off x="2722764" y="4095575"/>
            <a:ext cx="2324100" cy="969663"/>
            <a:chOff x="3629946" y="4927086"/>
            <a:chExt cx="2324100" cy="969663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47C788E-3F73-457C-A9AF-C40E670AFB4B}"/>
                </a:ext>
              </a:extLst>
            </p:cNvPr>
            <p:cNvSpPr txBox="1"/>
            <p:nvPr/>
          </p:nvSpPr>
          <p:spPr>
            <a:xfrm>
              <a:off x="3990249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概要设计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CA6F6567-9ABD-45A7-8E10-9E2B2CCA3D18}"/>
                </a:ext>
              </a:extLst>
            </p:cNvPr>
            <p:cNvSpPr txBox="1"/>
            <p:nvPr/>
          </p:nvSpPr>
          <p:spPr>
            <a:xfrm>
              <a:off x="3629946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Outline design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E08594A-CF0A-49CF-AB01-25AA878B4F79}"/>
              </a:ext>
            </a:extLst>
          </p:cNvPr>
          <p:cNvGrpSpPr/>
          <p:nvPr/>
        </p:nvGrpSpPr>
        <p:grpSpPr>
          <a:xfrm>
            <a:off x="9391715" y="4095755"/>
            <a:ext cx="2324100" cy="969663"/>
            <a:chOff x="6374977" y="4927086"/>
            <a:chExt cx="2324100" cy="969663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0F0F94B-156B-48CA-8994-53676F88B025}"/>
                </a:ext>
              </a:extLst>
            </p:cNvPr>
            <p:cNvSpPr txBox="1"/>
            <p:nvPr/>
          </p:nvSpPr>
          <p:spPr>
            <a:xfrm>
              <a:off x="6615854" y="4927086"/>
              <a:ext cx="1842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实际展示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776EB5C-B852-44FF-A4E3-BC9544D43E3B}"/>
                </a:ext>
              </a:extLst>
            </p:cNvPr>
            <p:cNvSpPr txBox="1"/>
            <p:nvPr/>
          </p:nvSpPr>
          <p:spPr>
            <a:xfrm>
              <a:off x="6374977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Actual display</a:t>
              </a:r>
              <a:endParaRPr lang="zh-CN" altLang="en-US" sz="1200" dirty="0">
                <a:solidFill>
                  <a:schemeClr val="bg1"/>
                </a:solidFill>
                <a:latin typeface="Nexa Light" panose="02000000000000000000" pitchFamily="2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C54D13-61BF-4DAC-B98D-9F9EDC2791A1}"/>
              </a:ext>
            </a:extLst>
          </p:cNvPr>
          <p:cNvGrpSpPr/>
          <p:nvPr/>
        </p:nvGrpSpPr>
        <p:grpSpPr>
          <a:xfrm>
            <a:off x="9630022" y="2014841"/>
            <a:ext cx="1769807" cy="1769807"/>
            <a:chOff x="7459399" y="1844769"/>
            <a:chExt cx="1769807" cy="1769807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9F943AF-8108-4018-BC41-BA48ADF9F930}"/>
                </a:ext>
              </a:extLst>
            </p:cNvPr>
            <p:cNvSpPr/>
            <p:nvPr/>
          </p:nvSpPr>
          <p:spPr>
            <a:xfrm>
              <a:off x="7459399" y="1844769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3" name="图形 82" descr="录制">
              <a:extLst>
                <a:ext uri="{FF2B5EF4-FFF2-40B4-BE49-F238E27FC236}">
                  <a16:creationId xmlns:a16="http://schemas.microsoft.com/office/drawing/2014/main" id="{1565F251-2065-4F6F-9336-9504AA21B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85380" y="2272652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9454599-E829-47E4-A8EA-671273B33C0F}"/>
              </a:ext>
            </a:extLst>
          </p:cNvPr>
          <p:cNvGrpSpPr/>
          <p:nvPr/>
        </p:nvGrpSpPr>
        <p:grpSpPr>
          <a:xfrm>
            <a:off x="7420559" y="2017850"/>
            <a:ext cx="1769807" cy="1769807"/>
            <a:chOff x="5209375" y="1844770"/>
            <a:chExt cx="1769807" cy="1769807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7198EA3F-BF7C-4D4B-BBB6-104EA5CDC304}"/>
                </a:ext>
              </a:extLst>
            </p:cNvPr>
            <p:cNvSpPr/>
            <p:nvPr/>
          </p:nvSpPr>
          <p:spPr>
            <a:xfrm>
              <a:off x="5209375" y="1844770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7" name="图形 86" descr="集体讨论">
              <a:extLst>
                <a:ext uri="{FF2B5EF4-FFF2-40B4-BE49-F238E27FC236}">
                  <a16:creationId xmlns:a16="http://schemas.microsoft.com/office/drawing/2014/main" id="{D0EFC9BC-EFBC-453B-9C04-00766DED8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799" y="2207308"/>
              <a:ext cx="914400" cy="914400"/>
            </a:xfrm>
            <a:prstGeom prst="rect">
              <a:avLst/>
            </a:prstGeom>
          </p:spPr>
        </p:pic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5B31EA5C-B96E-4D5D-9ED7-8DB145BCB609}"/>
              </a:ext>
            </a:extLst>
          </p:cNvPr>
          <p:cNvGrpSpPr/>
          <p:nvPr/>
        </p:nvGrpSpPr>
        <p:grpSpPr>
          <a:xfrm>
            <a:off x="7144274" y="4095755"/>
            <a:ext cx="2324100" cy="969663"/>
            <a:chOff x="3592048" y="4927086"/>
            <a:chExt cx="2324100" cy="969663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39DF333-2430-40E2-A873-1C0769D88CC5}"/>
                </a:ext>
              </a:extLst>
            </p:cNvPr>
            <p:cNvSpPr txBox="1"/>
            <p:nvPr/>
          </p:nvSpPr>
          <p:spPr>
            <a:xfrm>
              <a:off x="3951488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难点突破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213BE31-4E8F-4D37-AD98-E7168E5968F0}"/>
                </a:ext>
              </a:extLst>
            </p:cNvPr>
            <p:cNvSpPr txBox="1"/>
            <p:nvPr/>
          </p:nvSpPr>
          <p:spPr>
            <a:xfrm>
              <a:off x="3592048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Difficult breakthrough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D6CAE8D-2796-4021-BAAD-4184C1D6D584}"/>
              </a:ext>
            </a:extLst>
          </p:cNvPr>
          <p:cNvGrpSpPr/>
          <p:nvPr/>
        </p:nvGrpSpPr>
        <p:grpSpPr>
          <a:xfrm>
            <a:off x="789586" y="2014841"/>
            <a:ext cx="1769807" cy="1769807"/>
            <a:chOff x="730361" y="1842121"/>
            <a:chExt cx="1769807" cy="1769807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CE2277D-D310-4984-9C3F-ACD9ED23A7B6}"/>
                </a:ext>
              </a:extLst>
            </p:cNvPr>
            <p:cNvSpPr/>
            <p:nvPr/>
          </p:nvSpPr>
          <p:spPr>
            <a:xfrm>
              <a:off x="730361" y="1842121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7" name="图形 96" descr="投影仪屏幕">
              <a:extLst>
                <a:ext uri="{FF2B5EF4-FFF2-40B4-BE49-F238E27FC236}">
                  <a16:creationId xmlns:a16="http://schemas.microsoft.com/office/drawing/2014/main" id="{70016189-A1D5-4C9A-9B48-DBB96A096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81035" y="2277746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CA42B44-08F6-41FE-BD0E-0C4D809150DC}"/>
              </a:ext>
            </a:extLst>
          </p:cNvPr>
          <p:cNvGrpSpPr/>
          <p:nvPr/>
        </p:nvGrpSpPr>
        <p:grpSpPr>
          <a:xfrm>
            <a:off x="4933950" y="4095575"/>
            <a:ext cx="2324100" cy="969663"/>
            <a:chOff x="3629946" y="4927086"/>
            <a:chExt cx="2324100" cy="96966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1665533-3759-4B29-830C-5DB82E5CFEA6}"/>
                </a:ext>
              </a:extLst>
            </p:cNvPr>
            <p:cNvSpPr txBox="1"/>
            <p:nvPr/>
          </p:nvSpPr>
          <p:spPr>
            <a:xfrm>
              <a:off x="3990249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亮点展示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C2AE422-7F73-414B-A8B3-0992422F7F48}"/>
                </a:ext>
              </a:extLst>
            </p:cNvPr>
            <p:cNvSpPr txBox="1"/>
            <p:nvPr/>
          </p:nvSpPr>
          <p:spPr>
            <a:xfrm>
              <a:off x="3629946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Highlights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7BA086-C18D-4065-B6A6-1CBDD6386F96}"/>
              </a:ext>
            </a:extLst>
          </p:cNvPr>
          <p:cNvGrpSpPr/>
          <p:nvPr/>
        </p:nvGrpSpPr>
        <p:grpSpPr>
          <a:xfrm>
            <a:off x="5211096" y="2014841"/>
            <a:ext cx="1769807" cy="1769807"/>
            <a:chOff x="5211096" y="1842121"/>
            <a:chExt cx="1769807" cy="176980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E1FE46F-5861-4E14-AF88-DB693D3E69E9}"/>
                </a:ext>
              </a:extLst>
            </p:cNvPr>
            <p:cNvSpPr/>
            <p:nvPr/>
          </p:nvSpPr>
          <p:spPr>
            <a:xfrm>
              <a:off x="5211096" y="1842121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" name="图形 33" descr="灯泡">
              <a:extLst>
                <a:ext uri="{FF2B5EF4-FFF2-40B4-BE49-F238E27FC236}">
                  <a16:creationId xmlns:a16="http://schemas.microsoft.com/office/drawing/2014/main" id="{33ADD15A-03AE-48DD-9387-1F3A0AD6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07457" y="226982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6B88973-129E-4499-8B81-21AECB65DA58}"/>
              </a:ext>
            </a:extLst>
          </p:cNvPr>
          <p:cNvGrpSpPr/>
          <p:nvPr/>
        </p:nvGrpSpPr>
        <p:grpSpPr>
          <a:xfrm>
            <a:off x="2912605" y="2037989"/>
            <a:ext cx="1769807" cy="1769807"/>
            <a:chOff x="3888043" y="2930652"/>
            <a:chExt cx="1769807" cy="1769807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A0174BB-B84C-4944-AC75-12EE08D94883}"/>
                </a:ext>
              </a:extLst>
            </p:cNvPr>
            <p:cNvSpPr/>
            <p:nvPr/>
          </p:nvSpPr>
          <p:spPr>
            <a:xfrm>
              <a:off x="3888043" y="2930652"/>
              <a:ext cx="1769807" cy="1769807"/>
            </a:xfrm>
            <a:prstGeom prst="ellipse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/>
            </a:p>
          </p:txBody>
        </p:sp>
        <p:sp>
          <p:nvSpPr>
            <p:cNvPr id="39" name="KSO_Shape">
              <a:extLst>
                <a:ext uri="{FF2B5EF4-FFF2-40B4-BE49-F238E27FC236}">
                  <a16:creationId xmlns:a16="http://schemas.microsoft.com/office/drawing/2014/main" id="{9A13FFF4-769C-4201-8DB3-3FEC75D6FE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59164" y="3424777"/>
              <a:ext cx="627564" cy="781200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</p:spPr>
          <p:txBody>
            <a:bodyPr anchor="ctr" anchorCtr="0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29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图示 36"/>
          <p:cNvGraphicFramePr/>
          <p:nvPr>
            <p:extLst>
              <p:ext uri="{D42A27DB-BD31-4B8C-83A1-F6EECF244321}">
                <p14:modId xmlns:p14="http://schemas.microsoft.com/office/powerpoint/2010/main" val="3063912540"/>
              </p:ext>
            </p:extLst>
          </p:nvPr>
        </p:nvGraphicFramePr>
        <p:xfrm>
          <a:off x="286939" y="1709738"/>
          <a:ext cx="4673600" cy="425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概要设计</a:t>
            </a:r>
          </a:p>
        </p:txBody>
      </p:sp>
      <p:sp>
        <p:nvSpPr>
          <p:cNvPr id="16" name="矩形 15"/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Outline design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6939" y="412750"/>
            <a:ext cx="273844" cy="523220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DC095A3-694D-4DEE-8B27-FA3C6BB122C0}"/>
              </a:ext>
            </a:extLst>
          </p:cNvPr>
          <p:cNvGrpSpPr/>
          <p:nvPr/>
        </p:nvGrpSpPr>
        <p:grpSpPr>
          <a:xfrm>
            <a:off x="1300165" y="3644900"/>
            <a:ext cx="1194558" cy="733410"/>
            <a:chOff x="1300165" y="3644900"/>
            <a:chExt cx="1194558" cy="733410"/>
          </a:xfrm>
        </p:grpSpPr>
        <p:sp>
          <p:nvSpPr>
            <p:cNvPr id="40" name="文本框 39"/>
            <p:cNvSpPr txBox="1"/>
            <p:nvPr/>
          </p:nvSpPr>
          <p:spPr>
            <a:xfrm>
              <a:off x="1300165" y="3644900"/>
              <a:ext cx="1194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项目方向</a:t>
              </a:r>
            </a:p>
          </p:txBody>
        </p:sp>
        <p:pic>
          <p:nvPicPr>
            <p:cNvPr id="3" name="图形 2" descr="耳机">
              <a:extLst>
                <a:ext uri="{FF2B5EF4-FFF2-40B4-BE49-F238E27FC236}">
                  <a16:creationId xmlns:a16="http://schemas.microsoft.com/office/drawing/2014/main" id="{2EF4998B-7DE2-4D05-B18C-DC5AC429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59766" y="3838310"/>
              <a:ext cx="540000" cy="54000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A354DF-5CF3-41E7-A080-F7F2AFC07704}"/>
              </a:ext>
            </a:extLst>
          </p:cNvPr>
          <p:cNvGrpSpPr/>
          <p:nvPr/>
        </p:nvGrpSpPr>
        <p:grpSpPr>
          <a:xfrm>
            <a:off x="2240282" y="2357894"/>
            <a:ext cx="1059510" cy="782002"/>
            <a:chOff x="2240282" y="2357894"/>
            <a:chExt cx="1059510" cy="782002"/>
          </a:xfrm>
        </p:grpSpPr>
        <p:sp>
          <p:nvSpPr>
            <p:cNvPr id="42" name="文本框 41"/>
            <p:cNvSpPr txBox="1"/>
            <p:nvPr/>
          </p:nvSpPr>
          <p:spPr>
            <a:xfrm>
              <a:off x="2240282" y="2357894"/>
              <a:ext cx="1059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框架架构</a:t>
              </a:r>
            </a:p>
          </p:txBody>
        </p:sp>
        <p:pic>
          <p:nvPicPr>
            <p:cNvPr id="6" name="图形 5" descr="拼图">
              <a:extLst>
                <a:ext uri="{FF2B5EF4-FFF2-40B4-BE49-F238E27FC236}">
                  <a16:creationId xmlns:a16="http://schemas.microsoft.com/office/drawing/2014/main" id="{0B9A2EE1-5F57-4A4C-9E7E-522BE7A60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00037" y="2599896"/>
              <a:ext cx="540000" cy="540000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192D15-5B5E-41F2-8DA9-02C0FFBF25EE}"/>
              </a:ext>
            </a:extLst>
          </p:cNvPr>
          <p:cNvGrpSpPr/>
          <p:nvPr/>
        </p:nvGrpSpPr>
        <p:grpSpPr>
          <a:xfrm>
            <a:off x="2754629" y="4415393"/>
            <a:ext cx="1685925" cy="1040011"/>
            <a:chOff x="2754629" y="4415393"/>
            <a:chExt cx="1685925" cy="1040011"/>
          </a:xfrm>
        </p:grpSpPr>
        <p:sp>
          <p:nvSpPr>
            <p:cNvPr id="38" name="文本框 37"/>
            <p:cNvSpPr txBox="1"/>
            <p:nvPr/>
          </p:nvSpPr>
          <p:spPr>
            <a:xfrm>
              <a:off x="2754629" y="4415393"/>
              <a:ext cx="168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rPr>
                <a:t>函数实现</a:t>
              </a:r>
            </a:p>
          </p:txBody>
        </p:sp>
        <p:pic>
          <p:nvPicPr>
            <p:cNvPr id="12" name="图形 11" descr="靶心">
              <a:extLst>
                <a:ext uri="{FF2B5EF4-FFF2-40B4-BE49-F238E27FC236}">
                  <a16:creationId xmlns:a16="http://schemas.microsoft.com/office/drawing/2014/main" id="{8F964418-279B-427A-9624-8EEF4DF8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55591" y="4771404"/>
              <a:ext cx="684000" cy="684000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633A5C8-FB30-4B34-93BE-4F89A1922F8F}"/>
              </a:ext>
            </a:extLst>
          </p:cNvPr>
          <p:cNvSpPr txBox="1"/>
          <p:nvPr/>
        </p:nvSpPr>
        <p:spPr>
          <a:xfrm>
            <a:off x="5793099" y="1985734"/>
            <a:ext cx="5514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方案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：先写框架和接口，再写实际代码（被弃用）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方案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：先从一个小</a:t>
            </a:r>
            <a:r>
              <a:rPr lang="en-US" altLang="zh-CN" dirty="0">
                <a:solidFill>
                  <a:schemeClr val="bg1"/>
                </a:solidFill>
              </a:rPr>
              <a:t>demo</a:t>
            </a:r>
            <a:r>
              <a:rPr lang="zh-CN" altLang="en-US" dirty="0">
                <a:solidFill>
                  <a:schemeClr val="bg1"/>
                </a:solidFill>
              </a:rPr>
              <a:t>开始，逐步拓展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代码量：</a:t>
            </a:r>
            <a:r>
              <a:rPr lang="en-US" altLang="zh-CN" dirty="0">
                <a:solidFill>
                  <a:schemeClr val="bg1"/>
                </a:solidFill>
              </a:rPr>
              <a:t>&gt; 2000</a:t>
            </a:r>
            <a:r>
              <a:rPr lang="zh-CN" altLang="en-US" dirty="0">
                <a:solidFill>
                  <a:schemeClr val="bg1"/>
                </a:solidFill>
              </a:rPr>
              <a:t>行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hlinkClick r:id="rId14" action="ppaction://hlinkfile"/>
              </a:rPr>
              <a:t>项目设计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hlinkClick r:id="rId15" action="ppaction://hlinkfile"/>
              </a:rPr>
              <a:t>需求规约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17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概要设计</a:t>
            </a:r>
          </a:p>
        </p:txBody>
      </p:sp>
      <p:sp>
        <p:nvSpPr>
          <p:cNvPr id="16" name="矩形 15"/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exa Light" panose="02000000000000000000" pitchFamily="2" charset="0"/>
              </a:rPr>
              <a:t>Outline design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6939" y="412750"/>
            <a:ext cx="273844" cy="523220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22A7CC-2F98-463D-98AD-BDD2751627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73" y="225496"/>
            <a:ext cx="8385322" cy="64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1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/>
          </p:cNvSpPr>
          <p:nvPr/>
        </p:nvSpPr>
        <p:spPr bwMode="auto">
          <a:xfrm>
            <a:off x="-3297" y="5260419"/>
            <a:ext cx="3771660" cy="1597581"/>
          </a:xfrm>
          <a:custGeom>
            <a:avLst/>
            <a:gdLst>
              <a:gd name="T0" fmla="*/ 6348412 w 21600"/>
              <a:gd name="T1" fmla="*/ 2533650 h 21600"/>
              <a:gd name="T2" fmla="*/ 6348412 w 21600"/>
              <a:gd name="T3" fmla="*/ 2533650 h 21600"/>
              <a:gd name="T4" fmla="*/ 6348412 w 21600"/>
              <a:gd name="T5" fmla="*/ 2533650 h 21600"/>
              <a:gd name="T6" fmla="*/ 6348412 w 21600"/>
              <a:gd name="T7" fmla="*/ 25336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C9F8">
              <a:alpha val="70195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ague Gothic" panose="00000500000000000000" pitchFamily="50" charset="0"/>
              <a:ea typeface="MS PGothic" panose="020B0600070205080204" pitchFamily="34" charset="-128"/>
              <a:cs typeface="+mn-cs"/>
              <a:sym typeface="League Gothic" panose="00000500000000000000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A666A3-B0EE-42DB-81CF-03FCDE95D706}"/>
              </a:ext>
            </a:extLst>
          </p:cNvPr>
          <p:cNvSpPr txBox="1"/>
          <p:nvPr/>
        </p:nvSpPr>
        <p:spPr>
          <a:xfrm>
            <a:off x="821054" y="36195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小组分工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B9B6FD-3D8F-44AF-AF20-711B52BF44D0}"/>
              </a:ext>
            </a:extLst>
          </p:cNvPr>
          <p:cNvSpPr/>
          <p:nvPr/>
        </p:nvSpPr>
        <p:spPr>
          <a:xfrm>
            <a:off x="821054" y="7620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divide the work </a:t>
            </a:r>
            <a:endParaRPr lang="en-US" altLang="zh-CN" sz="1200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8AE5EF-8F2E-4992-88BF-2007D62A7109}"/>
              </a:ext>
            </a:extLst>
          </p:cNvPr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41998-6F40-43DD-AC34-DE4EBDC66D7E}"/>
              </a:ext>
            </a:extLst>
          </p:cNvPr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49F87-4E57-492E-BDB1-15857D8DEAD5}"/>
              </a:ext>
            </a:extLst>
          </p:cNvPr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solidFill>
            <a:srgbClr val="02C9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6080C4-9C4A-471B-8BB9-E4205C53F1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550" y="28245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878AF03-5607-45C8-BFCC-7A939DEEF6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350" y="22594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DC48B9-1A6B-4C37-B6E2-711D4F4CA46E}"/>
              </a:ext>
            </a:extLst>
          </p:cNvPr>
          <p:cNvSpPr txBox="1"/>
          <p:nvPr/>
        </p:nvSpPr>
        <p:spPr>
          <a:xfrm>
            <a:off x="742950" y="2015957"/>
            <a:ext cx="10780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胡未名：组长，合并各个成员的劳动成果，设计工程结构与模块调用，编写页面跳转与交互代码</a:t>
            </a:r>
            <a:endParaRPr lang="en-US" altLang="zh-CN" dirty="0">
              <a:solidFill>
                <a:schemeClr val="bg1"/>
              </a:solidFill>
            </a:endParaRPr>
          </a:p>
          <a:p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王澳：组员，编写与</a:t>
            </a:r>
            <a:r>
              <a:rPr lang="en-US" altLang="zh-CN" dirty="0">
                <a:solidFill>
                  <a:schemeClr val="bg1"/>
                </a:solidFill>
              </a:rPr>
              <a:t>MCI API</a:t>
            </a:r>
            <a:r>
              <a:rPr lang="zh-CN" altLang="en-US" dirty="0">
                <a:solidFill>
                  <a:schemeClr val="bg1"/>
                </a:solidFill>
              </a:rPr>
              <a:t>交互的代码，为链表设计提供宝贵意见</a:t>
            </a:r>
            <a:endParaRPr lang="en-US" altLang="zh-CN" dirty="0">
              <a:solidFill>
                <a:schemeClr val="bg1"/>
              </a:solidFill>
            </a:endParaRPr>
          </a:p>
          <a:p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陈怡君：组员，编写与</a:t>
            </a:r>
            <a:r>
              <a:rPr lang="en-US" altLang="zh-CN" dirty="0">
                <a:solidFill>
                  <a:schemeClr val="bg1"/>
                </a:solidFill>
              </a:rPr>
              <a:t>Win 32 API</a:t>
            </a:r>
            <a:r>
              <a:rPr lang="zh-CN" altLang="en-US" dirty="0">
                <a:solidFill>
                  <a:schemeClr val="bg1"/>
                </a:solidFill>
              </a:rPr>
              <a:t>交互的代码，页面美术设计</a:t>
            </a:r>
            <a:endParaRPr lang="en-US" altLang="zh-CN" dirty="0">
              <a:solidFill>
                <a:schemeClr val="bg1"/>
              </a:solidFill>
            </a:endParaRPr>
          </a:p>
          <a:p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各个组员的工作联系十分密切，难以分割，缺一不可</a:t>
            </a:r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8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2168" y="383458"/>
            <a:ext cx="306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2C9F8"/>
                </a:solidFill>
                <a:latin typeface="Nexa Light" panose="02000000000000000000" pitchFamily="2" charset="0"/>
              </a:rPr>
              <a:t>CONTENT</a:t>
            </a:r>
            <a:endParaRPr lang="zh-CN" altLang="en-US" sz="4000" dirty="0">
              <a:solidFill>
                <a:srgbClr val="02C9F8"/>
              </a:solidFill>
              <a:latin typeface="Nexa Light" panose="02000000000000000000" pitchFamily="2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7850" y="1091344"/>
            <a:ext cx="876300" cy="45719"/>
          </a:xfrm>
          <a:prstGeom prst="rect">
            <a:avLst/>
          </a:prstGeom>
          <a:solidFill>
            <a:srgbClr val="02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E95D70-2EC1-4EA3-BB2F-2AB210047047}"/>
              </a:ext>
            </a:extLst>
          </p:cNvPr>
          <p:cNvGrpSpPr/>
          <p:nvPr/>
        </p:nvGrpSpPr>
        <p:grpSpPr>
          <a:xfrm>
            <a:off x="2999910" y="2017849"/>
            <a:ext cx="1769807" cy="1769807"/>
            <a:chOff x="2999910" y="1845129"/>
            <a:chExt cx="1769807" cy="176980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83595D2-B1FC-453A-9F04-48A182C2A9BC}"/>
                </a:ext>
              </a:extLst>
            </p:cNvPr>
            <p:cNvSpPr/>
            <p:nvPr/>
          </p:nvSpPr>
          <p:spPr>
            <a:xfrm>
              <a:off x="2999910" y="1845129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KSO_Shape">
              <a:extLst>
                <a:ext uri="{FF2B5EF4-FFF2-40B4-BE49-F238E27FC236}">
                  <a16:creationId xmlns:a16="http://schemas.microsoft.com/office/drawing/2014/main" id="{502DFCEF-06A1-4065-B1FE-CFC4BFABAD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1893" y="2339433"/>
              <a:ext cx="627564" cy="781200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rgbClr val="28283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7FBED98-13D2-4F35-92A0-B58B2C2551FF}"/>
              </a:ext>
            </a:extLst>
          </p:cNvPr>
          <p:cNvGrpSpPr/>
          <p:nvPr/>
        </p:nvGrpSpPr>
        <p:grpSpPr>
          <a:xfrm>
            <a:off x="476185" y="4095575"/>
            <a:ext cx="2324100" cy="969663"/>
            <a:chOff x="1004340" y="4927086"/>
            <a:chExt cx="2324100" cy="969663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2CA537E-244A-4D2D-9BFF-379337F6CC24}"/>
                </a:ext>
              </a:extLst>
            </p:cNvPr>
            <p:cNvSpPr txBox="1"/>
            <p:nvPr/>
          </p:nvSpPr>
          <p:spPr>
            <a:xfrm>
              <a:off x="1364643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需求介绍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1774BD7-06F3-40F4-8645-FD102182DBC5}"/>
                </a:ext>
              </a:extLst>
            </p:cNvPr>
            <p:cNvSpPr txBox="1"/>
            <p:nvPr/>
          </p:nvSpPr>
          <p:spPr>
            <a:xfrm>
              <a:off x="1004340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Demand introduction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69F393C-5D8B-41B7-8BAA-34E6FC2D0774}"/>
              </a:ext>
            </a:extLst>
          </p:cNvPr>
          <p:cNvGrpSpPr/>
          <p:nvPr/>
        </p:nvGrpSpPr>
        <p:grpSpPr>
          <a:xfrm>
            <a:off x="2722764" y="4095575"/>
            <a:ext cx="2324100" cy="969663"/>
            <a:chOff x="3629946" y="4927086"/>
            <a:chExt cx="2324100" cy="969663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47C788E-3F73-457C-A9AF-C40E670AFB4B}"/>
                </a:ext>
              </a:extLst>
            </p:cNvPr>
            <p:cNvSpPr txBox="1"/>
            <p:nvPr/>
          </p:nvSpPr>
          <p:spPr>
            <a:xfrm>
              <a:off x="3990249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概要设计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CA6F6567-9ABD-45A7-8E10-9E2B2CCA3D18}"/>
                </a:ext>
              </a:extLst>
            </p:cNvPr>
            <p:cNvSpPr txBox="1"/>
            <p:nvPr/>
          </p:nvSpPr>
          <p:spPr>
            <a:xfrm>
              <a:off x="3629946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Outline design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E08594A-CF0A-49CF-AB01-25AA878B4F79}"/>
              </a:ext>
            </a:extLst>
          </p:cNvPr>
          <p:cNvGrpSpPr/>
          <p:nvPr/>
        </p:nvGrpSpPr>
        <p:grpSpPr>
          <a:xfrm>
            <a:off x="9391715" y="4095755"/>
            <a:ext cx="2324100" cy="969663"/>
            <a:chOff x="6374977" y="4927086"/>
            <a:chExt cx="2324100" cy="969663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0F0F94B-156B-48CA-8994-53676F88B025}"/>
                </a:ext>
              </a:extLst>
            </p:cNvPr>
            <p:cNvSpPr txBox="1"/>
            <p:nvPr/>
          </p:nvSpPr>
          <p:spPr>
            <a:xfrm>
              <a:off x="6615854" y="4927086"/>
              <a:ext cx="1842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实际展示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776EB5C-B852-44FF-A4E3-BC9544D43E3B}"/>
                </a:ext>
              </a:extLst>
            </p:cNvPr>
            <p:cNvSpPr txBox="1"/>
            <p:nvPr/>
          </p:nvSpPr>
          <p:spPr>
            <a:xfrm>
              <a:off x="6374977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Actual display</a:t>
              </a:r>
              <a:endParaRPr lang="zh-CN" altLang="en-US" sz="1200" dirty="0">
                <a:solidFill>
                  <a:schemeClr val="bg1"/>
                </a:solidFill>
                <a:latin typeface="Nexa Light" panose="02000000000000000000" pitchFamily="2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C54D13-61BF-4DAC-B98D-9F9EDC2791A1}"/>
              </a:ext>
            </a:extLst>
          </p:cNvPr>
          <p:cNvGrpSpPr/>
          <p:nvPr/>
        </p:nvGrpSpPr>
        <p:grpSpPr>
          <a:xfrm>
            <a:off x="9630022" y="2014841"/>
            <a:ext cx="1769807" cy="1769807"/>
            <a:chOff x="7459399" y="1844769"/>
            <a:chExt cx="1769807" cy="1769807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9F943AF-8108-4018-BC41-BA48ADF9F930}"/>
                </a:ext>
              </a:extLst>
            </p:cNvPr>
            <p:cNvSpPr/>
            <p:nvPr/>
          </p:nvSpPr>
          <p:spPr>
            <a:xfrm>
              <a:off x="7459399" y="1844769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3" name="图形 82" descr="录制">
              <a:extLst>
                <a:ext uri="{FF2B5EF4-FFF2-40B4-BE49-F238E27FC236}">
                  <a16:creationId xmlns:a16="http://schemas.microsoft.com/office/drawing/2014/main" id="{1565F251-2065-4F6F-9336-9504AA21B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85380" y="2272652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9454599-E829-47E4-A8EA-671273B33C0F}"/>
              </a:ext>
            </a:extLst>
          </p:cNvPr>
          <p:cNvGrpSpPr/>
          <p:nvPr/>
        </p:nvGrpSpPr>
        <p:grpSpPr>
          <a:xfrm>
            <a:off x="7420559" y="2017850"/>
            <a:ext cx="1769807" cy="1769807"/>
            <a:chOff x="5209375" y="1844770"/>
            <a:chExt cx="1769807" cy="1769807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7198EA3F-BF7C-4D4B-BBB6-104EA5CDC304}"/>
                </a:ext>
              </a:extLst>
            </p:cNvPr>
            <p:cNvSpPr/>
            <p:nvPr/>
          </p:nvSpPr>
          <p:spPr>
            <a:xfrm>
              <a:off x="5209375" y="1844770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7" name="图形 86" descr="集体讨论">
              <a:extLst>
                <a:ext uri="{FF2B5EF4-FFF2-40B4-BE49-F238E27FC236}">
                  <a16:creationId xmlns:a16="http://schemas.microsoft.com/office/drawing/2014/main" id="{D0EFC9BC-EFBC-453B-9C04-00766DED8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799" y="2207308"/>
              <a:ext cx="914400" cy="914400"/>
            </a:xfrm>
            <a:prstGeom prst="rect">
              <a:avLst/>
            </a:prstGeom>
          </p:spPr>
        </p:pic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5B31EA5C-B96E-4D5D-9ED7-8DB145BCB609}"/>
              </a:ext>
            </a:extLst>
          </p:cNvPr>
          <p:cNvGrpSpPr/>
          <p:nvPr/>
        </p:nvGrpSpPr>
        <p:grpSpPr>
          <a:xfrm>
            <a:off x="7144274" y="4095755"/>
            <a:ext cx="2324100" cy="969663"/>
            <a:chOff x="3592048" y="4927086"/>
            <a:chExt cx="2324100" cy="969663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39DF333-2430-40E2-A873-1C0769D88CC5}"/>
                </a:ext>
              </a:extLst>
            </p:cNvPr>
            <p:cNvSpPr txBox="1"/>
            <p:nvPr/>
          </p:nvSpPr>
          <p:spPr>
            <a:xfrm>
              <a:off x="3951488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难点突破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213BE31-4E8F-4D37-AD98-E7168E5968F0}"/>
                </a:ext>
              </a:extLst>
            </p:cNvPr>
            <p:cNvSpPr txBox="1"/>
            <p:nvPr/>
          </p:nvSpPr>
          <p:spPr>
            <a:xfrm>
              <a:off x="3592048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Difficult breakthrough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D6CAE8D-2796-4021-BAAD-4184C1D6D584}"/>
              </a:ext>
            </a:extLst>
          </p:cNvPr>
          <p:cNvGrpSpPr/>
          <p:nvPr/>
        </p:nvGrpSpPr>
        <p:grpSpPr>
          <a:xfrm>
            <a:off x="789586" y="2014841"/>
            <a:ext cx="1769807" cy="1769807"/>
            <a:chOff x="730361" y="1842121"/>
            <a:chExt cx="1769807" cy="1769807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CE2277D-D310-4984-9C3F-ACD9ED23A7B6}"/>
                </a:ext>
              </a:extLst>
            </p:cNvPr>
            <p:cNvSpPr/>
            <p:nvPr/>
          </p:nvSpPr>
          <p:spPr>
            <a:xfrm>
              <a:off x="730361" y="1842121"/>
              <a:ext cx="1769807" cy="17698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7" name="图形 96" descr="投影仪屏幕">
              <a:extLst>
                <a:ext uri="{FF2B5EF4-FFF2-40B4-BE49-F238E27FC236}">
                  <a16:creationId xmlns:a16="http://schemas.microsoft.com/office/drawing/2014/main" id="{70016189-A1D5-4C9A-9B48-DBB96A096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81035" y="2277746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CA42B44-08F6-41FE-BD0E-0C4D809150DC}"/>
              </a:ext>
            </a:extLst>
          </p:cNvPr>
          <p:cNvGrpSpPr/>
          <p:nvPr/>
        </p:nvGrpSpPr>
        <p:grpSpPr>
          <a:xfrm>
            <a:off x="4933950" y="4095575"/>
            <a:ext cx="2324100" cy="969663"/>
            <a:chOff x="3629946" y="4927086"/>
            <a:chExt cx="2324100" cy="96966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1665533-3759-4B29-830C-5DB82E5CFEA6}"/>
                </a:ext>
              </a:extLst>
            </p:cNvPr>
            <p:cNvSpPr txBox="1"/>
            <p:nvPr/>
          </p:nvSpPr>
          <p:spPr>
            <a:xfrm>
              <a:off x="3990249" y="4927086"/>
              <a:ext cx="1603494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亮点展示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C2AE422-7F73-414B-A8B3-0992422F7F48}"/>
                </a:ext>
              </a:extLst>
            </p:cNvPr>
            <p:cNvSpPr txBox="1"/>
            <p:nvPr/>
          </p:nvSpPr>
          <p:spPr>
            <a:xfrm>
              <a:off x="3629946" y="5619750"/>
              <a:ext cx="2324100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exa Light" panose="02000000000000000000" pitchFamily="2" charset="0"/>
                </a:rPr>
                <a:t>Highlights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C715E74-35BD-457C-9634-A2F627528F14}"/>
              </a:ext>
            </a:extLst>
          </p:cNvPr>
          <p:cNvGrpSpPr/>
          <p:nvPr/>
        </p:nvGrpSpPr>
        <p:grpSpPr>
          <a:xfrm>
            <a:off x="5160903" y="2037810"/>
            <a:ext cx="1769807" cy="1769807"/>
            <a:chOff x="5113700" y="1844770"/>
            <a:chExt cx="1769807" cy="1769807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CBBE556-22F3-428B-B09F-3AFF0D662A30}"/>
                </a:ext>
              </a:extLst>
            </p:cNvPr>
            <p:cNvSpPr/>
            <p:nvPr/>
          </p:nvSpPr>
          <p:spPr>
            <a:xfrm>
              <a:off x="5113700" y="1844770"/>
              <a:ext cx="1769807" cy="1769807"/>
            </a:xfrm>
            <a:prstGeom prst="ellipse">
              <a:avLst/>
            </a:prstGeom>
            <a:solidFill>
              <a:srgbClr val="02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/>
            </a:p>
          </p:txBody>
        </p:sp>
        <p:pic>
          <p:nvPicPr>
            <p:cNvPr id="39" name="图形 38" descr="灯泡">
              <a:extLst>
                <a:ext uri="{FF2B5EF4-FFF2-40B4-BE49-F238E27FC236}">
                  <a16:creationId xmlns:a16="http://schemas.microsoft.com/office/drawing/2014/main" id="{1C5B77CC-3797-4345-A2D3-474C8F38B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0545" y="227247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357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黑简约学术研究课题报告PPT模板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51C3F9"/>
      </a:hlink>
      <a:folHlink>
        <a:srgbClr val="B4E6D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1035</Words>
  <Application>Microsoft Office PowerPoint</Application>
  <PresentationFormat>宽屏</PresentationFormat>
  <Paragraphs>259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Gill Sans</vt:lpstr>
      <vt:lpstr>League Gothic</vt:lpstr>
      <vt:lpstr>MS PMincho</vt:lpstr>
      <vt:lpstr>Nexa Light</vt:lpstr>
      <vt:lpstr>等线</vt:lpstr>
      <vt:lpstr>微软雅黑</vt:lpstr>
      <vt:lpstr>微软雅黑 Light</vt:lpstr>
      <vt:lpstr>Arial</vt:lpstr>
      <vt:lpstr>Calibri</vt:lpstr>
      <vt:lpstr>Calibri Light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蓝黑简约学术研究课题报告PPT模板</dc:title>
  <dc:creator>陈怡君</dc:creator>
  <cp:lastModifiedBy>胡 未名</cp:lastModifiedBy>
  <cp:revision>100</cp:revision>
  <dcterms:created xsi:type="dcterms:W3CDTF">2015-04-04T12:50:16Z</dcterms:created>
  <dcterms:modified xsi:type="dcterms:W3CDTF">2021-07-30T05:23:19Z</dcterms:modified>
</cp:coreProperties>
</file>