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660"/>
  </p:normalViewPr>
  <p:slideViewPr>
    <p:cSldViewPr>
      <p:cViewPr varScale="1">
        <p:scale>
          <a:sx n="74" d="100"/>
          <a:sy n="74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stacked"/>
        <c:ser>
          <c:idx val="2"/>
          <c:order val="0"/>
          <c:tx>
            <c:strRef>
              <c:f>Sheet1!$A$2</c:f>
              <c:strCache>
                <c:ptCount val="1"/>
                <c:pt idx="0">
                  <c:v>Graph information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dLbls>
            <c:numFmt formatCode="&quot;$&quot;#,##0.0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1.5249999999999975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Graph information</c:v>
                </c:pt>
              </c:strCache>
            </c:strRef>
          </c:tx>
          <c:dLbls>
            <c:numFmt formatCode="&quot;$&quot;#,##0.0" sourceLinked="0"/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6.4780000000000024</c:v>
                </c:pt>
                <c:pt idx="8">
                  <c:v>5.8330000000000002</c:v>
                </c:pt>
                <c:pt idx="9">
                  <c:v>5.8309999999999986</c:v>
                </c:pt>
                <c:pt idx="10">
                  <c:v>3.4999999999999987</c:v>
                </c:pt>
              </c:numCache>
            </c:numRef>
          </c:val>
        </c:ser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axPos val="b"/>
        <c:numFmt formatCode="General" sourceLinked="1"/>
        <c:maj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</c:catAx>
      <c:valAx>
        <c:axId val="83147008"/>
        <c:scaling>
          <c:orientation val="minMax"/>
        </c:scaling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 smtClean="0">
              <a:latin typeface="Arial"/>
            </a:rPr>
            <a:t>$6.3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$7.4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$7.0</a:t>
          </a:r>
          <a:endParaRPr lang="en-US" sz="1100" b="1" dirty="0">
            <a:latin typeface="Arial"/>
          </a:endParaRP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 smtClean="0">
              <a:latin typeface="Arial"/>
            </a:rPr>
            <a:t>$5.7</a:t>
          </a:r>
          <a:endParaRPr lang="en-US" sz="1100" b="1" dirty="0">
            <a:latin typeface="Arial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slide option 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Blank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br>
              <a:rPr lang="en-US" dirty="0" smtClean="0"/>
            </a:br>
            <a:r>
              <a:rPr lang="en-US" dirty="0" smtClean="0"/>
              <a:t>Date</a:t>
            </a:r>
            <a:br>
              <a:rPr lang="en-US" dirty="0" smtClean="0"/>
            </a:br>
            <a:r>
              <a:rPr lang="en-US" dirty="0" smtClean="0"/>
              <a:t>Location</a:t>
            </a:r>
          </a:p>
          <a:p>
            <a:r>
              <a:rPr lang="en-US" dirty="0" smtClean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List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 smtClean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  <a:endParaRPr lang="en-US" sz="3600" b="1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Slide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List first level</a:t>
            </a:r>
          </a:p>
          <a:p>
            <a:pPr lvl="2"/>
            <a:r>
              <a:rPr lang="en-US" dirty="0" smtClean="0"/>
              <a:t>List second level</a:t>
            </a:r>
          </a:p>
          <a:p>
            <a:pPr lvl="3"/>
            <a:r>
              <a:rPr lang="en-US" dirty="0" smtClean="0"/>
              <a:t>List third level</a:t>
            </a:r>
          </a:p>
          <a:p>
            <a:pPr lvl="4"/>
            <a:r>
              <a:rPr lang="en-US" dirty="0" smtClean="0"/>
              <a:t>List 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Location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solidFill>
                  <a:schemeClr val="bg1"/>
                </a:solidFill>
              </a:rPr>
              <a:t>Presentation Title</a:t>
            </a:r>
            <a:endParaRPr lang="en-US" sz="2800" cap="non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4648201"/>
            <a:ext cx="7772400" cy="1683688"/>
          </a:xfrm>
        </p:spPr>
        <p:txBody>
          <a:bodyPr anchor="t"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Author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Department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Date</a:t>
            </a:r>
          </a:p>
          <a:p>
            <a:r>
              <a:rPr lang="en-US" sz="1800" dirty="0" smtClean="0">
                <a:solidFill>
                  <a:schemeClr val="bg1"/>
                </a:solidFill>
                <a:cs typeface="Arial"/>
              </a:rPr>
              <a:t>Location</a:t>
            </a: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0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 smtClean="0">
                <a:solidFill>
                  <a:prstClr val="black"/>
                </a:solidFill>
                <a:latin typeface="Arial"/>
              </a:rPr>
              <a:t>Presentation Title</a:t>
            </a:r>
            <a:endParaRPr lang="en-US" sz="28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Author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Date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9409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70000"/>
                </a:solidFill>
                <a:cs typeface="Arial"/>
              </a:rPr>
              <a:t>Additional Notes </a:t>
            </a:r>
            <a:r>
              <a:rPr lang="en-US" dirty="0" smtClean="0">
                <a:cs typeface="Arial"/>
              </a:rPr>
              <a:t>-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dolor.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 Cum </a:t>
            </a:r>
            <a:r>
              <a:rPr lang="en-US" dirty="0" err="1" smtClean="0"/>
              <a:t>sociis</a:t>
            </a:r>
            <a:r>
              <a:rPr lang="en-US" dirty="0" smtClean="0"/>
              <a:t> </a:t>
            </a:r>
            <a:r>
              <a:rPr lang="en-US" dirty="0" err="1" smtClean="0"/>
              <a:t>natoque</a:t>
            </a:r>
            <a:r>
              <a:rPr lang="en-US" dirty="0" smtClean="0"/>
              <a:t> </a:t>
            </a:r>
            <a:r>
              <a:rPr lang="en-US" dirty="0" err="1" smtClean="0"/>
              <a:t>penatibus</a:t>
            </a:r>
            <a:r>
              <a:rPr lang="en-US" dirty="0" smtClean="0"/>
              <a:t> et </a:t>
            </a:r>
            <a:r>
              <a:rPr lang="en-US" dirty="0" err="1" smtClean="0"/>
              <a:t>magnis</a:t>
            </a: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en-US" dirty="0" smtClean="0"/>
              <a:t> parturient </a:t>
            </a:r>
            <a:r>
              <a:rPr lang="en-US" dirty="0" err="1" smtClean="0"/>
              <a:t>montes</a:t>
            </a:r>
            <a:r>
              <a:rPr lang="en-US" dirty="0" smtClean="0"/>
              <a:t>, </a:t>
            </a:r>
            <a:r>
              <a:rPr lang="en-US" dirty="0" err="1" smtClean="0"/>
              <a:t>nascetur</a:t>
            </a:r>
            <a:r>
              <a:rPr lang="en-US" dirty="0" smtClean="0"/>
              <a:t> </a:t>
            </a:r>
            <a:r>
              <a:rPr lang="en-US" dirty="0" err="1" smtClean="0"/>
              <a:t>ridiculus</a:t>
            </a:r>
            <a:r>
              <a:rPr lang="en-US" dirty="0" smtClean="0"/>
              <a:t> mus. </a:t>
            </a:r>
            <a:r>
              <a:rPr lang="en-US" dirty="0" err="1" smtClean="0"/>
              <a:t>Donec</a:t>
            </a:r>
            <a:r>
              <a:rPr lang="en-US" dirty="0" smtClean="0"/>
              <a:t> quam </a:t>
            </a:r>
            <a:r>
              <a:rPr lang="en-US" dirty="0" err="1" smtClean="0"/>
              <a:t>felis</a:t>
            </a:r>
            <a:r>
              <a:rPr lang="en-US" dirty="0" smtClean="0"/>
              <a:t>,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,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,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00269875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Title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Column A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/>
                          <a:cs typeface="+mn-cs"/>
                        </a:rPr>
                        <a:t>B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C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D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  <a:cs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smtClean="0"/>
              <a:t>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</a:t>
            </a:r>
            <a:endParaRPr lang="en-US" sz="2000" dirty="0" smtClean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 smtClean="0"/>
              <a:t>Lorem</a:t>
            </a:r>
            <a:r>
              <a:rPr lang="en-US" sz="2000" dirty="0" smtClean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dolor sit </a:t>
            </a:r>
            <a:r>
              <a:rPr lang="en-US" sz="2000" dirty="0" err="1" smtClean="0"/>
              <a:t>amet</a:t>
            </a:r>
            <a:r>
              <a:rPr lang="en-US" sz="2000" dirty="0" smtClean="0"/>
              <a:t>, </a:t>
            </a:r>
            <a:r>
              <a:rPr lang="en-US" sz="2000" dirty="0" err="1" smtClean="0"/>
              <a:t>consectetuer</a:t>
            </a:r>
            <a:r>
              <a:rPr lang="en-US" sz="2000" dirty="0" smtClean="0"/>
              <a:t> </a:t>
            </a:r>
            <a:r>
              <a:rPr lang="en-US" sz="2000" dirty="0" err="1" smtClean="0"/>
              <a:t>adipiscing</a:t>
            </a:r>
            <a:r>
              <a:rPr lang="en-US" sz="2000" dirty="0" smtClean="0"/>
              <a:t> </a:t>
            </a:r>
            <a:r>
              <a:rPr lang="en-US" sz="2000" dirty="0" err="1" smtClean="0"/>
              <a:t>elit</a:t>
            </a:r>
            <a:r>
              <a:rPr lang="en-US" sz="2000" dirty="0" smtClean="0"/>
              <a:t>. </a:t>
            </a: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commodo</a:t>
            </a:r>
            <a:r>
              <a:rPr lang="en-US" sz="2000" dirty="0" smtClean="0"/>
              <a:t> </a:t>
            </a:r>
            <a:r>
              <a:rPr lang="en-US" sz="2000" dirty="0" err="1" smtClean="0"/>
              <a:t>ligula</a:t>
            </a:r>
            <a:r>
              <a:rPr lang="en-US" sz="2000" dirty="0" smtClean="0"/>
              <a:t> </a:t>
            </a:r>
            <a:r>
              <a:rPr lang="en-US" sz="2000" dirty="0" err="1" smtClean="0"/>
              <a:t>eget</a:t>
            </a:r>
            <a:r>
              <a:rPr lang="en-US" sz="2000" dirty="0" smtClean="0"/>
              <a:t> dolor. </a:t>
            </a: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 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, </a:t>
            </a:r>
            <a:r>
              <a:rPr lang="en-US" sz="2000" dirty="0" err="1" smtClean="0"/>
              <a:t>nascetur</a:t>
            </a:r>
            <a:r>
              <a:rPr lang="en-US" sz="2000" dirty="0" smtClean="0"/>
              <a:t> </a:t>
            </a:r>
            <a:r>
              <a:rPr lang="en-US" sz="2000" dirty="0" err="1" smtClean="0"/>
              <a:t>ridiculus</a:t>
            </a:r>
            <a:r>
              <a:rPr lang="en-US" sz="2000" dirty="0" smtClean="0"/>
              <a:t> mus. </a:t>
            </a: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, </a:t>
            </a:r>
            <a:r>
              <a:rPr lang="en-US" sz="2000" dirty="0" err="1" smtClean="0"/>
              <a:t>pretium</a:t>
            </a:r>
            <a:r>
              <a:rPr lang="en-US" sz="2000" dirty="0" smtClean="0"/>
              <a:t> </a:t>
            </a:r>
            <a:r>
              <a:rPr lang="en-US" sz="2000" dirty="0" err="1" smtClean="0"/>
              <a:t>quis</a:t>
            </a:r>
            <a:r>
              <a:rPr lang="en-US" sz="2000" dirty="0" smtClean="0"/>
              <a:t>, sem</a:t>
            </a:r>
            <a:r>
              <a:rPr lang="en-US" sz="200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 smtClean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 smtClean="0"/>
              <a:t>Aenean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. Cum </a:t>
            </a:r>
            <a:r>
              <a:rPr lang="en-US" sz="2000" dirty="0" err="1" smtClean="0"/>
              <a:t>sociis</a:t>
            </a:r>
            <a:r>
              <a:rPr lang="en-US" sz="2000" dirty="0" smtClean="0"/>
              <a:t> </a:t>
            </a:r>
            <a:r>
              <a:rPr lang="en-US" sz="2000" dirty="0" err="1" smtClean="0"/>
              <a:t>natoque</a:t>
            </a:r>
            <a:r>
              <a:rPr lang="en-US" sz="2000" dirty="0" smtClean="0"/>
              <a:t> </a:t>
            </a:r>
            <a:r>
              <a:rPr lang="en-US" sz="2000" dirty="0" err="1" smtClean="0"/>
              <a:t>penatibus</a:t>
            </a:r>
            <a:r>
              <a:rPr lang="en-US" sz="2000" dirty="0" smtClean="0"/>
              <a:t> et </a:t>
            </a:r>
            <a:r>
              <a:rPr lang="en-US" sz="2000" dirty="0" err="1" smtClean="0"/>
              <a:t>magnis</a:t>
            </a:r>
            <a:r>
              <a:rPr lang="en-US" sz="2000" dirty="0" smtClean="0"/>
              <a:t> </a:t>
            </a:r>
            <a:r>
              <a:rPr lang="en-US" sz="2000" dirty="0" err="1" smtClean="0"/>
              <a:t>dis</a:t>
            </a:r>
            <a:r>
              <a:rPr lang="en-US" sz="2000" dirty="0" smtClean="0"/>
              <a:t> parturient </a:t>
            </a:r>
            <a:r>
              <a:rPr lang="en-US" sz="2000" dirty="0" err="1" smtClean="0"/>
              <a:t>montes</a:t>
            </a:r>
            <a:r>
              <a:rPr lang="en-US" sz="2000" dirty="0" smtClean="0"/>
              <a:t>, </a:t>
            </a:r>
            <a:r>
              <a:rPr lang="en-US" sz="2000" dirty="0" err="1" smtClean="0"/>
              <a:t>nascetur</a:t>
            </a:r>
            <a:r>
              <a:rPr lang="en-US" sz="2000" dirty="0" smtClean="0"/>
              <a:t> </a:t>
            </a:r>
            <a:r>
              <a:rPr lang="en-US" sz="2000" dirty="0" err="1" smtClean="0"/>
              <a:t>ridiculus</a:t>
            </a:r>
            <a:r>
              <a:rPr lang="en-US" sz="2000" dirty="0" smtClean="0"/>
              <a:t> mus. </a:t>
            </a:r>
            <a:r>
              <a:rPr lang="en-US" sz="2000" dirty="0" err="1" smtClean="0"/>
              <a:t>Donec</a:t>
            </a:r>
            <a:r>
              <a:rPr lang="en-US" sz="2000" dirty="0" smtClean="0"/>
              <a:t> quam </a:t>
            </a:r>
            <a:r>
              <a:rPr lang="en-US" sz="2000" dirty="0" err="1" smtClean="0"/>
              <a:t>felis</a:t>
            </a:r>
            <a:r>
              <a:rPr lang="en-US" sz="2000" dirty="0" smtClean="0"/>
              <a:t>, </a:t>
            </a:r>
            <a:r>
              <a:rPr lang="en-US" sz="2000" dirty="0" err="1" smtClean="0"/>
              <a:t>ultricies</a:t>
            </a:r>
            <a:r>
              <a:rPr lang="en-US" sz="2000" dirty="0" smtClean="0"/>
              <a:t> </a:t>
            </a:r>
            <a:r>
              <a:rPr lang="en-US" sz="2000" dirty="0" err="1" smtClean="0"/>
              <a:t>nec</a:t>
            </a:r>
            <a:r>
              <a:rPr lang="en-US" sz="2000" dirty="0" smtClean="0"/>
              <a:t>, </a:t>
            </a:r>
            <a:r>
              <a:rPr lang="en-US" sz="2000" dirty="0" err="1" smtClean="0"/>
              <a:t>pellentesque</a:t>
            </a:r>
            <a:r>
              <a:rPr lang="en-US" sz="2000" dirty="0" smtClean="0"/>
              <a:t> </a:t>
            </a:r>
            <a:r>
              <a:rPr lang="en-US" sz="2000" dirty="0" err="1" smtClean="0"/>
              <a:t>eu</a:t>
            </a:r>
            <a:r>
              <a:rPr lang="en-US" sz="2000" dirty="0" smtClean="0"/>
              <a:t>, </a:t>
            </a:r>
            <a:r>
              <a:rPr lang="en-US" sz="2000" dirty="0" err="1" smtClean="0"/>
              <a:t>pretium</a:t>
            </a:r>
            <a:r>
              <a:rPr lang="en-US" sz="2000" dirty="0" smtClean="0"/>
              <a:t> </a:t>
            </a:r>
            <a:r>
              <a:rPr lang="en-US" sz="2000" dirty="0" err="1" smtClean="0"/>
              <a:t>quis</a:t>
            </a:r>
            <a:r>
              <a:rPr lang="en-US" sz="2000" dirty="0" smtClean="0"/>
              <a:t>, sem.</a:t>
            </a:r>
            <a:endParaRPr lang="en-US" sz="2000" dirty="0" smtClean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 smtClean="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Type image caption here.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038318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7F7F7F"/>
                </a:solidFill>
                <a:cs typeface="Arial"/>
              </a:rPr>
              <a:t>Page Title</a:t>
            </a:r>
            <a:endParaRPr lang="en-US" sz="2800" b="1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90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8</TotalTime>
  <Words>261</Words>
  <Application>Microsoft Office PowerPoint</Application>
  <PresentationFormat>On-screen Show (4:3)</PresentationFormat>
  <Paragraphs>72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Dickinson_Template_red</vt:lpstr>
      <vt:lpstr>Presentation Title</vt:lpstr>
      <vt:lpstr>Presentation Title</vt:lpstr>
      <vt:lpstr>Slide 3</vt:lpstr>
      <vt:lpstr>GraphTitle</vt:lpstr>
      <vt:lpstr>Chart Title</vt:lpstr>
      <vt:lpstr>List Title</vt:lpstr>
      <vt:lpstr>Slide Title</vt:lpstr>
      <vt:lpstr>Slide Title</vt:lpstr>
      <vt:lpstr>Page Title</vt:lpstr>
    </vt:vector>
  </TitlesOfParts>
  <Company>Library and Information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gettym</cp:lastModifiedBy>
  <cp:revision>2</cp:revision>
  <dcterms:created xsi:type="dcterms:W3CDTF">2012-03-02T03:45:19Z</dcterms:created>
  <dcterms:modified xsi:type="dcterms:W3CDTF">2012-03-02T04:00:02Z</dcterms:modified>
</cp:coreProperties>
</file>