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C799E-E81D-4C96-AE5E-7418DB2FD227}" v="6" dt="2019-06-08T18:01:37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hi Nathvani" userId="88068045cb9e39fe" providerId="LiveId" clId="{8FFC799E-E81D-4C96-AE5E-7418DB2FD227}"/>
    <pc:docChg chg="undo custSel modSld">
      <pc:chgData name="Rushi Nathvani" userId="88068045cb9e39fe" providerId="LiveId" clId="{8FFC799E-E81D-4C96-AE5E-7418DB2FD227}" dt="2019-06-10T02:28:01.496" v="526" actId="20577"/>
      <pc:docMkLst>
        <pc:docMk/>
      </pc:docMkLst>
      <pc:sldChg chg="addSp delSp modSp">
        <pc:chgData name="Rushi Nathvani" userId="88068045cb9e39fe" providerId="LiveId" clId="{8FFC799E-E81D-4C96-AE5E-7418DB2FD227}" dt="2019-06-10T02:28:01.496" v="526" actId="20577"/>
        <pc:sldMkLst>
          <pc:docMk/>
          <pc:sldMk cId="3278105392" sldId="256"/>
        </pc:sldMkLst>
        <pc:spChg chg="mod">
          <ac:chgData name="Rushi Nathvani" userId="88068045cb9e39fe" providerId="LiveId" clId="{8FFC799E-E81D-4C96-AE5E-7418DB2FD227}" dt="2019-06-10T02:28:01.496" v="526" actId="20577"/>
          <ac:spMkLst>
            <pc:docMk/>
            <pc:sldMk cId="3278105392" sldId="256"/>
            <ac:spMk id="13" creationId="{A34ED2DF-031E-47FB-BA87-78990C806688}"/>
          </ac:spMkLst>
        </pc:spChg>
        <pc:spChg chg="mod topLvl">
          <ac:chgData name="Rushi Nathvani" userId="88068045cb9e39fe" providerId="LiveId" clId="{8FFC799E-E81D-4C96-AE5E-7418DB2FD227}" dt="2019-06-08T18:04:28.658" v="513" actId="1076"/>
          <ac:spMkLst>
            <pc:docMk/>
            <pc:sldMk cId="3278105392" sldId="256"/>
            <ac:spMk id="28" creationId="{01020E4B-3FEA-4FDC-938D-A780DE0D6499}"/>
          </ac:spMkLst>
        </pc:spChg>
        <pc:spChg chg="add del mod">
          <ac:chgData name="Rushi Nathvani" userId="88068045cb9e39fe" providerId="LiveId" clId="{8FFC799E-E81D-4C96-AE5E-7418DB2FD227}" dt="2019-06-08T18:00:59.066" v="399" actId="478"/>
          <ac:spMkLst>
            <pc:docMk/>
            <pc:sldMk cId="3278105392" sldId="256"/>
            <ac:spMk id="29" creationId="{CFCA3E3F-BBC1-439C-80AD-59FFD66B4A1D}"/>
          </ac:spMkLst>
        </pc:spChg>
        <pc:spChg chg="add mod">
          <ac:chgData name="Rushi Nathvani" userId="88068045cb9e39fe" providerId="LiveId" clId="{8FFC799E-E81D-4C96-AE5E-7418DB2FD227}" dt="2019-06-08T18:03:39.467" v="497" actId="1076"/>
          <ac:spMkLst>
            <pc:docMk/>
            <pc:sldMk cId="3278105392" sldId="256"/>
            <ac:spMk id="31" creationId="{DA340298-D0F7-4829-8835-1342010678CE}"/>
          </ac:spMkLst>
        </pc:spChg>
        <pc:spChg chg="mod">
          <ac:chgData name="Rushi Nathvani" userId="88068045cb9e39fe" providerId="LiveId" clId="{8FFC799E-E81D-4C96-AE5E-7418DB2FD227}" dt="2019-06-10T02:27:51.121" v="514" actId="6549"/>
          <ac:spMkLst>
            <pc:docMk/>
            <pc:sldMk cId="3278105392" sldId="256"/>
            <ac:spMk id="33" creationId="{9DAB4CA5-32B0-4F1A-8038-01160B95EF28}"/>
          </ac:spMkLst>
        </pc:spChg>
        <pc:spChg chg="mod">
          <ac:chgData name="Rushi Nathvani" userId="88068045cb9e39fe" providerId="LiveId" clId="{8FFC799E-E81D-4C96-AE5E-7418DB2FD227}" dt="2019-06-08T18:02:06.978" v="443" actId="20577"/>
          <ac:spMkLst>
            <pc:docMk/>
            <pc:sldMk cId="3278105392" sldId="256"/>
            <ac:spMk id="64" creationId="{2DD0A83B-C0EC-4730-9B72-8EAABC0219F2}"/>
          </ac:spMkLst>
        </pc:spChg>
        <pc:spChg chg="mod topLvl">
          <ac:chgData name="Rushi Nathvani" userId="88068045cb9e39fe" providerId="LiveId" clId="{8FFC799E-E81D-4C96-AE5E-7418DB2FD227}" dt="2019-06-08T18:00:11.361" v="327" actId="1076"/>
          <ac:spMkLst>
            <pc:docMk/>
            <pc:sldMk cId="3278105392" sldId="256"/>
            <ac:spMk id="65" creationId="{7D1AFD58-82D1-479D-BE4E-F50F9A84696C}"/>
          </ac:spMkLst>
        </pc:spChg>
        <pc:spChg chg="mod">
          <ac:chgData name="Rushi Nathvani" userId="88068045cb9e39fe" providerId="LiveId" clId="{8FFC799E-E81D-4C96-AE5E-7418DB2FD227}" dt="2019-06-08T02:34:48.676" v="1" actId="6549"/>
          <ac:spMkLst>
            <pc:docMk/>
            <pc:sldMk cId="3278105392" sldId="256"/>
            <ac:spMk id="74" creationId="{BBCEC1A7-7B25-4A8A-BD82-B458FA64D74F}"/>
          </ac:spMkLst>
        </pc:spChg>
        <pc:spChg chg="mod">
          <ac:chgData name="Rushi Nathvani" userId="88068045cb9e39fe" providerId="LiveId" clId="{8FFC799E-E81D-4C96-AE5E-7418DB2FD227}" dt="2019-06-08T02:46:05.666" v="288" actId="20577"/>
          <ac:spMkLst>
            <pc:docMk/>
            <pc:sldMk cId="3278105392" sldId="256"/>
            <ac:spMk id="75" creationId="{CAD9408A-9F8E-4422-93C7-BB91ADF1F8B0}"/>
          </ac:spMkLst>
        </pc:spChg>
        <pc:spChg chg="mod">
          <ac:chgData name="Rushi Nathvani" userId="88068045cb9e39fe" providerId="LiveId" clId="{8FFC799E-E81D-4C96-AE5E-7418DB2FD227}" dt="2019-06-08T02:43:14.649" v="263" actId="14100"/>
          <ac:spMkLst>
            <pc:docMk/>
            <pc:sldMk cId="3278105392" sldId="256"/>
            <ac:spMk id="117" creationId="{0D84FCF3-EA0A-484A-AB20-6BA5227F463F}"/>
          </ac:spMkLst>
        </pc:spChg>
        <pc:spChg chg="mod">
          <ac:chgData name="Rushi Nathvani" userId="88068045cb9e39fe" providerId="LiveId" clId="{8FFC799E-E81D-4C96-AE5E-7418DB2FD227}" dt="2019-06-08T02:43:19.193" v="264" actId="1076"/>
          <ac:spMkLst>
            <pc:docMk/>
            <pc:sldMk cId="3278105392" sldId="256"/>
            <ac:spMk id="154" creationId="{05F84159-7800-4E29-9989-702AF2BE1109}"/>
          </ac:spMkLst>
        </pc:spChg>
        <pc:grpChg chg="add del mod">
          <ac:chgData name="Rushi Nathvani" userId="88068045cb9e39fe" providerId="LiveId" clId="{8FFC799E-E81D-4C96-AE5E-7418DB2FD227}" dt="2019-06-08T17:59:32.069" v="315" actId="165"/>
          <ac:grpSpMkLst>
            <pc:docMk/>
            <pc:sldMk cId="3278105392" sldId="256"/>
            <ac:grpSpMk id="2" creationId="{14A06570-77B6-4590-932A-30D8BD838D7B}"/>
          </ac:grpSpMkLst>
        </pc:grpChg>
        <pc:grpChg chg="add del mod">
          <ac:chgData name="Rushi Nathvani" userId="88068045cb9e39fe" providerId="LiveId" clId="{8FFC799E-E81D-4C96-AE5E-7418DB2FD227}" dt="2019-06-08T17:59:23.743" v="314" actId="165"/>
          <ac:grpSpMkLst>
            <pc:docMk/>
            <pc:sldMk cId="3278105392" sldId="256"/>
            <ac:grpSpMk id="26" creationId="{E135B176-3B98-43E8-A6F8-435F041DA2D0}"/>
          </ac:grpSpMkLst>
        </pc:grpChg>
        <pc:picChg chg="mod topLvl">
          <ac:chgData name="Rushi Nathvani" userId="88068045cb9e39fe" providerId="LiveId" clId="{8FFC799E-E81D-4C96-AE5E-7418DB2FD227}" dt="2019-06-08T17:59:32.069" v="315" actId="165"/>
          <ac:picMkLst>
            <pc:docMk/>
            <pc:sldMk cId="3278105392" sldId="256"/>
            <ac:picMk id="9" creationId="{19E01041-E728-4EB2-BADE-E8279C453DE9}"/>
          </ac:picMkLst>
        </pc:picChg>
        <pc:picChg chg="mod topLvl">
          <ac:chgData name="Rushi Nathvani" userId="88068045cb9e39fe" providerId="LiveId" clId="{8FFC799E-E81D-4C96-AE5E-7418DB2FD227}" dt="2019-06-08T18:01:27.275" v="407" actId="1036"/>
          <ac:picMkLst>
            <pc:docMk/>
            <pc:sldMk cId="3278105392" sldId="256"/>
            <ac:picMk id="27" creationId="{6A5BBF36-26C3-4791-8CFD-4904170121C3}"/>
          </ac:picMkLst>
        </pc:picChg>
        <pc:picChg chg="add mod">
          <ac:chgData name="Rushi Nathvani" userId="88068045cb9e39fe" providerId="LiveId" clId="{8FFC799E-E81D-4C96-AE5E-7418DB2FD227}" dt="2019-06-08T18:01:42.478" v="409" actId="1076"/>
          <ac:picMkLst>
            <pc:docMk/>
            <pc:sldMk cId="3278105392" sldId="256"/>
            <ac:picMk id="30" creationId="{309E4FC3-55A0-43E8-AD21-F3436326E948}"/>
          </ac:picMkLst>
        </pc:picChg>
        <pc:picChg chg="mod">
          <ac:chgData name="Rushi Nathvani" userId="88068045cb9e39fe" providerId="LiveId" clId="{8FFC799E-E81D-4C96-AE5E-7418DB2FD227}" dt="2019-06-08T18:00:41.682" v="387" actId="1037"/>
          <ac:picMkLst>
            <pc:docMk/>
            <pc:sldMk cId="3278105392" sldId="256"/>
            <ac:picMk id="46" creationId="{B441E469-2981-47A7-AE9F-88B57879E2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FC32-0104-4A0F-8C2C-74FDC607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00432-E682-4F5D-8B60-2C5DC97FF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64084-FE08-4020-AB73-D00701F3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AD5D-EB37-4BCB-8C56-4D636FFC56A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80CC2-94E1-4EB2-A0F6-F0CE531F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AE26B-1C4C-4C89-B938-FB4BD9A4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F575-AE2B-498F-A28C-F7E86A54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5C9C-FFF1-45CE-83E3-4A8AE11B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1AA83-6600-4C50-8A76-CFAB7BF2E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4B4F-9DDE-4369-A5D5-4589FEED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AD5D-EB37-4BCB-8C56-4D636FFC56A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1F2B-7FA1-4EA3-93BD-A2E9E217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BD38-59C2-427B-9924-0B98C4BA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F575-AE2B-498F-A28C-F7E86A54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7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CDB61-90B0-4012-86DB-C53A7236E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F43F-83BE-4B67-9AB2-869431C1B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025E-2EB8-4DE7-A1C1-A13BB8EA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AD5D-EB37-4BCB-8C56-4D636FFC56A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EE0A5-4D25-4FB6-8A4E-89903CC2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95ED-BCF5-4C1D-9AF6-E5D351B8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F575-AE2B-498F-A28C-F7E86A54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8912-02ED-43C2-B400-4667E0FF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9AF2-2307-4CA3-9D08-3688D0980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7BA0-75DA-4333-9988-6BF0BE42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AD5D-EB37-4BCB-8C56-4D636FFC56A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C038-11A8-4553-B39D-7E6F7E44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C13D-4563-4C41-8AD3-DB876135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F575-AE2B-498F-A28C-F7E86A54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3102-1590-41A5-AD92-D2F6471C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E95B5-B467-4CCE-B97D-C2CA6D6B9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4459-B6A1-46B1-BC57-117EC0E5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AD5D-EB37-4BCB-8C56-4D636FFC56A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0FA1-20A0-4EB6-80BB-0E08BDF7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0279-4C37-41ED-BBD7-EB58ECE3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F575-AE2B-498F-A28C-F7E86A54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EDBD-F8AD-4577-8FB9-F29FFCAD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6F08-65AB-4B6B-BDAF-866277B44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36E14-6DDF-44B8-B6FE-F3446A7FF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567E7-A889-419E-8D67-5CC64616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AD5D-EB37-4BCB-8C56-4D636FFC56A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68C3-D82D-4F23-A452-66802906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F0A6A-1ED0-4668-9B2C-D0B8960F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F575-AE2B-498F-A28C-F7E86A54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3417-8BA2-42F5-971C-3361B319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EFBD-D983-4268-BF83-A557A398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A21D4-410B-4DD2-A50B-3D0DB8A5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88B5D-C3A2-4932-9E03-F5441FB81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4D4B2-64B4-415B-A812-0EB276803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3C6CF-54F5-4B13-8B93-B82854CB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AD5D-EB37-4BCB-8C56-4D636FFC56A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8D46F-BA9D-4881-9296-4DBA0387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F30FD-F343-4AC8-829C-009C5ED4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F575-AE2B-498F-A28C-F7E86A54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9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5B1C-AD7D-4968-B430-89FC2279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36FCE-BFE5-4EFA-B575-2E233301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AD5D-EB37-4BCB-8C56-4D636FFC56A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925CD-578A-489B-BFBC-38F181A3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0C94B-6672-419F-8770-BC5D21A8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F575-AE2B-498F-A28C-F7E86A54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1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6B01E-F94F-4404-8E60-9ACFB596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AD5D-EB37-4BCB-8C56-4D636FFC56A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61EBC-ACF4-4A26-BE7D-02B1885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74391-C8C5-460E-882D-33FA8E76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F575-AE2B-498F-A28C-F7E86A54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4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9C0A-FC4F-4AEF-A5F8-9D2D229F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F5C6-B7BB-4AA5-A0A2-4F32043C1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CE696-5C72-434B-8A2A-236E0E15A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FCA2D-A53B-493C-9784-65ADCBCB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AD5D-EB37-4BCB-8C56-4D636FFC56A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443CD-4203-4B09-B787-0CFFD94E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1B78-4A20-47A0-AC17-28B0BC3F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F575-AE2B-498F-A28C-F7E86A54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7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940B-3B2F-4F90-8274-8FBB0604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1EC86-D052-47C0-8C08-CC9ED70B2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3482F-A053-47E5-A807-E3B7F1F6C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DA92C-E35D-4E97-8EFF-5AEBB4B4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AD5D-EB37-4BCB-8C56-4D636FFC56A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F494D-EAA6-47EE-864F-0DF9B900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56F62-7C4D-4C6E-89E3-BC05C5D6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F575-AE2B-498F-A28C-F7E86A54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D91EF-DAF6-458F-BEFD-B7EBCC7B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5B412-3055-4FC3-B0FA-F8E2A6FD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61DB-EDCA-4D98-B769-61A16EBA9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AD5D-EB37-4BCB-8C56-4D636FFC56A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35FC-1BBC-4329-B1D8-4BA38A9A0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28A17-2FC0-4CBB-A82B-91EB74AFB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BF575-AE2B-498F-A28C-F7E86A54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folder">
            <a:extLst>
              <a:ext uri="{FF2B5EF4-FFF2-40B4-BE49-F238E27FC236}">
                <a16:creationId xmlns:a16="http://schemas.microsoft.com/office/drawing/2014/main" id="{C3853EA7-89BA-4E0D-8F68-DB936DFEAE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94986" y="1925237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4ED2DF-031E-47FB-BA87-78990C806688}"/>
              </a:ext>
            </a:extLst>
          </p:cNvPr>
          <p:cNvSpPr/>
          <p:nvPr/>
        </p:nvSpPr>
        <p:spPr>
          <a:xfrm>
            <a:off x="2108494" y="2709004"/>
            <a:ext cx="1529963" cy="136802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handler</a:t>
            </a:r>
          </a:p>
        </p:txBody>
      </p:sp>
      <p:pic>
        <p:nvPicPr>
          <p:cNvPr id="32" name="Graphic 31" descr="Open folder">
            <a:extLst>
              <a:ext uri="{FF2B5EF4-FFF2-40B4-BE49-F238E27FC236}">
                <a16:creationId xmlns:a16="http://schemas.microsoft.com/office/drawing/2014/main" id="{03037216-6DDD-4207-AB25-728C5D9216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39001" y="3893671"/>
            <a:ext cx="914400" cy="9144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AB4CA5-32B0-4F1A-8038-01160B95EF28}"/>
              </a:ext>
            </a:extLst>
          </p:cNvPr>
          <p:cNvSpPr/>
          <p:nvPr/>
        </p:nvSpPr>
        <p:spPr>
          <a:xfrm>
            <a:off x="5380153" y="2709003"/>
            <a:ext cx="1529963" cy="136802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client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46D2B7-B71A-4EE5-9718-3DF6C239E68C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rot="5400000">
            <a:off x="5412345" y="3618080"/>
            <a:ext cx="273847" cy="119173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BA736874-5F7C-4378-99E6-6F5BD58D930E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3320950" y="1934966"/>
            <a:ext cx="326565" cy="122151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phic 45" descr="Paper">
            <a:extLst>
              <a:ext uri="{FF2B5EF4-FFF2-40B4-BE49-F238E27FC236}">
                <a16:creationId xmlns:a16="http://schemas.microsoft.com/office/drawing/2014/main" id="{B441E469-2981-47A7-AE9F-88B57879E28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439755" y="1807429"/>
            <a:ext cx="494612" cy="49461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DD0A83B-C0EC-4730-9B72-8EAABC0219F2}"/>
              </a:ext>
            </a:extLst>
          </p:cNvPr>
          <p:cNvSpPr txBox="1"/>
          <p:nvPr/>
        </p:nvSpPr>
        <p:spPr>
          <a:xfrm>
            <a:off x="2943716" y="1565945"/>
            <a:ext cx="148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Result/Error JSON</a:t>
            </a:r>
          </a:p>
        </p:txBody>
      </p:sp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19E01041-E728-4EB2-BADE-E8279C453D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96064" y="4374284"/>
            <a:ext cx="494612" cy="49461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D1AFD58-82D1-479D-BE4E-F50F9A84696C}"/>
              </a:ext>
            </a:extLst>
          </p:cNvPr>
          <p:cNvSpPr txBox="1"/>
          <p:nvPr/>
        </p:nvSpPr>
        <p:spPr>
          <a:xfrm>
            <a:off x="4887764" y="4808679"/>
            <a:ext cx="911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Task JSON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A7AD99-2832-40CF-B3B8-A3C1421046AB}"/>
              </a:ext>
            </a:extLst>
          </p:cNvPr>
          <p:cNvSpPr txBox="1"/>
          <p:nvPr/>
        </p:nvSpPr>
        <p:spPr>
          <a:xfrm>
            <a:off x="3983015" y="3751770"/>
            <a:ext cx="102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B3902A-8A65-47CD-AE6C-6DA8F55F5F6C}"/>
              </a:ext>
            </a:extLst>
          </p:cNvPr>
          <p:cNvSpPr txBox="1"/>
          <p:nvPr/>
        </p:nvSpPr>
        <p:spPr>
          <a:xfrm>
            <a:off x="3945414" y="2585190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CF8480-13C9-4BE4-9E90-133DAC32A326}"/>
              </a:ext>
            </a:extLst>
          </p:cNvPr>
          <p:cNvSpPr/>
          <p:nvPr/>
        </p:nvSpPr>
        <p:spPr>
          <a:xfrm>
            <a:off x="7906240" y="2709003"/>
            <a:ext cx="1529964" cy="136802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</a:t>
            </a:r>
            <a:r>
              <a:rPr lang="en-US" dirty="0"/>
              <a:t>Service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CEC1A7-7B25-4A8A-BD82-B458FA64D74F}"/>
              </a:ext>
            </a:extLst>
          </p:cNvPr>
          <p:cNvSpPr/>
          <p:nvPr/>
        </p:nvSpPr>
        <p:spPr>
          <a:xfrm>
            <a:off x="237040" y="2709003"/>
            <a:ext cx="1529962" cy="136802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AssemblyLine</a:t>
            </a:r>
            <a:r>
              <a:rPr lang="en-US" dirty="0" smtClean="0"/>
              <a:t> </a:t>
            </a:r>
            <a:r>
              <a:rPr lang="en-US" dirty="0"/>
              <a:t>service </a:t>
            </a:r>
          </a:p>
          <a:p>
            <a:pPr algn="ctr"/>
            <a:r>
              <a:rPr lang="en-US" dirty="0"/>
              <a:t>(Py2, Py3)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D9408A-9F8E-4422-93C7-BB91ADF1F8B0}"/>
              </a:ext>
            </a:extLst>
          </p:cNvPr>
          <p:cNvSpPr txBox="1"/>
          <p:nvPr/>
        </p:nvSpPr>
        <p:spPr>
          <a:xfrm>
            <a:off x="9436203" y="2654349"/>
            <a:ext cx="256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REST </a:t>
            </a:r>
            <a:r>
              <a:rPr lang="en-US" b="1" u="sng" dirty="0"/>
              <a:t>APIs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Register service client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Dispatch task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Send/receive files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Process result/error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8F9FDAA5-E12D-4C7E-A083-605378FAA551}"/>
              </a:ext>
            </a:extLst>
          </p:cNvPr>
          <p:cNvCxnSpPr>
            <a:cxnSpLocks/>
            <a:stCxn id="32" idx="1"/>
            <a:endCxn id="13" idx="2"/>
          </p:cNvCxnSpPr>
          <p:nvPr/>
        </p:nvCxnSpPr>
        <p:spPr>
          <a:xfrm rot="10800000">
            <a:off x="2873477" y="4077025"/>
            <a:ext cx="1165525" cy="27384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4852561F-FF5E-4682-B9C4-A68646DF8AC5}"/>
              </a:ext>
            </a:extLst>
          </p:cNvPr>
          <p:cNvCxnSpPr>
            <a:cxnSpLocks/>
            <a:stCxn id="5" idx="3"/>
            <a:endCxn id="33" idx="0"/>
          </p:cNvCxnSpPr>
          <p:nvPr/>
        </p:nvCxnSpPr>
        <p:spPr>
          <a:xfrm>
            <a:off x="5009386" y="2382437"/>
            <a:ext cx="1135749" cy="3265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469CA80-0844-4319-8A74-ABFF2886B33F}"/>
              </a:ext>
            </a:extLst>
          </p:cNvPr>
          <p:cNvSpPr/>
          <p:nvPr/>
        </p:nvSpPr>
        <p:spPr>
          <a:xfrm>
            <a:off x="94268" y="1484117"/>
            <a:ext cx="7088957" cy="3745233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D84FCF3-EA0A-484A-AB20-6BA5227F463F}"/>
              </a:ext>
            </a:extLst>
          </p:cNvPr>
          <p:cNvSpPr/>
          <p:nvPr/>
        </p:nvSpPr>
        <p:spPr>
          <a:xfrm>
            <a:off x="7668299" y="2521258"/>
            <a:ext cx="4429433" cy="168675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B62F5BE-F195-4D81-A4D4-D7F7BE49BFBC}"/>
              </a:ext>
            </a:extLst>
          </p:cNvPr>
          <p:cNvCxnSpPr>
            <a:cxnSpLocks/>
            <a:stCxn id="72" idx="1"/>
            <a:endCxn id="33" idx="3"/>
          </p:cNvCxnSpPr>
          <p:nvPr/>
        </p:nvCxnSpPr>
        <p:spPr>
          <a:xfrm flipH="1">
            <a:off x="6910116" y="3393014"/>
            <a:ext cx="99612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9D417C5-B289-4A17-8157-C7C118BAFB0E}"/>
              </a:ext>
            </a:extLst>
          </p:cNvPr>
          <p:cNvCxnSpPr>
            <a:cxnSpLocks/>
            <a:stCxn id="13" idx="1"/>
            <a:endCxn id="74" idx="3"/>
          </p:cNvCxnSpPr>
          <p:nvPr/>
        </p:nvCxnSpPr>
        <p:spPr>
          <a:xfrm flipH="1" flipV="1">
            <a:off x="1767002" y="3393014"/>
            <a:ext cx="341492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3637558-4F0D-4B58-9DC8-D39BBFF72867}"/>
              </a:ext>
            </a:extLst>
          </p:cNvPr>
          <p:cNvSpPr txBox="1"/>
          <p:nvPr/>
        </p:nvSpPr>
        <p:spPr>
          <a:xfrm>
            <a:off x="100110" y="1176339"/>
            <a:ext cx="3116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AssemblyLine</a:t>
            </a:r>
            <a:r>
              <a:rPr lang="en-US" sz="1400" dirty="0" smtClean="0"/>
              <a:t> </a:t>
            </a:r>
            <a:r>
              <a:rPr lang="en-US" sz="1400" dirty="0"/>
              <a:t>Service Docker </a:t>
            </a:r>
            <a:r>
              <a:rPr lang="en-US" sz="1400" dirty="0" smtClean="0"/>
              <a:t>Container</a:t>
            </a:r>
            <a:endParaRPr lang="en-US" sz="14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F84159-7800-4E29-9989-702AF2BE1109}"/>
              </a:ext>
            </a:extLst>
          </p:cNvPr>
          <p:cNvSpPr txBox="1"/>
          <p:nvPr/>
        </p:nvSpPr>
        <p:spPr>
          <a:xfrm>
            <a:off x="7668299" y="2213109"/>
            <a:ext cx="366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AssemblyLine</a:t>
            </a:r>
            <a:r>
              <a:rPr lang="en-US" sz="1400" dirty="0" smtClean="0"/>
              <a:t> </a:t>
            </a:r>
            <a:r>
              <a:rPr lang="en-US" sz="1400" dirty="0"/>
              <a:t>Service Server Docker </a:t>
            </a:r>
            <a:r>
              <a:rPr lang="en-US" sz="1400" dirty="0" smtClean="0"/>
              <a:t>Container</a:t>
            </a:r>
            <a:endParaRPr lang="en-US" sz="1400" dirty="0"/>
          </a:p>
        </p:txBody>
      </p:sp>
      <p:pic>
        <p:nvPicPr>
          <p:cNvPr id="27" name="Graphic 26" descr="Paper">
            <a:extLst>
              <a:ext uri="{FF2B5EF4-FFF2-40B4-BE49-F238E27FC236}">
                <a16:creationId xmlns:a16="http://schemas.microsoft.com/office/drawing/2014/main" id="{6A5BBF36-26C3-4791-8CFD-4904170121C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71364" y="4274483"/>
            <a:ext cx="494612" cy="4946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1020E4B-3FEA-4FDC-938D-A780DE0D6499}"/>
              </a:ext>
            </a:extLst>
          </p:cNvPr>
          <p:cNvSpPr txBox="1"/>
          <p:nvPr/>
        </p:nvSpPr>
        <p:spPr>
          <a:xfrm>
            <a:off x="6164826" y="4284851"/>
            <a:ext cx="101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Submission File</a:t>
            </a:r>
          </a:p>
        </p:txBody>
      </p:sp>
      <p:pic>
        <p:nvPicPr>
          <p:cNvPr id="30" name="Graphic 29" descr="Paper">
            <a:extLst>
              <a:ext uri="{FF2B5EF4-FFF2-40B4-BE49-F238E27FC236}">
                <a16:creationId xmlns:a16="http://schemas.microsoft.com/office/drawing/2014/main" id="{309E4FC3-55A0-43E8-AD21-F3436326E9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22396" y="1951671"/>
            <a:ext cx="494612" cy="4946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A340298-D0F7-4829-8835-1342010678CE}"/>
              </a:ext>
            </a:extLst>
          </p:cNvPr>
          <p:cNvSpPr txBox="1"/>
          <p:nvPr/>
        </p:nvSpPr>
        <p:spPr>
          <a:xfrm>
            <a:off x="770323" y="1925237"/>
            <a:ext cx="205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Extracted/Supplementary File(s)</a:t>
            </a:r>
          </a:p>
        </p:txBody>
      </p:sp>
    </p:spTree>
    <p:extLst>
      <p:ext uri="{BB962C8B-B14F-4D97-AF65-F5344CB8AC3E}">
        <p14:creationId xmlns:p14="http://schemas.microsoft.com/office/powerpoint/2010/main" val="32781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 Nathvani</dc:creator>
  <cp:lastModifiedBy>Nathvani, Rushi P.</cp:lastModifiedBy>
  <cp:revision>10</cp:revision>
  <dcterms:created xsi:type="dcterms:W3CDTF">2019-06-07T21:38:07Z</dcterms:created>
  <dcterms:modified xsi:type="dcterms:W3CDTF">2020-01-17T13:27:51Z</dcterms:modified>
</cp:coreProperties>
</file>