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1760" y="682560"/>
            <a:ext cx="8672400" cy="4330800"/>
          </a:xfrm>
          <a:prstGeom prst="rect">
            <a:avLst/>
          </a:prstGeom>
          <a:solidFill>
            <a:srgbClr val="fce5cd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470240" y="1609200"/>
            <a:ext cx="5563800" cy="2998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330920" y="1475640"/>
            <a:ext cx="7653240" cy="361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Content of left sidebar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11760" y="-1537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  <a:ea typeface="Arial"/>
              </a:rPr>
              <a:t>Main Home Page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7488000" y="2720880"/>
            <a:ext cx="1343160" cy="88416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No. of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Doctors online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7488000" y="3890160"/>
            <a:ext cx="1343160" cy="88416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No. of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Patients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Online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311760" y="659160"/>
            <a:ext cx="1018080" cy="792000"/>
          </a:xfrm>
          <a:prstGeom prst="rect">
            <a:avLst/>
          </a:prstGeom>
          <a:solidFill>
            <a:srgbClr val="fce5c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Care++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311760" y="1475640"/>
            <a:ext cx="1018080" cy="36154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News Articles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New Medicines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About doctors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Latest Procedures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Reviews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FAQ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7488000" y="1643760"/>
            <a:ext cx="1343160" cy="88416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No. of doctor-patient interactions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running now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330560" y="659160"/>
            <a:ext cx="7653240" cy="79200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FeedBack               Support US             Contact US                     Login                  Sign-up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958400" y="1834200"/>
            <a:ext cx="5076000" cy="2552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2603880" y="670320"/>
            <a:ext cx="360" cy="77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4279680" y="683280"/>
            <a:ext cx="360" cy="77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6032880" y="670320"/>
            <a:ext cx="360" cy="79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7618680" y="683280"/>
            <a:ext cx="11880" cy="77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 flipH="1" rot="10800000">
            <a:off x="3349800" y="2126160"/>
            <a:ext cx="100440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361080" y="2874600"/>
            <a:ext cx="92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309240" y="3583800"/>
            <a:ext cx="101736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>
            <a:off x="361080" y="4189680"/>
            <a:ext cx="96588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373680" y="4537800"/>
            <a:ext cx="9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6600" y="683280"/>
            <a:ext cx="8917200" cy="44078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1237680" y="2390760"/>
            <a:ext cx="3067200" cy="18399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Your appointments this week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Mr. YYY                  in 1hr 20min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Mis JJ                     On friday 9:00am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6110280" y="3635280"/>
            <a:ext cx="2873520" cy="14558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History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Latest records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Mr.YYY                  see details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Miss  JJ                 see details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Mr Z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see details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6110280" y="1556280"/>
            <a:ext cx="2873520" cy="18399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Messages --   4 unread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2 Mr.Y              hello, i had a do..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 Mr.z              thank you for your..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 care++          You have accept..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Care++          you have comple..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miss JJ          me- have a nice ..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265680" y="-12744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  <a:ea typeface="Arial"/>
              </a:rPr>
              <a:t>Doctor Home page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1112760" y="1429200"/>
            <a:ext cx="281988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Welcome Dr. XXX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1237680" y="1848240"/>
            <a:ext cx="3674520" cy="4888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Search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5" name="CustomShape 8"/>
          <p:cNvSpPr/>
          <p:nvPr/>
        </p:nvSpPr>
        <p:spPr>
          <a:xfrm>
            <a:off x="1112760" y="4231800"/>
            <a:ext cx="47934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Medical Procedures updates     READ NOW!!(link)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66" name="CustomShape 9"/>
          <p:cNvSpPr/>
          <p:nvPr/>
        </p:nvSpPr>
        <p:spPr>
          <a:xfrm>
            <a:off x="1112760" y="4631400"/>
            <a:ext cx="49968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Latest pharma drugs updates    READ NOW!!(link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64440" y="683280"/>
            <a:ext cx="1047240" cy="796680"/>
          </a:xfrm>
          <a:prstGeom prst="rect">
            <a:avLst/>
          </a:prstGeom>
          <a:solidFill>
            <a:srgbClr val="fce5c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Care++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1112760" y="683280"/>
            <a:ext cx="7871400" cy="74520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FeedBack               Support US             Contact US                   Dr.XXX                 Logout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9" name="CustomShape 12"/>
          <p:cNvSpPr/>
          <p:nvPr/>
        </p:nvSpPr>
        <p:spPr>
          <a:xfrm>
            <a:off x="64440" y="1452960"/>
            <a:ext cx="1047240" cy="36378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News Articles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New Medicines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About doctors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Latest Procedures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Reviews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FAQ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70" name="CustomShape 13"/>
          <p:cNvSpPr/>
          <p:nvPr/>
        </p:nvSpPr>
        <p:spPr>
          <a:xfrm flipH="1">
            <a:off x="2576880" y="670320"/>
            <a:ext cx="11880" cy="81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4"/>
          <p:cNvSpPr/>
          <p:nvPr/>
        </p:nvSpPr>
        <p:spPr>
          <a:xfrm>
            <a:off x="4267080" y="683280"/>
            <a:ext cx="11880" cy="75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5"/>
          <p:cNvSpPr/>
          <p:nvPr/>
        </p:nvSpPr>
        <p:spPr>
          <a:xfrm flipH="1" rot="10800000">
            <a:off x="6017760" y="3066840"/>
            <a:ext cx="1188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6"/>
          <p:cNvSpPr/>
          <p:nvPr/>
        </p:nvSpPr>
        <p:spPr>
          <a:xfrm rot="10800000">
            <a:off x="7644960" y="3105720"/>
            <a:ext cx="360" cy="82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7"/>
          <p:cNvSpPr/>
          <p:nvPr/>
        </p:nvSpPr>
        <p:spPr>
          <a:xfrm flipH="1" rot="10800000">
            <a:off x="3113280" y="2124360"/>
            <a:ext cx="100440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8"/>
          <p:cNvSpPr/>
          <p:nvPr/>
        </p:nvSpPr>
        <p:spPr>
          <a:xfrm>
            <a:off x="124560" y="2873160"/>
            <a:ext cx="92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9"/>
          <p:cNvSpPr/>
          <p:nvPr/>
        </p:nvSpPr>
        <p:spPr>
          <a:xfrm>
            <a:off x="72720" y="3582000"/>
            <a:ext cx="101736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0"/>
          <p:cNvSpPr/>
          <p:nvPr/>
        </p:nvSpPr>
        <p:spPr>
          <a:xfrm>
            <a:off x="124560" y="4187880"/>
            <a:ext cx="96588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1"/>
          <p:cNvSpPr/>
          <p:nvPr/>
        </p:nvSpPr>
        <p:spPr>
          <a:xfrm>
            <a:off x="137160" y="4536000"/>
            <a:ext cx="9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4800" y="683280"/>
            <a:ext cx="8919360" cy="4459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1193040" y="2311560"/>
            <a:ext cx="2970360" cy="153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Upcoming appointments: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Dr. yYY                  in 1hr 20min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Dr.  JJ                     On friday 9:00am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200640" y="3686760"/>
            <a:ext cx="2873520" cy="14558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History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Latest records uploaded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X ray scan              see details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prescription            see details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Blood test               see details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5994360" y="1385640"/>
            <a:ext cx="2873520" cy="20228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311760" y="-1983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  <a:ea typeface="Arial"/>
              </a:rPr>
              <a:t>Patient Home page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1112760" y="1276200"/>
            <a:ext cx="281988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Welcome XXX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1193040" y="1760400"/>
            <a:ext cx="3799440" cy="4888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Search for a medicine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5994360" y="1856520"/>
            <a:ext cx="287352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My queries: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Q1: When should I sleep?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Doc1 answer: At night.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Doc2 answer: Any time.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1193040" y="3913200"/>
            <a:ext cx="3429000" cy="57168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Book an appointment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6021000" y="1385640"/>
            <a:ext cx="1265400" cy="37368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Ask a query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9" name="CustomShape 11"/>
          <p:cNvSpPr/>
          <p:nvPr/>
        </p:nvSpPr>
        <p:spPr>
          <a:xfrm>
            <a:off x="102960" y="699120"/>
            <a:ext cx="1089000" cy="539280"/>
          </a:xfrm>
          <a:prstGeom prst="rect">
            <a:avLst/>
          </a:prstGeom>
          <a:solidFill>
            <a:srgbClr val="fce5c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Care++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12"/>
          <p:cNvSpPr/>
          <p:nvPr/>
        </p:nvSpPr>
        <p:spPr>
          <a:xfrm>
            <a:off x="1193040" y="4640400"/>
            <a:ext cx="3553200" cy="43452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View my prescriptions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7318440" y="1385640"/>
            <a:ext cx="1549440" cy="37368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Mail a doctor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123840" y="1239480"/>
            <a:ext cx="987840" cy="3903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News Articles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New Medicines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About doctors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Latest Procedures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Reviews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FAQ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>
            <a:off x="1112760" y="683280"/>
            <a:ext cx="7961400" cy="5716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FeedBack        Support US         Contact US       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Your medical history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XXX            Logout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4" name="CustomShape 16"/>
          <p:cNvSpPr/>
          <p:nvPr/>
        </p:nvSpPr>
        <p:spPr>
          <a:xfrm flipH="1" rot="10800000">
            <a:off x="2292120" y="2370960"/>
            <a:ext cx="11880" cy="5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7"/>
          <p:cNvSpPr/>
          <p:nvPr/>
        </p:nvSpPr>
        <p:spPr>
          <a:xfrm rot="10800000">
            <a:off x="3698640" y="2358000"/>
            <a:ext cx="11880" cy="5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8"/>
          <p:cNvSpPr/>
          <p:nvPr/>
        </p:nvSpPr>
        <p:spPr>
          <a:xfrm rot="10800000">
            <a:off x="5094720" y="2400480"/>
            <a:ext cx="360" cy="5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9"/>
          <p:cNvSpPr/>
          <p:nvPr/>
        </p:nvSpPr>
        <p:spPr>
          <a:xfrm flipH="1" rot="10800000">
            <a:off x="6907320" y="2383920"/>
            <a:ext cx="1188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0"/>
          <p:cNvSpPr/>
          <p:nvPr/>
        </p:nvSpPr>
        <p:spPr>
          <a:xfrm rot="10800000">
            <a:off x="7812720" y="2396880"/>
            <a:ext cx="36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1"/>
          <p:cNvSpPr/>
          <p:nvPr/>
        </p:nvSpPr>
        <p:spPr>
          <a:xfrm flipH="1" rot="10800000">
            <a:off x="3172680" y="2074680"/>
            <a:ext cx="100440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2"/>
          <p:cNvSpPr/>
          <p:nvPr/>
        </p:nvSpPr>
        <p:spPr>
          <a:xfrm>
            <a:off x="183960" y="2823120"/>
            <a:ext cx="92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3"/>
          <p:cNvSpPr/>
          <p:nvPr/>
        </p:nvSpPr>
        <p:spPr>
          <a:xfrm>
            <a:off x="132120" y="3532320"/>
            <a:ext cx="101736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4"/>
          <p:cNvSpPr/>
          <p:nvPr/>
        </p:nvSpPr>
        <p:spPr>
          <a:xfrm>
            <a:off x="183960" y="4138200"/>
            <a:ext cx="96588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5"/>
          <p:cNvSpPr/>
          <p:nvPr/>
        </p:nvSpPr>
        <p:spPr>
          <a:xfrm>
            <a:off x="196560" y="4485960"/>
            <a:ext cx="9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7040" y="-1612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  <a:ea typeface="Arial"/>
              </a:rPr>
              <a:t>Search Result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02960" y="683280"/>
            <a:ext cx="8971200" cy="445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1193040" y="1366560"/>
            <a:ext cx="3799440" cy="4888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XYZ medicine                             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02960" y="683280"/>
            <a:ext cx="1089000" cy="555120"/>
          </a:xfrm>
          <a:prstGeom prst="rect">
            <a:avLst/>
          </a:prstGeom>
          <a:solidFill>
            <a:srgbClr val="fce5c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Care++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112760" y="1872720"/>
            <a:ext cx="7961400" cy="32698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566 matches found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XYZ the latest gen medicine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www.trendy _meds,com/xyzmes….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XYZ  medicine  details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www.know_your_pill,com/xyzmes….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XYZ side effects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www.doc_ofsides,com/xyzm…..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It is true that XYZ is good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www.med_review_bytesters,com/xyztheques….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XYZ? INDIA wants to know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www.arnub_oF_drugs,co.in/xyzunderscan...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5594760" y="1340280"/>
            <a:ext cx="1739160" cy="447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View images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7335000" y="1332000"/>
            <a:ext cx="1739160" cy="447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Arial"/>
              </a:rPr>
              <a:t>Request for details from proffesionals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 rot="5400000">
            <a:off x="7263720" y="3348360"/>
            <a:ext cx="3138120" cy="153720"/>
          </a:xfrm>
          <a:prstGeom prst="hexagon">
            <a:avLst>
              <a:gd name="adj" fmla="val 224838"/>
              <a:gd name="vf" fmla="val 11547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>
            <a:off x="8754840" y="3989880"/>
            <a:ext cx="153720" cy="70776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0"/>
          <p:cNvSpPr/>
          <p:nvPr/>
        </p:nvSpPr>
        <p:spPr>
          <a:xfrm>
            <a:off x="7373520" y="4660200"/>
            <a:ext cx="1252440" cy="33408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11"/>
          <p:cNvSpPr/>
          <p:nvPr/>
        </p:nvSpPr>
        <p:spPr>
          <a:xfrm>
            <a:off x="5594760" y="4660200"/>
            <a:ext cx="1485360" cy="33408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PREVIOUS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1112760" y="683280"/>
            <a:ext cx="7961400" cy="5716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FeedBack        Support US         Contact US       </a:t>
            </a: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Your medical history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XXX            Logout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123840" y="1239480"/>
            <a:ext cx="987840" cy="3903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News Articles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New Medicines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Arial"/>
              </a:rPr>
              <a:t>About doctors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Latest Procedures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Reviews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FAQ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7" name="CustomShape 14"/>
          <p:cNvSpPr/>
          <p:nvPr/>
        </p:nvSpPr>
        <p:spPr>
          <a:xfrm flipH="1" rot="10800000">
            <a:off x="2292120" y="2370960"/>
            <a:ext cx="11880" cy="5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5"/>
          <p:cNvSpPr/>
          <p:nvPr/>
        </p:nvSpPr>
        <p:spPr>
          <a:xfrm rot="10800000">
            <a:off x="3698640" y="2358000"/>
            <a:ext cx="11880" cy="5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6"/>
          <p:cNvSpPr/>
          <p:nvPr/>
        </p:nvSpPr>
        <p:spPr>
          <a:xfrm rot="10800000">
            <a:off x="5094720" y="2400480"/>
            <a:ext cx="360" cy="5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7"/>
          <p:cNvSpPr/>
          <p:nvPr/>
        </p:nvSpPr>
        <p:spPr>
          <a:xfrm flipH="1" rot="10800000">
            <a:off x="6907320" y="2383920"/>
            <a:ext cx="1188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8"/>
          <p:cNvSpPr/>
          <p:nvPr/>
        </p:nvSpPr>
        <p:spPr>
          <a:xfrm rot="10800000">
            <a:off x="7812720" y="2396880"/>
            <a:ext cx="36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9"/>
          <p:cNvSpPr/>
          <p:nvPr/>
        </p:nvSpPr>
        <p:spPr>
          <a:xfrm flipH="1" rot="10800000">
            <a:off x="3143160" y="2139120"/>
            <a:ext cx="100440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0"/>
          <p:cNvSpPr/>
          <p:nvPr/>
        </p:nvSpPr>
        <p:spPr>
          <a:xfrm>
            <a:off x="154080" y="2887560"/>
            <a:ext cx="92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1"/>
          <p:cNvSpPr/>
          <p:nvPr/>
        </p:nvSpPr>
        <p:spPr>
          <a:xfrm>
            <a:off x="102600" y="3596760"/>
            <a:ext cx="101736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2"/>
          <p:cNvSpPr/>
          <p:nvPr/>
        </p:nvSpPr>
        <p:spPr>
          <a:xfrm>
            <a:off x="154080" y="4202640"/>
            <a:ext cx="96588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3"/>
          <p:cNvSpPr/>
          <p:nvPr/>
        </p:nvSpPr>
        <p:spPr>
          <a:xfrm>
            <a:off x="167040" y="4550400"/>
            <a:ext cx="9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2019-11-14T10:00:47Z</dcterms:modified>
  <cp:revision>5</cp:revision>
  <dc:subject/>
  <dc:title/>
</cp:coreProperties>
</file>