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71d65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71d65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71d659c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71d659c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71d659c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71d659c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71d659c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471d659c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71d659c7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471d659c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71d659c7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471d659c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71d659c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71d659c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1d659c7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1d659c7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71d659c7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71d659c7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71d659c7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71d659c7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71d659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71d659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71d659c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71d659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71d659c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71d659c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71d659c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71d659c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37175" y="-117175"/>
            <a:ext cx="3646500" cy="747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About us</a:t>
            </a:r>
            <a:r>
              <a:rPr lang="en" sz="3000"/>
              <a:t> </a:t>
            </a:r>
            <a:endParaRPr sz="3000"/>
          </a:p>
        </p:txBody>
      </p:sp>
      <p:sp>
        <p:nvSpPr>
          <p:cNvPr id="55" name="Google Shape;55;p13"/>
          <p:cNvSpPr/>
          <p:nvPr/>
        </p:nvSpPr>
        <p:spPr>
          <a:xfrm>
            <a:off x="464050" y="630725"/>
            <a:ext cx="8585400" cy="42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60575" y="874625"/>
            <a:ext cx="6226200" cy="380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05475" y="789351"/>
            <a:ext cx="48885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General Description of the website.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~~~~~~~~~~~~~~~~~~~~~~~~~~~~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Why us(how it will help patients and doctors connect better with each other.)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network ( mention experts we have and patients. Show examples of doctors, patients treated, etc.)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Edge over others (Extra stuff we have over other similar websites)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About us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Contact us, Administration number, Email.Social Media links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8" name="Google Shape;58;p13"/>
          <p:cNvSpPr txBox="1"/>
          <p:nvPr/>
        </p:nvSpPr>
        <p:spPr>
          <a:xfrm>
            <a:off x="7450325" y="4299125"/>
            <a:ext cx="1160100" cy="38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</a:t>
            </a:r>
            <a:r>
              <a:rPr lang="en" sz="1800"/>
              <a:t>Enter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7773250" y="760550"/>
            <a:ext cx="1098300" cy="4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Login</a:t>
            </a:r>
            <a:endParaRPr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7773250" y="1357450"/>
            <a:ext cx="1098300" cy="4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Sign-up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391450" y="4026475"/>
            <a:ext cx="1192200" cy="4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800"/>
              <a:t>     </a:t>
            </a:r>
            <a:r>
              <a:rPr lang="en" sz="1800"/>
              <a:t>Next</a:t>
            </a:r>
            <a:endParaRPr sz="1800"/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6651725" y="1681775"/>
            <a:ext cx="46410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7115825" y="2261975"/>
            <a:ext cx="1357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When next is pressed only the contents of this box change ,not whole webpage.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For the last box , next button </a:t>
            </a:r>
            <a:r>
              <a:rPr lang="en" sz="1200">
                <a:solidFill>
                  <a:srgbClr val="666666"/>
                </a:solidFill>
              </a:rPr>
              <a:t>disappears</a:t>
            </a:r>
            <a:r>
              <a:rPr lang="en" sz="1200">
                <a:solidFill>
                  <a:srgbClr val="666666"/>
                </a:solidFill>
              </a:rPr>
              <a:t> and enter button appears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1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Sign-up as patient</a:t>
            </a:r>
            <a:endParaRPr sz="4800"/>
          </a:p>
        </p:txBody>
      </p:sp>
      <p:sp>
        <p:nvSpPr>
          <p:cNvPr id="227" name="Google Shape;227;p22"/>
          <p:cNvSpPr/>
          <p:nvPr/>
        </p:nvSpPr>
        <p:spPr>
          <a:xfrm>
            <a:off x="144000" y="1083725"/>
            <a:ext cx="8856000" cy="38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479400" y="1194100"/>
            <a:ext cx="38088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Full Name: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Gender: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Blood type:	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Medical History(if any):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5134575" y="1238800"/>
            <a:ext cx="35322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 address: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Username: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Confirm password: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5801000" y="4233075"/>
            <a:ext cx="1486800" cy="4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Sign-up</a:t>
            </a:r>
            <a:endParaRPr sz="2400"/>
          </a:p>
        </p:txBody>
      </p:sp>
      <p:sp>
        <p:nvSpPr>
          <p:cNvPr id="231" name="Google Shape;231;p22"/>
          <p:cNvSpPr txBox="1"/>
          <p:nvPr/>
        </p:nvSpPr>
        <p:spPr>
          <a:xfrm>
            <a:off x="5245325" y="3388225"/>
            <a:ext cx="3331200" cy="685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  I have read and agree to the Terms &amp; Conditions</a:t>
            </a:r>
            <a:endParaRPr sz="1800"/>
          </a:p>
        </p:txBody>
      </p:sp>
      <p:sp>
        <p:nvSpPr>
          <p:cNvPr id="232" name="Google Shape;232;p22"/>
          <p:cNvSpPr/>
          <p:nvPr/>
        </p:nvSpPr>
        <p:spPr>
          <a:xfrm>
            <a:off x="1759800" y="1293350"/>
            <a:ext cx="2528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140175" y="1832200"/>
            <a:ext cx="545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6731250" y="1292050"/>
            <a:ext cx="20091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6408000" y="1914488"/>
            <a:ext cx="24243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355950" y="2422950"/>
            <a:ext cx="2528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7127250" y="3020300"/>
            <a:ext cx="17571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528075" y="2241638"/>
            <a:ext cx="545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759800" y="2856100"/>
            <a:ext cx="545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97625" y="3941925"/>
            <a:ext cx="2839800" cy="100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154700" y="683225"/>
            <a:ext cx="8920500" cy="446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1192900" y="2311475"/>
            <a:ext cx="2971500" cy="15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Upcoming appointments: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Dr. yYY                  in 1hr 20min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Dr.  JJ                     On friday 9:00am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6200600" y="3686700"/>
            <a:ext cx="2874600" cy="14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Latest records uploaded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 ray scan              see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prescription            see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Blood test               see details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5994300" y="1385775"/>
            <a:ext cx="2874600" cy="20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>
            <p:ph type="title"/>
          </p:nvPr>
        </p:nvSpPr>
        <p:spPr>
          <a:xfrm>
            <a:off x="311700" y="-19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Patient</a:t>
            </a:r>
            <a:r>
              <a:rPr lang="en" sz="4800"/>
              <a:t> Home page</a:t>
            </a:r>
            <a:endParaRPr sz="4800"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1112650" y="1276338"/>
            <a:ext cx="28209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Welcome XXX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1192900" y="1760475"/>
            <a:ext cx="3800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for a medicine</a:t>
            </a:r>
            <a:endParaRPr sz="1800"/>
          </a:p>
        </p:txBody>
      </p:sp>
      <p:sp>
        <p:nvSpPr>
          <p:cNvPr id="252" name="Google Shape;252;p23"/>
          <p:cNvSpPr txBox="1"/>
          <p:nvPr/>
        </p:nvSpPr>
        <p:spPr>
          <a:xfrm>
            <a:off x="5994300" y="1856625"/>
            <a:ext cx="2874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 queries: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Q1: When should I sleep?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Doc1 answer: At night.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Doc2 answer: Any time.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1192900" y="3913375"/>
            <a:ext cx="3430200" cy="57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Book an appointment</a:t>
            </a:r>
            <a:endParaRPr sz="2400"/>
          </a:p>
        </p:txBody>
      </p:sp>
      <p:sp>
        <p:nvSpPr>
          <p:cNvPr id="254" name="Google Shape;254;p23"/>
          <p:cNvSpPr txBox="1"/>
          <p:nvPr/>
        </p:nvSpPr>
        <p:spPr>
          <a:xfrm>
            <a:off x="6021150" y="1385775"/>
            <a:ext cx="1266600" cy="37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Ask a query</a:t>
            </a:r>
            <a:endParaRPr sz="1600"/>
          </a:p>
        </p:txBody>
      </p:sp>
      <p:sp>
        <p:nvSpPr>
          <p:cNvPr id="255" name="Google Shape;255;p23"/>
          <p:cNvSpPr txBox="1"/>
          <p:nvPr/>
        </p:nvSpPr>
        <p:spPr>
          <a:xfrm>
            <a:off x="103000" y="699132"/>
            <a:ext cx="1089900" cy="54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256" name="Google Shape;256;p23"/>
          <p:cNvSpPr/>
          <p:nvPr/>
        </p:nvSpPr>
        <p:spPr>
          <a:xfrm>
            <a:off x="1192900" y="4640525"/>
            <a:ext cx="3554100" cy="43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 my prescriptions</a:t>
            </a:r>
            <a:endParaRPr sz="2400"/>
          </a:p>
        </p:txBody>
      </p:sp>
      <p:sp>
        <p:nvSpPr>
          <p:cNvPr id="257" name="Google Shape;257;p23"/>
          <p:cNvSpPr txBox="1"/>
          <p:nvPr/>
        </p:nvSpPr>
        <p:spPr>
          <a:xfrm>
            <a:off x="7318500" y="1385775"/>
            <a:ext cx="1550400" cy="37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Mail a doctor</a:t>
            </a:r>
            <a:endParaRPr sz="1800"/>
          </a:p>
        </p:txBody>
      </p:sp>
      <p:sp>
        <p:nvSpPr>
          <p:cNvPr id="258" name="Google Shape;258;p23"/>
          <p:cNvSpPr/>
          <p:nvPr/>
        </p:nvSpPr>
        <p:spPr>
          <a:xfrm>
            <a:off x="123850" y="1239425"/>
            <a:ext cx="988800" cy="39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1112600" y="683225"/>
            <a:ext cx="79626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</a:t>
            </a:r>
            <a:r>
              <a:rPr b="1" lang="en">
                <a:solidFill>
                  <a:schemeClr val="dk1"/>
                </a:solidFill>
              </a:rPr>
              <a:t>Support US         Contact US       </a:t>
            </a:r>
            <a:r>
              <a:rPr b="1" lang="en" sz="1200">
                <a:solidFill>
                  <a:schemeClr val="dk1"/>
                </a:solidFill>
              </a:rPr>
              <a:t>Your medical history</a:t>
            </a:r>
            <a:r>
              <a:rPr b="1" lang="en">
                <a:solidFill>
                  <a:schemeClr val="dk1"/>
                </a:solidFill>
              </a:rPr>
              <a:t>        XXX            Logout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60" name="Google Shape;260;p23"/>
          <p:cNvCxnSpPr/>
          <p:nvPr/>
        </p:nvCxnSpPr>
        <p:spPr>
          <a:xfrm flipH="1" rot="10800000">
            <a:off x="2255925" y="708925"/>
            <a:ext cx="129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/>
          <p:nvPr/>
        </p:nvCxnSpPr>
        <p:spPr>
          <a:xfrm rot="10800000">
            <a:off x="3661025" y="696025"/>
            <a:ext cx="129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3"/>
          <p:cNvCxnSpPr>
            <a:stCxn id="259" idx="2"/>
          </p:cNvCxnSpPr>
          <p:nvPr/>
        </p:nvCxnSpPr>
        <p:spPr>
          <a:xfrm rot="10800000">
            <a:off x="5093900" y="683225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3"/>
          <p:cNvCxnSpPr/>
          <p:nvPr/>
        </p:nvCxnSpPr>
        <p:spPr>
          <a:xfrm flipH="1" rot="10800000">
            <a:off x="6870900" y="683125"/>
            <a:ext cx="129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3"/>
          <p:cNvCxnSpPr/>
          <p:nvPr/>
        </p:nvCxnSpPr>
        <p:spPr>
          <a:xfrm rot="10800000">
            <a:off x="7811925" y="696025"/>
            <a:ext cx="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/>
          <p:nvPr/>
        </p:nvCxnSpPr>
        <p:spPr>
          <a:xfrm flipH="1" rot="10800000">
            <a:off x="158050" y="203677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183825" y="282315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/>
          <p:nvPr/>
        </p:nvCxnSpPr>
        <p:spPr>
          <a:xfrm>
            <a:off x="132250" y="353215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/>
          <p:nvPr/>
        </p:nvCxnSpPr>
        <p:spPr>
          <a:xfrm>
            <a:off x="183825" y="413802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/>
          <p:nvPr/>
        </p:nvCxnSpPr>
        <p:spPr>
          <a:xfrm>
            <a:off x="196725" y="448607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311700" y="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Book an appointment</a:t>
            </a:r>
            <a:endParaRPr sz="4800"/>
          </a:p>
        </p:txBody>
      </p:sp>
      <p:sp>
        <p:nvSpPr>
          <p:cNvPr id="275" name="Google Shape;275;p24"/>
          <p:cNvSpPr/>
          <p:nvPr/>
        </p:nvSpPr>
        <p:spPr>
          <a:xfrm>
            <a:off x="111750" y="1017725"/>
            <a:ext cx="8920500" cy="3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285050" y="1184400"/>
            <a:ext cx="71388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Name of doctor: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Medical issue: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Description:	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Date of appointment: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Time: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6522825" y="4256800"/>
            <a:ext cx="1821300" cy="66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Book Now</a:t>
            </a:r>
            <a:endParaRPr sz="2400"/>
          </a:p>
        </p:txBody>
      </p:sp>
      <p:sp>
        <p:nvSpPr>
          <p:cNvPr id="278" name="Google Shape;278;p24"/>
          <p:cNvSpPr/>
          <p:nvPr/>
        </p:nvSpPr>
        <p:spPr>
          <a:xfrm>
            <a:off x="2514600" y="1289000"/>
            <a:ext cx="41148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2333650" y="1949550"/>
            <a:ext cx="41148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2048575" y="2595975"/>
            <a:ext cx="6011100" cy="81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072250" y="3978250"/>
            <a:ext cx="21318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1167250" y="4623100"/>
            <a:ext cx="20676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311700" y="5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My prescriptions</a:t>
            </a:r>
            <a:endParaRPr sz="4800"/>
          </a:p>
        </p:txBody>
      </p:sp>
      <p:sp>
        <p:nvSpPr>
          <p:cNvPr id="288" name="Google Shape;288;p25"/>
          <p:cNvSpPr/>
          <p:nvPr/>
        </p:nvSpPr>
        <p:spPr>
          <a:xfrm>
            <a:off x="111750" y="1005325"/>
            <a:ext cx="8920500" cy="3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446175" y="1214600"/>
            <a:ext cx="2169000" cy="350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5"/>
          <p:cNvCxnSpPr/>
          <p:nvPr/>
        </p:nvCxnSpPr>
        <p:spPr>
          <a:xfrm>
            <a:off x="446175" y="2045000"/>
            <a:ext cx="21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2007825" y="2057400"/>
            <a:ext cx="0" cy="26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5"/>
          <p:cNvSpPr txBox="1"/>
          <p:nvPr/>
        </p:nvSpPr>
        <p:spPr>
          <a:xfrm>
            <a:off x="470975" y="1227000"/>
            <a:ext cx="756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07300" y="1388125"/>
            <a:ext cx="1834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Date: dd/mm/yyyy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Doctor: Dr. Sandy</a:t>
            </a:r>
            <a:endParaRPr sz="1600"/>
          </a:p>
        </p:txBody>
      </p:sp>
      <p:sp>
        <p:nvSpPr>
          <p:cNvPr id="294" name="Google Shape;294;p25"/>
          <p:cNvSpPr txBox="1"/>
          <p:nvPr/>
        </p:nvSpPr>
        <p:spPr>
          <a:xfrm>
            <a:off x="470975" y="2119375"/>
            <a:ext cx="21441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Medicine Name Time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Medicine a	  0-0-1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Medicine b	  0-1-0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Medicine c	  1-1-1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2891450" y="1202250"/>
            <a:ext cx="2169000" cy="350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>
            <a:off x="2891450" y="2032650"/>
            <a:ext cx="21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4453100" y="2045050"/>
            <a:ext cx="0" cy="26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 txBox="1"/>
          <p:nvPr/>
        </p:nvSpPr>
        <p:spPr>
          <a:xfrm>
            <a:off x="3052575" y="1375775"/>
            <a:ext cx="1834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Date: dd/mm/yyyy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Doctor: Dr. Claws</a:t>
            </a:r>
            <a:endParaRPr sz="1600"/>
          </a:p>
        </p:txBody>
      </p:sp>
      <p:sp>
        <p:nvSpPr>
          <p:cNvPr id="299" name="Google Shape;299;p25"/>
          <p:cNvSpPr txBox="1"/>
          <p:nvPr/>
        </p:nvSpPr>
        <p:spPr>
          <a:xfrm>
            <a:off x="2916250" y="2107025"/>
            <a:ext cx="21441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Medicine Name Time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Medicine x	  0-0-1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Medicine y	  0-1-0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Medicine z	  0-1-1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5671375" y="1206425"/>
            <a:ext cx="2169000" cy="350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5"/>
          <p:cNvCxnSpPr/>
          <p:nvPr/>
        </p:nvCxnSpPr>
        <p:spPr>
          <a:xfrm>
            <a:off x="5671375" y="2036825"/>
            <a:ext cx="21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>
            <a:off x="7233025" y="2049225"/>
            <a:ext cx="0" cy="26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5"/>
          <p:cNvSpPr txBox="1"/>
          <p:nvPr/>
        </p:nvSpPr>
        <p:spPr>
          <a:xfrm>
            <a:off x="5832500" y="1379950"/>
            <a:ext cx="1834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Date: dd/mm/yyyy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Doctor: Dr. Santa</a:t>
            </a:r>
            <a:endParaRPr sz="1600"/>
          </a:p>
        </p:txBody>
      </p:sp>
      <p:sp>
        <p:nvSpPr>
          <p:cNvPr id="304" name="Google Shape;304;p25"/>
          <p:cNvSpPr txBox="1"/>
          <p:nvPr/>
        </p:nvSpPr>
        <p:spPr>
          <a:xfrm>
            <a:off x="5696175" y="2111200"/>
            <a:ext cx="21441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Medicine Name</a:t>
            </a:r>
            <a:r>
              <a:rPr lang="en" sz="1600"/>
              <a:t> </a:t>
            </a:r>
            <a:r>
              <a:rPr lang="en" sz="1600" u="sng"/>
              <a:t>Time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Medicine k	  0-0-1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Medicine l	  0-1-0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Medicine m	  1-1-1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167025" y="-16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Search Result</a:t>
            </a:r>
            <a:endParaRPr sz="4800"/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103000" y="683225"/>
            <a:ext cx="8972400" cy="4460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1192900" y="1366450"/>
            <a:ext cx="38004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XYZ medicine                             X</a:t>
            </a:r>
            <a:endParaRPr sz="1800"/>
          </a:p>
        </p:txBody>
      </p:sp>
      <p:sp>
        <p:nvSpPr>
          <p:cNvPr id="312" name="Google Shape;312;p26"/>
          <p:cNvSpPr txBox="1"/>
          <p:nvPr/>
        </p:nvSpPr>
        <p:spPr>
          <a:xfrm>
            <a:off x="103000" y="683225"/>
            <a:ext cx="1089900" cy="55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313" name="Google Shape;313;p26"/>
          <p:cNvSpPr txBox="1"/>
          <p:nvPr/>
        </p:nvSpPr>
        <p:spPr>
          <a:xfrm>
            <a:off x="1112600" y="1872625"/>
            <a:ext cx="7962600" cy="32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566 matches found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XYZ the latest gen medicine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www.trendy _meds,com/xyzmes….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XYZ  medicine  details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www.know_your_pill,com/xyzmes….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XYZ side effects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www.doc_ofsides,com/xyzm…..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It is true that XYZ is good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www.med_review_bytesters,com/xyztheques….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XYZ? INDIA wants to know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www.arnub_oF_drugs,co.in/xyzunderscan...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26"/>
          <p:cNvSpPr txBox="1"/>
          <p:nvPr/>
        </p:nvSpPr>
        <p:spPr>
          <a:xfrm>
            <a:off x="5594800" y="1340163"/>
            <a:ext cx="1740300" cy="4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images 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7335100" y="1331913"/>
            <a:ext cx="1740300" cy="4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for details from proffesionals</a:t>
            </a:r>
            <a:endParaRPr sz="1000"/>
          </a:p>
        </p:txBody>
      </p:sp>
      <p:sp>
        <p:nvSpPr>
          <p:cNvPr id="316" name="Google Shape;316;p26"/>
          <p:cNvSpPr/>
          <p:nvPr/>
        </p:nvSpPr>
        <p:spPr>
          <a:xfrm rot="5400000">
            <a:off x="7262750" y="3348300"/>
            <a:ext cx="3139200" cy="154800"/>
          </a:xfrm>
          <a:prstGeom prst="hexagon">
            <a:avLst>
              <a:gd fmla="val 224838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8754950" y="3989775"/>
            <a:ext cx="154800" cy="708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7373650" y="4660100"/>
            <a:ext cx="1253400" cy="33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</a:t>
            </a:r>
            <a:endParaRPr sz="1800"/>
          </a:p>
        </p:txBody>
      </p:sp>
      <p:sp>
        <p:nvSpPr>
          <p:cNvPr id="319" name="Google Shape;319;p26"/>
          <p:cNvSpPr/>
          <p:nvPr/>
        </p:nvSpPr>
        <p:spPr>
          <a:xfrm>
            <a:off x="5594800" y="4660100"/>
            <a:ext cx="1486500" cy="33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</a:t>
            </a:r>
            <a:endParaRPr sz="1800"/>
          </a:p>
        </p:txBody>
      </p:sp>
      <p:sp>
        <p:nvSpPr>
          <p:cNvPr id="320" name="Google Shape;320;p26"/>
          <p:cNvSpPr txBox="1"/>
          <p:nvPr/>
        </p:nvSpPr>
        <p:spPr>
          <a:xfrm>
            <a:off x="1112600" y="683225"/>
            <a:ext cx="7962600" cy="57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</a:t>
            </a:r>
            <a:r>
              <a:rPr b="1" lang="en">
                <a:solidFill>
                  <a:schemeClr val="dk1"/>
                </a:solidFill>
              </a:rPr>
              <a:t>Support US         Contact US       </a:t>
            </a:r>
            <a:r>
              <a:rPr b="1" lang="en" sz="1200">
                <a:solidFill>
                  <a:schemeClr val="dk1"/>
                </a:solidFill>
              </a:rPr>
              <a:t>Your medical history</a:t>
            </a:r>
            <a:r>
              <a:rPr b="1" lang="en">
                <a:solidFill>
                  <a:schemeClr val="dk1"/>
                </a:solidFill>
              </a:rPr>
              <a:t>        XXX            Logout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123850" y="1239425"/>
            <a:ext cx="988800" cy="39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22" name="Google Shape;322;p26"/>
          <p:cNvCxnSpPr/>
          <p:nvPr/>
        </p:nvCxnSpPr>
        <p:spPr>
          <a:xfrm flipH="1" rot="10800000">
            <a:off x="2255925" y="708925"/>
            <a:ext cx="129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6"/>
          <p:cNvCxnSpPr/>
          <p:nvPr/>
        </p:nvCxnSpPr>
        <p:spPr>
          <a:xfrm rot="10800000">
            <a:off x="3661025" y="696025"/>
            <a:ext cx="129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/>
          <p:nvPr/>
        </p:nvCxnSpPr>
        <p:spPr>
          <a:xfrm rot="10800000">
            <a:off x="5093900" y="683225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/>
          <p:nvPr/>
        </p:nvCxnSpPr>
        <p:spPr>
          <a:xfrm flipH="1" rot="10800000">
            <a:off x="6870900" y="683125"/>
            <a:ext cx="129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/>
          <p:nvPr/>
        </p:nvCxnSpPr>
        <p:spPr>
          <a:xfrm rot="10800000">
            <a:off x="7811925" y="696025"/>
            <a:ext cx="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/>
          <p:nvPr/>
        </p:nvCxnSpPr>
        <p:spPr>
          <a:xfrm flipH="1" rot="10800000">
            <a:off x="128350" y="210122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154125" y="28876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102550" y="359660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/>
          <p:nvPr/>
        </p:nvCxnSpPr>
        <p:spPr>
          <a:xfrm>
            <a:off x="154125" y="420247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167025" y="455052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311700" y="682575"/>
            <a:ext cx="8673300" cy="433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470400" y="1609150"/>
            <a:ext cx="5565000" cy="29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330850" y="1475475"/>
            <a:ext cx="7654200" cy="361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 of left sidebar </a:t>
            </a:r>
            <a:endParaRPr sz="24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-15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Main Home Page</a:t>
            </a:r>
            <a:endParaRPr sz="4800"/>
          </a:p>
        </p:txBody>
      </p:sp>
      <p:sp>
        <p:nvSpPr>
          <p:cNvPr id="72" name="Google Shape;72;p14"/>
          <p:cNvSpPr/>
          <p:nvPr/>
        </p:nvSpPr>
        <p:spPr>
          <a:xfrm>
            <a:off x="7488000" y="2720725"/>
            <a:ext cx="1344300" cy="885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No. of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Doctors online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488000" y="3890225"/>
            <a:ext cx="1344300" cy="885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No. of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Patients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Online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311600" y="659225"/>
            <a:ext cx="1019100" cy="79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Care++</a:t>
            </a:r>
            <a:endParaRPr sz="1800" u="sng"/>
          </a:p>
        </p:txBody>
      </p:sp>
      <p:sp>
        <p:nvSpPr>
          <p:cNvPr id="75" name="Google Shape;75;p14"/>
          <p:cNvSpPr/>
          <p:nvPr/>
        </p:nvSpPr>
        <p:spPr>
          <a:xfrm>
            <a:off x="311600" y="1475475"/>
            <a:ext cx="1019100" cy="36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New Medicines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Latest Procedures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Reviews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FAQ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488000" y="1643775"/>
            <a:ext cx="1344300" cy="885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No. of doctor-patient interactions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running now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1330700" y="659225"/>
            <a:ext cx="7654200" cy="792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       </a:t>
            </a:r>
            <a:r>
              <a:rPr b="1" lang="en">
                <a:solidFill>
                  <a:schemeClr val="dk1"/>
                </a:solidFill>
              </a:rPr>
              <a:t>Support US             Contact US                     Login                  Sign-up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958250" y="1834300"/>
            <a:ext cx="5077200" cy="255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2603975" y="670325"/>
            <a:ext cx="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279800" y="683225"/>
            <a:ext cx="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032975" y="670325"/>
            <a:ext cx="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7618575" y="683225"/>
            <a:ext cx="12900" cy="7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335175" y="208832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360950" y="28747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309375" y="358370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360950" y="418957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373850" y="453762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30700" y="1452125"/>
            <a:ext cx="7654200" cy="363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 </a:t>
            </a:r>
            <a:r>
              <a:rPr lang="en">
                <a:solidFill>
                  <a:srgbClr val="000000"/>
                </a:solidFill>
              </a:rPr>
              <a:t>and tell us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--OR--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Post A</a:t>
            </a:r>
            <a:r>
              <a:rPr lang="en">
                <a:solidFill>
                  <a:srgbClr val="000000"/>
                </a:solidFill>
              </a:rPr>
              <a:t>nonymously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Email address: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Full Name:</a:t>
            </a:r>
            <a:r>
              <a:rPr lang="en" sz="1100">
                <a:solidFill>
                  <a:srgbClr val="000000"/>
                </a:solidFill>
              </a:rPr>
              <a:t>                                               </a:t>
            </a:r>
            <a:r>
              <a:rPr lang="en" sz="1200">
                <a:solidFill>
                  <a:srgbClr val="000000"/>
                </a:solidFill>
              </a:rPr>
              <a:t>Age:</a:t>
            </a:r>
            <a:r>
              <a:rPr lang="en" sz="1100">
                <a:solidFill>
                  <a:srgbClr val="000000"/>
                </a:solidFill>
              </a:rPr>
              <a:t>                    </a:t>
            </a:r>
            <a:r>
              <a:rPr lang="en" sz="1200">
                <a:solidFill>
                  <a:srgbClr val="000000"/>
                </a:solidFill>
              </a:rPr>
              <a:t>Gender:</a:t>
            </a:r>
            <a:r>
              <a:rPr lang="en" sz="1100">
                <a:solidFill>
                  <a:srgbClr val="000000"/>
                </a:solidFill>
              </a:rPr>
              <a:t>                               </a:t>
            </a:r>
            <a:r>
              <a:rPr lang="en" sz="1200">
                <a:solidFill>
                  <a:srgbClr val="000000"/>
                </a:solidFill>
              </a:rPr>
              <a:t>location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Review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													</a:t>
            </a:r>
            <a:r>
              <a:rPr lang="en"/>
              <a:t>	</a:t>
            </a:r>
            <a:r>
              <a:rPr b="1" lang="en">
                <a:highlight>
                  <a:srgbClr val="C9DAF8"/>
                </a:highlight>
              </a:rPr>
              <a:t>SUBMIT</a:t>
            </a:r>
            <a:endParaRPr b="1">
              <a:highlight>
                <a:srgbClr val="C9DAF8"/>
              </a:highlight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379325" y="1579150"/>
            <a:ext cx="631800" cy="2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-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Feedback</a:t>
            </a:r>
            <a:endParaRPr sz="4800"/>
          </a:p>
        </p:txBody>
      </p:sp>
      <p:sp>
        <p:nvSpPr>
          <p:cNvPr id="95" name="Google Shape;95;p15"/>
          <p:cNvSpPr txBox="1"/>
          <p:nvPr/>
        </p:nvSpPr>
        <p:spPr>
          <a:xfrm>
            <a:off x="311600" y="659225"/>
            <a:ext cx="1019100" cy="79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96" name="Google Shape;96;p15"/>
          <p:cNvSpPr/>
          <p:nvPr/>
        </p:nvSpPr>
        <p:spPr>
          <a:xfrm>
            <a:off x="2023875" y="3847950"/>
            <a:ext cx="6716100" cy="7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330700" y="659225"/>
            <a:ext cx="7654200" cy="792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FeedBack </a:t>
            </a:r>
            <a:r>
              <a:rPr b="1" lang="en"/>
              <a:t>              </a:t>
            </a:r>
            <a:r>
              <a:rPr b="1" lang="en">
                <a:solidFill>
                  <a:schemeClr val="dk1"/>
                </a:solidFill>
              </a:rPr>
              <a:t>Support Us             Contact Us                     Login                  Sign-up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Login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11600" y="1475475"/>
            <a:ext cx="1019100" cy="36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385500" y="3467175"/>
            <a:ext cx="1510200" cy="2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163400" y="3383900"/>
            <a:ext cx="1637100" cy="2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68213" y="3467175"/>
            <a:ext cx="1126200" cy="2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360075" y="3467175"/>
            <a:ext cx="631800" cy="2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733350" y="3086400"/>
            <a:ext cx="2481300" cy="24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2578175" y="670325"/>
            <a:ext cx="129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4266925" y="683225"/>
            <a:ext cx="12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5981425" y="709050"/>
            <a:ext cx="129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rot="10800000">
            <a:off x="7644350" y="631675"/>
            <a:ext cx="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335175" y="208832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360950" y="28747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309375" y="358370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360950" y="418957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73850" y="453762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-17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Support us	</a:t>
            </a:r>
            <a:endParaRPr sz="4800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330700" y="1452125"/>
            <a:ext cx="7654200" cy="363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Donate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(links for donating to us , and details)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Error Hunting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Help us by spotting technical issues in our website, wrong details,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11600" y="659225"/>
            <a:ext cx="1019100" cy="79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120" name="Google Shape;120;p16"/>
          <p:cNvSpPr txBox="1"/>
          <p:nvPr/>
        </p:nvSpPr>
        <p:spPr>
          <a:xfrm>
            <a:off x="1330700" y="659225"/>
            <a:ext cx="7654200" cy="792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       </a:t>
            </a:r>
            <a:r>
              <a:rPr b="1" lang="en" u="sng">
                <a:solidFill>
                  <a:schemeClr val="dk1"/>
                </a:solidFill>
              </a:rPr>
              <a:t>Support Us</a:t>
            </a:r>
            <a:r>
              <a:rPr b="1" lang="en">
                <a:solidFill>
                  <a:schemeClr val="dk1"/>
                </a:solidFill>
              </a:rPr>
              <a:t>             Contact Us                      Login                  Sign-up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11600" y="1475475"/>
            <a:ext cx="1019100" cy="36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flipH="1">
            <a:off x="2578175" y="670325"/>
            <a:ext cx="129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4266925" y="683225"/>
            <a:ext cx="12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5981425" y="709050"/>
            <a:ext cx="129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7644350" y="631675"/>
            <a:ext cx="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335175" y="208832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360950" y="28747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309375" y="358370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360950" y="418957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373850" y="453762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311700" y="-8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Contact us</a:t>
            </a:r>
            <a:endParaRPr sz="4800"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330700" y="1452125"/>
            <a:ext cx="7654200" cy="363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Contact us 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Administration number 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Email: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Social media links</a:t>
            </a:r>
            <a:r>
              <a:rPr lang="en" sz="2200"/>
              <a:t>:</a:t>
            </a:r>
            <a:endParaRPr sz="2200"/>
          </a:p>
        </p:txBody>
      </p:sp>
      <p:sp>
        <p:nvSpPr>
          <p:cNvPr id="137" name="Google Shape;137;p17"/>
          <p:cNvSpPr txBox="1"/>
          <p:nvPr/>
        </p:nvSpPr>
        <p:spPr>
          <a:xfrm>
            <a:off x="311600" y="659225"/>
            <a:ext cx="1019100" cy="792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138" name="Google Shape;138;p17"/>
          <p:cNvSpPr txBox="1"/>
          <p:nvPr/>
        </p:nvSpPr>
        <p:spPr>
          <a:xfrm>
            <a:off x="1330700" y="679913"/>
            <a:ext cx="7654200" cy="792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       </a:t>
            </a:r>
            <a:r>
              <a:rPr b="1" lang="en">
                <a:solidFill>
                  <a:schemeClr val="dk1"/>
                </a:solidFill>
              </a:rPr>
              <a:t>Support US             </a:t>
            </a:r>
            <a:r>
              <a:rPr b="1" lang="en" u="sng">
                <a:solidFill>
                  <a:schemeClr val="dk1"/>
                </a:solidFill>
              </a:rPr>
              <a:t>Contact US</a:t>
            </a:r>
            <a:r>
              <a:rPr b="1" lang="en">
                <a:solidFill>
                  <a:schemeClr val="dk1"/>
                </a:solidFill>
              </a:rPr>
              <a:t>                     Login                  Sign-up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1600" y="1475475"/>
            <a:ext cx="1019100" cy="36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0" name="Google Shape;140;p17"/>
          <p:cNvCxnSpPr/>
          <p:nvPr/>
        </p:nvCxnSpPr>
        <p:spPr>
          <a:xfrm flipH="1">
            <a:off x="2578175" y="670325"/>
            <a:ext cx="129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4266925" y="683225"/>
            <a:ext cx="12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5981425" y="709050"/>
            <a:ext cx="129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7644350" y="631675"/>
            <a:ext cx="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335175" y="2088325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360950" y="2874700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309375" y="3583700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360950" y="4189575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373850" y="4537625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Login</a:t>
            </a:r>
            <a:endParaRPr sz="4800"/>
          </a:p>
        </p:txBody>
      </p:sp>
      <p:sp>
        <p:nvSpPr>
          <p:cNvPr id="154" name="Google Shape;154;p18"/>
          <p:cNvSpPr txBox="1"/>
          <p:nvPr/>
        </p:nvSpPr>
        <p:spPr>
          <a:xfrm>
            <a:off x="3643825" y="2045000"/>
            <a:ext cx="325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71675" y="1017725"/>
            <a:ext cx="7863600" cy="412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2005200" y="1384625"/>
            <a:ext cx="44991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User Name</a:t>
            </a:r>
            <a:endParaRPr b="1" sz="3000"/>
          </a:p>
        </p:txBody>
      </p:sp>
      <p:sp>
        <p:nvSpPr>
          <p:cNvPr id="157" name="Google Shape;157;p18"/>
          <p:cNvSpPr/>
          <p:nvPr/>
        </p:nvSpPr>
        <p:spPr>
          <a:xfrm>
            <a:off x="2005200" y="2433788"/>
            <a:ext cx="4499100" cy="7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Password</a:t>
            </a:r>
            <a:endParaRPr b="1" sz="3000"/>
          </a:p>
        </p:txBody>
      </p:sp>
      <p:sp>
        <p:nvSpPr>
          <p:cNvPr id="158" name="Google Shape;158;p18"/>
          <p:cNvSpPr txBox="1"/>
          <p:nvPr/>
        </p:nvSpPr>
        <p:spPr>
          <a:xfrm>
            <a:off x="2005200" y="3426875"/>
            <a:ext cx="3039300" cy="421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   Stay signed  IN</a:t>
            </a:r>
            <a:endParaRPr sz="2400"/>
          </a:p>
        </p:txBody>
      </p:sp>
      <p:sp>
        <p:nvSpPr>
          <p:cNvPr id="159" name="Google Shape;159;p18"/>
          <p:cNvSpPr txBox="1"/>
          <p:nvPr/>
        </p:nvSpPr>
        <p:spPr>
          <a:xfrm>
            <a:off x="3490175" y="3976763"/>
            <a:ext cx="1405200" cy="51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Login</a:t>
            </a:r>
            <a:endParaRPr sz="2400"/>
          </a:p>
        </p:txBody>
      </p:sp>
      <p:sp>
        <p:nvSpPr>
          <p:cNvPr id="160" name="Google Shape;160;p18"/>
          <p:cNvSpPr txBox="1"/>
          <p:nvPr/>
        </p:nvSpPr>
        <p:spPr>
          <a:xfrm>
            <a:off x="4288325" y="4624450"/>
            <a:ext cx="4146900" cy="421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have an account yet?</a:t>
            </a:r>
            <a:r>
              <a:rPr b="1" lang="en" sz="1800"/>
              <a:t> SIGN UP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66650" y="861375"/>
            <a:ext cx="8856000" cy="389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234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Sign-up</a:t>
            </a:r>
            <a:r>
              <a:rPr lang="en"/>
              <a:t> </a:t>
            </a:r>
            <a:endParaRPr/>
          </a:p>
        </p:txBody>
      </p:sp>
      <p:cxnSp>
        <p:nvCxnSpPr>
          <p:cNvPr id="167" name="Google Shape;167;p19"/>
          <p:cNvCxnSpPr>
            <a:stCxn id="168" idx="0"/>
            <a:endCxn id="168" idx="2"/>
          </p:cNvCxnSpPr>
          <p:nvPr/>
        </p:nvCxnSpPr>
        <p:spPr>
          <a:xfrm>
            <a:off x="2449225" y="2452625"/>
            <a:ext cx="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/>
          <p:nvPr/>
        </p:nvSpPr>
        <p:spPr>
          <a:xfrm>
            <a:off x="1263325" y="2294600"/>
            <a:ext cx="2371800" cy="82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Patient</a:t>
            </a:r>
            <a:endParaRPr sz="3600"/>
          </a:p>
        </p:txBody>
      </p:sp>
      <p:sp>
        <p:nvSpPr>
          <p:cNvPr id="170" name="Google Shape;170;p19"/>
          <p:cNvSpPr/>
          <p:nvPr/>
        </p:nvSpPr>
        <p:spPr>
          <a:xfrm>
            <a:off x="5605300" y="2294600"/>
            <a:ext cx="2371800" cy="825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Doctor</a:t>
            </a:r>
            <a:endParaRPr sz="3600"/>
          </a:p>
        </p:txBody>
      </p:sp>
      <p:cxnSp>
        <p:nvCxnSpPr>
          <p:cNvPr id="171" name="Google Shape;171;p19"/>
          <p:cNvCxnSpPr/>
          <p:nvPr/>
        </p:nvCxnSpPr>
        <p:spPr>
          <a:xfrm flipH="1" rot="10800000">
            <a:off x="103125" y="1637125"/>
            <a:ext cx="88044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5" idx="2"/>
          </p:cNvCxnSpPr>
          <p:nvPr/>
        </p:nvCxnSpPr>
        <p:spPr>
          <a:xfrm flipH="1" rot="10800000">
            <a:off x="4494650" y="1650075"/>
            <a:ext cx="4200" cy="3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66650" y="861375"/>
            <a:ext cx="8856000" cy="77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SIGN UP</a:t>
            </a:r>
            <a:endParaRPr sz="3000"/>
          </a:p>
        </p:txBody>
      </p:sp>
      <p:sp>
        <p:nvSpPr>
          <p:cNvPr id="174" name="Google Shape;174;p19"/>
          <p:cNvSpPr txBox="1"/>
          <p:nvPr/>
        </p:nvSpPr>
        <p:spPr>
          <a:xfrm>
            <a:off x="-1495350" y="4086425"/>
            <a:ext cx="1202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says page 1,2,3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Sign-up as doctor</a:t>
            </a:r>
            <a:endParaRPr sz="4800"/>
          </a:p>
        </p:txBody>
      </p:sp>
      <p:sp>
        <p:nvSpPr>
          <p:cNvPr id="180" name="Google Shape;180;p20"/>
          <p:cNvSpPr/>
          <p:nvPr/>
        </p:nvSpPr>
        <p:spPr>
          <a:xfrm>
            <a:off x="144000" y="1083725"/>
            <a:ext cx="8856000" cy="38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79400" y="1194100"/>
            <a:ext cx="38088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Full Name: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Age: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Gender: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Medical degree: (upload file)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Specialisation: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Number of years of experience: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Current workplace: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of availability: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044350" y="1264175"/>
            <a:ext cx="35322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Email address: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Username: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Password: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Confirm password: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6261300" y="4347550"/>
            <a:ext cx="1465200" cy="4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Sign-up</a:t>
            </a:r>
            <a:endParaRPr sz="2400"/>
          </a:p>
        </p:txBody>
      </p:sp>
      <p:sp>
        <p:nvSpPr>
          <p:cNvPr id="184" name="Google Shape;184;p20"/>
          <p:cNvSpPr txBox="1"/>
          <p:nvPr/>
        </p:nvSpPr>
        <p:spPr>
          <a:xfrm>
            <a:off x="5245325" y="3388225"/>
            <a:ext cx="3331200" cy="68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   I have read and agree to the Terms and Conditions</a:t>
            </a:r>
            <a:endParaRPr sz="1800"/>
          </a:p>
        </p:txBody>
      </p:sp>
      <p:sp>
        <p:nvSpPr>
          <p:cNvPr id="185" name="Google Shape;185;p20"/>
          <p:cNvSpPr/>
          <p:nvPr/>
        </p:nvSpPr>
        <p:spPr>
          <a:xfrm>
            <a:off x="1652075" y="1299475"/>
            <a:ext cx="27639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069525" y="1754900"/>
            <a:ext cx="4797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482200" y="2188675"/>
            <a:ext cx="4797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004575" y="3187400"/>
            <a:ext cx="20589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3497375" y="3649650"/>
            <a:ext cx="4797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359175" y="4209475"/>
            <a:ext cx="17043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411275" y="4607800"/>
            <a:ext cx="14652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068625" y="2692513"/>
            <a:ext cx="1704300" cy="42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(upload file)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6636600" y="1329825"/>
            <a:ext cx="22662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261300" y="1754900"/>
            <a:ext cx="2507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168300" y="2359025"/>
            <a:ext cx="25074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872100" y="2838700"/>
            <a:ext cx="1960200" cy="2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66600" y="683225"/>
            <a:ext cx="8918400" cy="44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237525" y="2390800"/>
            <a:ext cx="3068100" cy="18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Your appointments this week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Mr. YYY                  in 1hr 20min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Mis JJ                     On friday 9:00am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6110300" y="3635125"/>
            <a:ext cx="2874600" cy="14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History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Latest records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Mr.YYY                  see details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Miss  JJ                 see details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Mr Z </a:t>
            </a:r>
            <a:r>
              <a:rPr lang="en">
                <a:solidFill>
                  <a:schemeClr val="dk1"/>
                </a:solidFill>
              </a:rPr>
              <a:t>                         see details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6110300" y="1556225"/>
            <a:ext cx="2874600" cy="18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Messages --   4 unread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Mr.Y              hello, i had a do..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Mr.z              thank you for your..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care++          You have accept..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Care++          you have comple..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miss JJ          me- have a nice ..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265500" y="-1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Doctor Home page</a:t>
            </a:r>
            <a:endParaRPr sz="48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12600" y="1429275"/>
            <a:ext cx="28209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Welcome Dr. XXX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237525" y="1848200"/>
            <a:ext cx="3675600" cy="4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</a:t>
            </a:r>
            <a:r>
              <a:rPr lang="en"/>
              <a:t> 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1112650" y="4231900"/>
            <a:ext cx="4794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Medical Procedures updates     READ NOW!!(link)</a:t>
            </a:r>
            <a:endParaRPr sz="1600"/>
          </a:p>
        </p:txBody>
      </p:sp>
      <p:sp>
        <p:nvSpPr>
          <p:cNvPr id="209" name="Google Shape;209;p21"/>
          <p:cNvSpPr txBox="1"/>
          <p:nvPr/>
        </p:nvSpPr>
        <p:spPr>
          <a:xfrm>
            <a:off x="1112600" y="4631500"/>
            <a:ext cx="4997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Latest pharma drugs updates    READ NOW!!(link</a:t>
            </a:r>
            <a:r>
              <a:rPr lang="en"/>
              <a:t>)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64425" y="683225"/>
            <a:ext cx="1048200" cy="797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Care++</a:t>
            </a:r>
            <a:endParaRPr sz="1800"/>
          </a:p>
        </p:txBody>
      </p:sp>
      <p:sp>
        <p:nvSpPr>
          <p:cNvPr id="211" name="Google Shape;211;p21"/>
          <p:cNvSpPr txBox="1"/>
          <p:nvPr/>
        </p:nvSpPr>
        <p:spPr>
          <a:xfrm>
            <a:off x="1112600" y="683225"/>
            <a:ext cx="7872300" cy="746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               </a:t>
            </a:r>
            <a:r>
              <a:rPr b="1" lang="en">
                <a:solidFill>
                  <a:schemeClr val="dk1"/>
                </a:solidFill>
              </a:rPr>
              <a:t>Support US             Contact US                   Dr.XXX                 Logout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4450" y="1452916"/>
            <a:ext cx="1048200" cy="36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News Articles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New Medicines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doctors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Latest Procedures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Reviews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FAQ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 flipH="1">
            <a:off x="2578175" y="670325"/>
            <a:ext cx="129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4266925" y="683225"/>
            <a:ext cx="12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/>
          <p:nvPr/>
        </p:nvCxnSpPr>
        <p:spPr>
          <a:xfrm flipH="1" rot="10800000">
            <a:off x="5981425" y="709050"/>
            <a:ext cx="129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/>
          <p:nvPr/>
        </p:nvCxnSpPr>
        <p:spPr>
          <a:xfrm rot="10800000">
            <a:off x="7644350" y="631675"/>
            <a:ext cx="0" cy="8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/>
          <p:nvPr/>
        </p:nvCxnSpPr>
        <p:spPr>
          <a:xfrm flipH="1" rot="10800000">
            <a:off x="98650" y="2086700"/>
            <a:ext cx="1005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124425" y="2873075"/>
            <a:ext cx="92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72850" y="3582075"/>
            <a:ext cx="1018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24425" y="4187950"/>
            <a:ext cx="966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137325" y="4536000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