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CA8BD1A-C2CA-4E27-AADE-DFFC5FF5E2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CFF5F3-FD1B-4BC1-89B7-FB2B7ADF19E4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1905000"/>
            <a:ext cx="3962400" cy="43434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Math &amp; Science with </a:t>
            </a:r>
            <a:r>
              <a:rPr lang="en-US" sz="2000" b="1" dirty="0" err="1" smtClean="0"/>
              <a:t>Adruino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</a:p>
          <a:p>
            <a:r>
              <a:rPr lang="en-US" sz="1800" dirty="0"/>
              <a:t>Dr. Lady – Gifted Education Specialist / Leadership Consultant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Mr. Snyder – Degrees in Engineering &amp; Mathematics from Notre Dame; First Robotics FTC Mentor (LHS); First Robotics FLL Mentor (CMS); First Robotics Head Mentor: Cyber Ducks 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914400"/>
            <a:ext cx="39624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GALE@SLU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254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086600" cy="5715000"/>
          </a:xfrm>
        </p:spPr>
        <p:txBody>
          <a:bodyPr/>
          <a:lstStyle/>
          <a:p>
            <a:pPr algn="l"/>
            <a:r>
              <a:rPr lang="en-US" dirty="0" err="1"/>
              <a:t>func</a:t>
            </a:r>
            <a:r>
              <a:rPr lang="en-US" dirty="0"/>
              <a:t> sieve( </a:t>
            </a:r>
            <a:r>
              <a:rPr lang="en-US" dirty="0" err="1"/>
              <a:t>var</a:t>
            </a:r>
            <a:r>
              <a:rPr lang="en-US" dirty="0"/>
              <a:t> N 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PrimeArray</a:t>
            </a:r>
            <a:r>
              <a:rPr lang="en-US" dirty="0"/>
              <a:t> as array of size N</a:t>
            </a:r>
            <a:br>
              <a:rPr lang="en-US" dirty="0"/>
            </a:br>
            <a:r>
              <a:rPr lang="en-US" dirty="0" smtClean="0"/>
              <a:t>initialize </a:t>
            </a:r>
            <a:r>
              <a:rPr lang="en-US" dirty="0" err="1"/>
              <a:t>PrimeArray</a:t>
            </a:r>
            <a:r>
              <a:rPr lang="en-US" dirty="0"/>
              <a:t> to all true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from 2 to N</a:t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dirty="0"/>
              <a:t>each j where </a:t>
            </a:r>
            <a:r>
              <a:rPr lang="en-US" dirty="0" err="1"/>
              <a:t>i</a:t>
            </a:r>
            <a:r>
              <a:rPr lang="en-US" dirty="0"/>
              <a:t> divides j, j from </a:t>
            </a:r>
            <a:r>
              <a:rPr lang="en-US" dirty="0" err="1"/>
              <a:t>i</a:t>
            </a:r>
            <a:r>
              <a:rPr lang="en-US" dirty="0"/>
              <a:t> + 1 to N</a:t>
            </a:r>
            <a:br>
              <a:rPr lang="en-US" dirty="0"/>
            </a:br>
            <a:r>
              <a:rPr lang="en-US" dirty="0" smtClean="0"/>
              <a:t>set </a:t>
            </a:r>
            <a:r>
              <a:rPr lang="en-US" dirty="0" err="1"/>
              <a:t>PrimeArray</a:t>
            </a:r>
            <a:r>
              <a:rPr lang="en-US" dirty="0"/>
              <a:t>( j ) = </a:t>
            </a:r>
            <a:r>
              <a:rPr lang="en-US" dirty="0" smtClean="0"/>
              <a:t>false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PrimeArray</a:t>
            </a:r>
            <a:r>
              <a:rPr lang="en-US" dirty="0" smtClean="0"/>
              <a:t>(x</a:t>
            </a:r>
            <a:r>
              <a:rPr lang="en-US" dirty="0"/>
              <a:t>) </a:t>
            </a:r>
            <a:r>
              <a:rPr lang="en-US" dirty="0" smtClean="0"/>
              <a:t>is true </a:t>
            </a:r>
            <a:r>
              <a:rPr lang="en-US" dirty="0"/>
              <a:t>if x is a prime number.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153400" cy="5714999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pPr marL="228600" lvl="1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/>
              <a:t>lightPin</a:t>
            </a:r>
            <a:r>
              <a:rPr lang="en-US" sz="3200" dirty="0"/>
              <a:t> = 0; </a:t>
            </a:r>
            <a:endParaRPr lang="en-US" sz="3200" dirty="0" smtClean="0"/>
          </a:p>
          <a:p>
            <a:pPr marL="228600" lvl="1" indent="0">
              <a:buNone/>
            </a:pP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/>
              <a:t>ledPin</a:t>
            </a:r>
            <a:r>
              <a:rPr lang="en-US" sz="3200" dirty="0"/>
              <a:t> = </a:t>
            </a:r>
            <a:r>
              <a:rPr lang="en-US" sz="3200" dirty="0" smtClean="0"/>
              <a:t>9</a:t>
            </a:r>
          </a:p>
          <a:p>
            <a:pPr marL="228600" lvl="1" indent="0">
              <a:buNone/>
            </a:pPr>
            <a:r>
              <a:rPr lang="en-US" sz="3200" dirty="0" smtClean="0"/>
              <a:t>void </a:t>
            </a:r>
            <a:r>
              <a:rPr lang="en-US" sz="3200" dirty="0"/>
              <a:t>loop()</a:t>
            </a:r>
          </a:p>
          <a:p>
            <a:pPr marL="228600" lvl="1" indent="0">
              <a:buNone/>
            </a:pPr>
            <a:r>
              <a:rPr lang="en-US" sz="3200" dirty="0"/>
              <a:t>{</a:t>
            </a:r>
          </a:p>
          <a:p>
            <a:pPr marL="228600" lvl="1" indent="0">
              <a:buNone/>
            </a:pPr>
            <a:r>
              <a:rPr lang="en-US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lightLevel</a:t>
            </a:r>
            <a:r>
              <a:rPr lang="en-US" sz="3200" dirty="0"/>
              <a:t> = </a:t>
            </a:r>
            <a:r>
              <a:rPr lang="en-US" sz="3200" dirty="0" err="1" smtClean="0"/>
              <a:t>analogRead</a:t>
            </a:r>
            <a:r>
              <a:rPr lang="en-US" sz="3200" dirty="0" smtClean="0"/>
              <a:t>(</a:t>
            </a:r>
            <a:r>
              <a:rPr lang="en-US" sz="3200" dirty="0" err="1" smtClean="0"/>
              <a:t>lightPin</a:t>
            </a:r>
            <a:r>
              <a:rPr lang="en-US" sz="3200" dirty="0" smtClean="0"/>
              <a:t>); </a:t>
            </a:r>
          </a:p>
          <a:p>
            <a:pPr marL="228600" lvl="1" indent="0"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lightLevel</a:t>
            </a:r>
            <a:r>
              <a:rPr lang="en-US" sz="3200" dirty="0" smtClean="0"/>
              <a:t> = map(</a:t>
            </a:r>
            <a:r>
              <a:rPr lang="en-US" sz="3200" dirty="0" err="1" smtClean="0"/>
              <a:t>lightLevel</a:t>
            </a:r>
            <a:r>
              <a:rPr lang="en-US" sz="3200" dirty="0" smtClean="0"/>
              <a:t>, 0, 900, 0, 255); </a:t>
            </a:r>
          </a:p>
          <a:p>
            <a:pPr marL="228600" lvl="1" indent="0">
              <a:buNone/>
            </a:pPr>
            <a:r>
              <a:rPr lang="en-US" sz="3200" dirty="0" err="1" smtClean="0"/>
              <a:t>lightLevel</a:t>
            </a:r>
            <a:r>
              <a:rPr lang="en-US" sz="3200" dirty="0" smtClean="0"/>
              <a:t> </a:t>
            </a:r>
            <a:r>
              <a:rPr lang="en-US" sz="3200" dirty="0"/>
              <a:t>= constrain(</a:t>
            </a:r>
            <a:r>
              <a:rPr lang="en-US" sz="3200" dirty="0" err="1"/>
              <a:t>lightLevel</a:t>
            </a:r>
            <a:r>
              <a:rPr lang="en-US" sz="3200" dirty="0"/>
              <a:t>, 0, </a:t>
            </a:r>
            <a:r>
              <a:rPr lang="en-US" sz="3200" dirty="0" smtClean="0"/>
              <a:t>255 </a:t>
            </a:r>
            <a:r>
              <a:rPr lang="en-US" sz="3200" dirty="0" err="1"/>
              <a:t>analogWrite</a:t>
            </a:r>
            <a:r>
              <a:rPr lang="en-US" sz="3200" dirty="0"/>
              <a:t>(</a:t>
            </a:r>
            <a:r>
              <a:rPr lang="en-US" sz="3200" dirty="0" err="1"/>
              <a:t>ledPin</a:t>
            </a:r>
            <a:r>
              <a:rPr lang="en-US" sz="3200" dirty="0"/>
              <a:t>, </a:t>
            </a:r>
            <a:r>
              <a:rPr lang="en-US" sz="3200" dirty="0" err="1"/>
              <a:t>lightLevel</a:t>
            </a:r>
            <a:r>
              <a:rPr lang="en-US" sz="3200" dirty="0"/>
              <a:t>);  </a:t>
            </a:r>
          </a:p>
          <a:p>
            <a:pPr marL="228600" lvl="1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7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5676900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http://phet.colorado.edu/sims/ohms-law/ohms-law_en.html</a:t>
            </a:r>
          </a:p>
        </p:txBody>
      </p:sp>
    </p:spTree>
    <p:extLst>
      <p:ext uri="{BB962C8B-B14F-4D97-AF65-F5344CB8AC3E}">
        <p14:creationId xmlns:p14="http://schemas.microsoft.com/office/powerpoint/2010/main" val="53361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0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adyrobin\Downloads\PastedGraphic-1.ti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42950"/>
            <a:ext cx="43434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49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103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103621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00199" y="5791200"/>
            <a:ext cx="6103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http://www.oomlout.com/oom.php/products/ardx/circ-09</a:t>
            </a:r>
          </a:p>
        </p:txBody>
      </p:sp>
    </p:spTree>
    <p:extLst>
      <p:ext uri="{BB962C8B-B14F-4D97-AF65-F5344CB8AC3E}">
        <p14:creationId xmlns:p14="http://schemas.microsoft.com/office/powerpoint/2010/main" val="2930645821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55</TotalTime>
  <Words>107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Composite</vt:lpstr>
      <vt:lpstr>GALE@SLU</vt:lpstr>
      <vt:lpstr>func sieve( var N ) var PrimeArray as array of size N initialize PrimeArray to all true   for i from 2 to N for each j where i divides j, j from i + 1 to N set PrimeArray( j ) = false  PrimeArray(x) is true if x is a prime number.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RSD</dc:creator>
  <cp:lastModifiedBy>RSD</cp:lastModifiedBy>
  <cp:revision>6</cp:revision>
  <dcterms:created xsi:type="dcterms:W3CDTF">2014-10-24T00:15:44Z</dcterms:created>
  <dcterms:modified xsi:type="dcterms:W3CDTF">2014-10-24T02:48:59Z</dcterms:modified>
</cp:coreProperties>
</file>