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9" r:id="rId1"/>
  </p:sldMasterIdLst>
  <p:sldIdLst>
    <p:sldId id="256" r:id="rId2"/>
    <p:sldId id="257" r:id="rId3"/>
    <p:sldId id="260" r:id="rId4"/>
    <p:sldId id="261" r:id="rId5"/>
    <p:sldId id="262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TTEO ALOI" initials="MA" lastIdx="1" clrIdx="0">
    <p:extLst>
      <p:ext uri="{19B8F6BF-5375-455C-9EA6-DF929625EA0E}">
        <p15:presenceInfo xmlns:p15="http://schemas.microsoft.com/office/powerpoint/2012/main" userId="S::laomtt96p09c616o@studenti.unical.it::a3a5a801-ebab-4490-b504-14f38072689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8" d="100"/>
          <a:sy n="78" d="100"/>
        </p:scale>
        <p:origin x="778" y="6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hyperlink" Target="http://silentassasin1.deviantart.com/art/Fan-Symbol-Vector-Clip-Art-Picture-377857090" TargetMode="External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hyperlink" Target="http://silentassasin1.deviantart.com/art/Fan-Symbol-Vector-Clip-Art-Picture-377857090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B10FE91-E63B-442F-AD1F-5F4C1FEC9A42}" type="doc">
      <dgm:prSet loTypeId="urn:microsoft.com/office/officeart/2018/2/layout/IconVerticalSolidList" loCatId="icon" qsTypeId="urn:microsoft.com/office/officeart/2005/8/quickstyle/simple4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39AF609-3ECE-4BBB-B4E7-7B3AA27020DA}">
      <dgm:prSet/>
      <dgm:spPr/>
      <dgm:t>
        <a:bodyPr/>
        <a:lstStyle/>
        <a:p>
          <a:r>
            <a:rPr lang="it-IT" dirty="0"/>
            <a:t>Realizzazione di un VI per interfacciamento tra </a:t>
          </a:r>
          <a:r>
            <a:rPr lang="it-IT" dirty="0" err="1"/>
            <a:t>LabView</a:t>
          </a:r>
          <a:r>
            <a:rPr lang="it-IT" dirty="0"/>
            <a:t> e Arduino.</a:t>
          </a:r>
          <a:endParaRPr lang="en-US" dirty="0"/>
        </a:p>
      </dgm:t>
    </dgm:pt>
    <dgm:pt modelId="{9E896EFE-F196-4EDB-82F5-7C647A8820E4}" type="parTrans" cxnId="{D0310439-0C90-49ED-B3FE-039CAFF83AF4}">
      <dgm:prSet/>
      <dgm:spPr/>
      <dgm:t>
        <a:bodyPr/>
        <a:lstStyle/>
        <a:p>
          <a:endParaRPr lang="en-US"/>
        </a:p>
      </dgm:t>
    </dgm:pt>
    <dgm:pt modelId="{CDB1C0B7-5D91-4120-B3C8-982830844B16}" type="sibTrans" cxnId="{D0310439-0C90-49ED-B3FE-039CAFF83AF4}">
      <dgm:prSet/>
      <dgm:spPr/>
      <dgm:t>
        <a:bodyPr/>
        <a:lstStyle/>
        <a:p>
          <a:endParaRPr lang="en-US"/>
        </a:p>
      </dgm:t>
    </dgm:pt>
    <dgm:pt modelId="{1CF8881F-89CB-4CEB-8A8B-1D2988282A91}">
      <dgm:prSet/>
      <dgm:spPr/>
      <dgm:t>
        <a:bodyPr/>
        <a:lstStyle/>
        <a:p>
          <a:r>
            <a:rPr lang="it-IT" dirty="0"/>
            <a:t>Controllo del verso di rotazione di un motore DC in funzione della temperatura.</a:t>
          </a:r>
          <a:endParaRPr lang="en-US" dirty="0"/>
        </a:p>
      </dgm:t>
    </dgm:pt>
    <dgm:pt modelId="{D062CC35-B3C3-4CC6-B99F-F2BE89A2BCCF}" type="parTrans" cxnId="{E7A8BB0E-1D57-4F09-AFC9-AE0A9EA608F9}">
      <dgm:prSet/>
      <dgm:spPr/>
      <dgm:t>
        <a:bodyPr/>
        <a:lstStyle/>
        <a:p>
          <a:endParaRPr lang="en-US"/>
        </a:p>
      </dgm:t>
    </dgm:pt>
    <dgm:pt modelId="{F2AA6485-A778-4048-A9BC-E3CE78068F00}" type="sibTrans" cxnId="{E7A8BB0E-1D57-4F09-AFC9-AE0A9EA608F9}">
      <dgm:prSet/>
      <dgm:spPr/>
      <dgm:t>
        <a:bodyPr/>
        <a:lstStyle/>
        <a:p>
          <a:endParaRPr lang="en-US"/>
        </a:p>
      </dgm:t>
    </dgm:pt>
    <dgm:pt modelId="{AB13387A-DFF7-4195-8CB5-AC4F06CA1FB1}" type="pres">
      <dgm:prSet presAssocID="{AB10FE91-E63B-442F-AD1F-5F4C1FEC9A42}" presName="root" presStyleCnt="0">
        <dgm:presLayoutVars>
          <dgm:dir/>
          <dgm:resizeHandles val="exact"/>
        </dgm:presLayoutVars>
      </dgm:prSet>
      <dgm:spPr/>
    </dgm:pt>
    <dgm:pt modelId="{978F17B3-84DF-430E-B354-3F3569ED0926}" type="pres">
      <dgm:prSet presAssocID="{839AF609-3ECE-4BBB-B4E7-7B3AA27020DA}" presName="compNode" presStyleCnt="0"/>
      <dgm:spPr/>
    </dgm:pt>
    <dgm:pt modelId="{5C92B357-63C2-415C-A565-B7034F692579}" type="pres">
      <dgm:prSet presAssocID="{839AF609-3ECE-4BBB-B4E7-7B3AA27020DA}" presName="bgRect" presStyleLbl="bgShp" presStyleIdx="0" presStyleCnt="2"/>
      <dgm:spPr/>
    </dgm:pt>
    <dgm:pt modelId="{20C40ACB-ADA9-4EEB-AD1A-E5639B311B5D}" type="pres">
      <dgm:prSet presAssocID="{839AF609-3ECE-4BBB-B4E7-7B3AA27020D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DBFF7874-7FF5-488B-86DA-DB362E75AEC0}" type="pres">
      <dgm:prSet presAssocID="{839AF609-3ECE-4BBB-B4E7-7B3AA27020DA}" presName="spaceRect" presStyleCnt="0"/>
      <dgm:spPr/>
    </dgm:pt>
    <dgm:pt modelId="{80A101D8-D4E0-4ABD-B0C3-E2198DCD4216}" type="pres">
      <dgm:prSet presAssocID="{839AF609-3ECE-4BBB-B4E7-7B3AA27020DA}" presName="parTx" presStyleLbl="revTx" presStyleIdx="0" presStyleCnt="2" custLinFactNeighborX="-168" custLinFactNeighborY="-683">
        <dgm:presLayoutVars>
          <dgm:chMax val="0"/>
          <dgm:chPref val="0"/>
        </dgm:presLayoutVars>
      </dgm:prSet>
      <dgm:spPr/>
    </dgm:pt>
    <dgm:pt modelId="{675CA303-91C1-4200-849A-C922ABDB6ACE}" type="pres">
      <dgm:prSet presAssocID="{CDB1C0B7-5D91-4120-B3C8-982830844B16}" presName="sibTrans" presStyleCnt="0"/>
      <dgm:spPr/>
    </dgm:pt>
    <dgm:pt modelId="{EF5B443E-6A47-4C36-8CB2-A10C70B31D2E}" type="pres">
      <dgm:prSet presAssocID="{1CF8881F-89CB-4CEB-8A8B-1D2988282A91}" presName="compNode" presStyleCnt="0"/>
      <dgm:spPr/>
    </dgm:pt>
    <dgm:pt modelId="{7BD6A71F-3CB3-4FB5-A9D5-622F4B9D3260}" type="pres">
      <dgm:prSet presAssocID="{1CF8881F-89CB-4CEB-8A8B-1D2988282A91}" presName="bgRect" presStyleLbl="bgShp" presStyleIdx="1" presStyleCnt="2"/>
      <dgm:spPr/>
    </dgm:pt>
    <dgm:pt modelId="{C9A68D78-8515-4420-A5A7-E2A7674779AF}" type="pres">
      <dgm:prSet presAssocID="{1CF8881F-89CB-4CEB-8A8B-1D2988282A91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000" b="-1000"/>
          </a:stretch>
        </a:blipFill>
        <a:ln>
          <a:noFill/>
        </a:ln>
      </dgm:spPr>
      <dgm:extLst/>
    </dgm:pt>
    <dgm:pt modelId="{83E058A2-59E4-4742-A7C3-B9E52E40C004}" type="pres">
      <dgm:prSet presAssocID="{1CF8881F-89CB-4CEB-8A8B-1D2988282A91}" presName="spaceRect" presStyleCnt="0"/>
      <dgm:spPr/>
    </dgm:pt>
    <dgm:pt modelId="{557FEF0E-FE9E-4757-B8A9-78CA13D8D3EA}" type="pres">
      <dgm:prSet presAssocID="{1CF8881F-89CB-4CEB-8A8B-1D2988282A91}" presName="parTx" presStyleLbl="revTx" presStyleIdx="1" presStyleCnt="2">
        <dgm:presLayoutVars>
          <dgm:chMax val="0"/>
          <dgm:chPref val="0"/>
        </dgm:presLayoutVars>
      </dgm:prSet>
      <dgm:spPr/>
    </dgm:pt>
  </dgm:ptLst>
  <dgm:cxnLst>
    <dgm:cxn modelId="{0A0A2301-BC6C-419E-8E0D-0EC9AA623294}" type="presOf" srcId="{839AF609-3ECE-4BBB-B4E7-7B3AA27020DA}" destId="{80A101D8-D4E0-4ABD-B0C3-E2198DCD4216}" srcOrd="0" destOrd="0" presId="urn:microsoft.com/office/officeart/2018/2/layout/IconVerticalSolidList"/>
    <dgm:cxn modelId="{BD1F1304-2BEA-4621-8E0C-BE0A4962F6EB}" type="presOf" srcId="{AB10FE91-E63B-442F-AD1F-5F4C1FEC9A42}" destId="{AB13387A-DFF7-4195-8CB5-AC4F06CA1FB1}" srcOrd="0" destOrd="0" presId="urn:microsoft.com/office/officeart/2018/2/layout/IconVerticalSolidList"/>
    <dgm:cxn modelId="{E7A8BB0E-1D57-4F09-AFC9-AE0A9EA608F9}" srcId="{AB10FE91-E63B-442F-AD1F-5F4C1FEC9A42}" destId="{1CF8881F-89CB-4CEB-8A8B-1D2988282A91}" srcOrd="1" destOrd="0" parTransId="{D062CC35-B3C3-4CC6-B99F-F2BE89A2BCCF}" sibTransId="{F2AA6485-A778-4048-A9BC-E3CE78068F00}"/>
    <dgm:cxn modelId="{D0310439-0C90-49ED-B3FE-039CAFF83AF4}" srcId="{AB10FE91-E63B-442F-AD1F-5F4C1FEC9A42}" destId="{839AF609-3ECE-4BBB-B4E7-7B3AA27020DA}" srcOrd="0" destOrd="0" parTransId="{9E896EFE-F196-4EDB-82F5-7C647A8820E4}" sibTransId="{CDB1C0B7-5D91-4120-B3C8-982830844B16}"/>
    <dgm:cxn modelId="{E969FC3C-65E6-43FF-AD6E-6130C35D54EA}" type="presOf" srcId="{1CF8881F-89CB-4CEB-8A8B-1D2988282A91}" destId="{557FEF0E-FE9E-4757-B8A9-78CA13D8D3EA}" srcOrd="0" destOrd="0" presId="urn:microsoft.com/office/officeart/2018/2/layout/IconVerticalSolidList"/>
    <dgm:cxn modelId="{83ACCB49-CEAA-47C2-A15A-A6077E45E5F3}" type="presParOf" srcId="{AB13387A-DFF7-4195-8CB5-AC4F06CA1FB1}" destId="{978F17B3-84DF-430E-B354-3F3569ED0926}" srcOrd="0" destOrd="0" presId="urn:microsoft.com/office/officeart/2018/2/layout/IconVerticalSolidList"/>
    <dgm:cxn modelId="{0A26DE16-C685-4182-B44D-8C821FDB60F2}" type="presParOf" srcId="{978F17B3-84DF-430E-B354-3F3569ED0926}" destId="{5C92B357-63C2-415C-A565-B7034F692579}" srcOrd="0" destOrd="0" presId="urn:microsoft.com/office/officeart/2018/2/layout/IconVerticalSolidList"/>
    <dgm:cxn modelId="{BBC4F716-3249-4507-B9E7-59A852D9FF03}" type="presParOf" srcId="{978F17B3-84DF-430E-B354-3F3569ED0926}" destId="{20C40ACB-ADA9-4EEB-AD1A-E5639B311B5D}" srcOrd="1" destOrd="0" presId="urn:microsoft.com/office/officeart/2018/2/layout/IconVerticalSolidList"/>
    <dgm:cxn modelId="{699F5542-78B9-4C14-9B79-CCD3541EDA5F}" type="presParOf" srcId="{978F17B3-84DF-430E-B354-3F3569ED0926}" destId="{DBFF7874-7FF5-488B-86DA-DB362E75AEC0}" srcOrd="2" destOrd="0" presId="urn:microsoft.com/office/officeart/2018/2/layout/IconVerticalSolidList"/>
    <dgm:cxn modelId="{11237BB1-811B-49DC-8638-780DA9A7DFE8}" type="presParOf" srcId="{978F17B3-84DF-430E-B354-3F3569ED0926}" destId="{80A101D8-D4E0-4ABD-B0C3-E2198DCD4216}" srcOrd="3" destOrd="0" presId="urn:microsoft.com/office/officeart/2018/2/layout/IconVerticalSolidList"/>
    <dgm:cxn modelId="{3CDBEC93-DE03-4BA4-9D97-508D2A6B3490}" type="presParOf" srcId="{AB13387A-DFF7-4195-8CB5-AC4F06CA1FB1}" destId="{675CA303-91C1-4200-849A-C922ABDB6ACE}" srcOrd="1" destOrd="0" presId="urn:microsoft.com/office/officeart/2018/2/layout/IconVerticalSolidList"/>
    <dgm:cxn modelId="{6676C308-AA64-47C1-B495-6AE6C5E68CCF}" type="presParOf" srcId="{AB13387A-DFF7-4195-8CB5-AC4F06CA1FB1}" destId="{EF5B443E-6A47-4C36-8CB2-A10C70B31D2E}" srcOrd="2" destOrd="0" presId="urn:microsoft.com/office/officeart/2018/2/layout/IconVerticalSolidList"/>
    <dgm:cxn modelId="{759F74E7-BDEF-41A9-BA7A-D4B922EB6374}" type="presParOf" srcId="{EF5B443E-6A47-4C36-8CB2-A10C70B31D2E}" destId="{7BD6A71F-3CB3-4FB5-A9D5-622F4B9D3260}" srcOrd="0" destOrd="0" presId="urn:microsoft.com/office/officeart/2018/2/layout/IconVerticalSolidList"/>
    <dgm:cxn modelId="{513952FE-BFFE-4A48-A481-4020D90006DC}" type="presParOf" srcId="{EF5B443E-6A47-4C36-8CB2-A10C70B31D2E}" destId="{C9A68D78-8515-4420-A5A7-E2A7674779AF}" srcOrd="1" destOrd="0" presId="urn:microsoft.com/office/officeart/2018/2/layout/IconVerticalSolidList"/>
    <dgm:cxn modelId="{2942B4DB-2315-4315-9E8B-03B7A1640FFE}" type="presParOf" srcId="{EF5B443E-6A47-4C36-8CB2-A10C70B31D2E}" destId="{83E058A2-59E4-4742-A7C3-B9E52E40C004}" srcOrd="2" destOrd="0" presId="urn:microsoft.com/office/officeart/2018/2/layout/IconVerticalSolidList"/>
    <dgm:cxn modelId="{AEE2F750-CB3E-454B-8622-67B134862808}" type="presParOf" srcId="{EF5B443E-6A47-4C36-8CB2-A10C70B31D2E}" destId="{557FEF0E-FE9E-4757-B8A9-78CA13D8D3E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702007-C5BB-46D3-AEEC-CA8679EE290C}" type="doc">
      <dgm:prSet loTypeId="urn:microsoft.com/office/officeart/2016/7/layout/ChevronBlockProcess" loCatId="process" qsTypeId="urn:microsoft.com/office/officeart/2005/8/quickstyle/simple4" qsCatId="simple" csTypeId="urn:microsoft.com/office/officeart/2005/8/colors/colorful5" csCatId="colorful" phldr="1"/>
      <dgm:spPr/>
      <dgm:t>
        <a:bodyPr/>
        <a:lstStyle/>
        <a:p>
          <a:endParaRPr lang="it-IT"/>
        </a:p>
      </dgm:t>
    </dgm:pt>
    <dgm:pt modelId="{88E75184-1D88-4E68-A521-6F78A698C726}">
      <dgm:prSet phldrT="[Testo]"/>
      <dgm:spPr/>
      <dgm:t>
        <a:bodyPr/>
        <a:lstStyle/>
        <a:p>
          <a:r>
            <a:rPr lang="it-IT" dirty="0"/>
            <a:t>Configurazione della porta seriale</a:t>
          </a:r>
        </a:p>
      </dgm:t>
    </dgm:pt>
    <dgm:pt modelId="{FC4FAEA2-79B0-43A7-883C-B071E2EF544B}" type="parTrans" cxnId="{DC4C8875-C377-4868-B446-2BC8EFBBE4E6}">
      <dgm:prSet/>
      <dgm:spPr/>
      <dgm:t>
        <a:bodyPr/>
        <a:lstStyle/>
        <a:p>
          <a:endParaRPr lang="it-IT"/>
        </a:p>
      </dgm:t>
    </dgm:pt>
    <dgm:pt modelId="{00BD0673-8B8A-4F32-A2CD-6F9080CC114B}" type="sibTrans" cxnId="{DC4C8875-C377-4868-B446-2BC8EFBBE4E6}">
      <dgm:prSet/>
      <dgm:spPr/>
      <dgm:t>
        <a:bodyPr/>
        <a:lstStyle/>
        <a:p>
          <a:endParaRPr lang="it-IT"/>
        </a:p>
      </dgm:t>
    </dgm:pt>
    <dgm:pt modelId="{7E584A9F-C81B-4166-9D22-170502B78BF0}">
      <dgm:prSet phldrT="[Testo]"/>
      <dgm:spPr/>
      <dgm:t>
        <a:bodyPr/>
        <a:lstStyle/>
        <a:p>
          <a:r>
            <a:rPr lang="it-IT"/>
            <a:t>Apertura della comunicazione</a:t>
          </a:r>
        </a:p>
      </dgm:t>
    </dgm:pt>
    <dgm:pt modelId="{2E46BD64-77D1-463A-A82A-9ED8C3090379}" type="parTrans" cxnId="{7BD8F71D-54AE-4988-B62D-4FC48D25156F}">
      <dgm:prSet/>
      <dgm:spPr/>
      <dgm:t>
        <a:bodyPr/>
        <a:lstStyle/>
        <a:p>
          <a:endParaRPr lang="it-IT"/>
        </a:p>
      </dgm:t>
    </dgm:pt>
    <dgm:pt modelId="{82611E06-15C9-43DF-8AB7-1A7680E2B313}" type="sibTrans" cxnId="{7BD8F71D-54AE-4988-B62D-4FC48D25156F}">
      <dgm:prSet/>
      <dgm:spPr/>
      <dgm:t>
        <a:bodyPr/>
        <a:lstStyle/>
        <a:p>
          <a:endParaRPr lang="it-IT"/>
        </a:p>
      </dgm:t>
    </dgm:pt>
    <dgm:pt modelId="{A5A771A2-3AD0-49B5-ABE8-0ABFBF17D583}">
      <dgm:prSet phldrT="[Testo]"/>
      <dgm:spPr/>
      <dgm:t>
        <a:bodyPr/>
        <a:lstStyle/>
        <a:p>
          <a:r>
            <a:rPr lang="it-IT"/>
            <a:t>Settaggio della porta seriale</a:t>
          </a:r>
        </a:p>
      </dgm:t>
    </dgm:pt>
    <dgm:pt modelId="{02E45A51-BEA4-4388-8614-AB893D3B5090}" type="parTrans" cxnId="{7F30423D-5F1D-485E-AC7C-E6AE6733F801}">
      <dgm:prSet/>
      <dgm:spPr/>
      <dgm:t>
        <a:bodyPr/>
        <a:lstStyle/>
        <a:p>
          <a:endParaRPr lang="it-IT"/>
        </a:p>
      </dgm:t>
    </dgm:pt>
    <dgm:pt modelId="{DE1BD463-EE41-4220-AFE2-B4646553734B}" type="sibTrans" cxnId="{7F30423D-5F1D-485E-AC7C-E6AE6733F801}">
      <dgm:prSet/>
      <dgm:spPr/>
      <dgm:t>
        <a:bodyPr/>
        <a:lstStyle/>
        <a:p>
          <a:endParaRPr lang="it-IT"/>
        </a:p>
      </dgm:t>
    </dgm:pt>
    <dgm:pt modelId="{905A31CD-626E-45D6-865A-F351A8DE836F}">
      <dgm:prSet phldrT="[Testo]"/>
      <dgm:spPr/>
      <dgm:t>
        <a:bodyPr/>
        <a:lstStyle/>
        <a:p>
          <a:r>
            <a:rPr lang="it-IT"/>
            <a:t>Lettura del dato</a:t>
          </a:r>
        </a:p>
      </dgm:t>
    </dgm:pt>
    <dgm:pt modelId="{B5E7F237-DA7B-4CC6-91E9-2C9A1EF891B8}" type="parTrans" cxnId="{3EA32823-5A9F-4FA4-A06F-31E577F62839}">
      <dgm:prSet/>
      <dgm:spPr/>
      <dgm:t>
        <a:bodyPr/>
        <a:lstStyle/>
        <a:p>
          <a:endParaRPr lang="it-IT"/>
        </a:p>
      </dgm:t>
    </dgm:pt>
    <dgm:pt modelId="{E2A22E1A-F00B-4304-9AAB-8E920F330CB4}" type="sibTrans" cxnId="{3EA32823-5A9F-4FA4-A06F-31E577F62839}">
      <dgm:prSet/>
      <dgm:spPr/>
      <dgm:t>
        <a:bodyPr/>
        <a:lstStyle/>
        <a:p>
          <a:endParaRPr lang="it-IT"/>
        </a:p>
      </dgm:t>
    </dgm:pt>
    <dgm:pt modelId="{36AFA96A-0954-4FF6-A6AF-414A0B7C6983}">
      <dgm:prSet phldrT="[Testo]"/>
      <dgm:spPr/>
      <dgm:t>
        <a:bodyPr/>
        <a:lstStyle/>
        <a:p>
          <a:r>
            <a:rPr lang="it-IT"/>
            <a:t>Richiesta dato tramite scrittura sulla seriale</a:t>
          </a:r>
        </a:p>
      </dgm:t>
    </dgm:pt>
    <dgm:pt modelId="{634C897E-51A1-4EF0-83CF-D48D5B2D9473}" type="parTrans" cxnId="{54BDAC0C-A173-4C7A-B8AF-1123CB5A7CC2}">
      <dgm:prSet/>
      <dgm:spPr/>
      <dgm:t>
        <a:bodyPr/>
        <a:lstStyle/>
        <a:p>
          <a:endParaRPr lang="it-IT"/>
        </a:p>
      </dgm:t>
    </dgm:pt>
    <dgm:pt modelId="{C0C3EC66-372D-4ED4-BCB8-613CCA9D7E80}" type="sibTrans" cxnId="{54BDAC0C-A173-4C7A-B8AF-1123CB5A7CC2}">
      <dgm:prSet/>
      <dgm:spPr/>
      <dgm:t>
        <a:bodyPr/>
        <a:lstStyle/>
        <a:p>
          <a:endParaRPr lang="it-IT"/>
        </a:p>
      </dgm:t>
    </dgm:pt>
    <dgm:pt modelId="{424C6617-9A9E-4231-8F2D-7D9118CE9C42}">
      <dgm:prSet phldrT="[Testo]"/>
      <dgm:spPr/>
      <dgm:t>
        <a:bodyPr/>
        <a:lstStyle/>
        <a:p>
          <a:r>
            <a:rPr lang="it-IT"/>
            <a:t>Lettura da seriale</a:t>
          </a:r>
        </a:p>
      </dgm:t>
    </dgm:pt>
    <dgm:pt modelId="{A09A6982-3419-4645-9637-DABA2B67D659}" type="parTrans" cxnId="{E653FCFE-DC58-4C3A-94EA-E666412BD6E5}">
      <dgm:prSet/>
      <dgm:spPr/>
      <dgm:t>
        <a:bodyPr/>
        <a:lstStyle/>
        <a:p>
          <a:endParaRPr lang="it-IT"/>
        </a:p>
      </dgm:t>
    </dgm:pt>
    <dgm:pt modelId="{FFBBC7E4-8F1B-43A1-B347-30DBDC128023}" type="sibTrans" cxnId="{E653FCFE-DC58-4C3A-94EA-E666412BD6E5}">
      <dgm:prSet/>
      <dgm:spPr/>
      <dgm:t>
        <a:bodyPr/>
        <a:lstStyle/>
        <a:p>
          <a:endParaRPr lang="it-IT"/>
        </a:p>
      </dgm:t>
    </dgm:pt>
    <dgm:pt modelId="{DC61D5FE-1786-4843-B99A-6FFF3EFDC25C}">
      <dgm:prSet/>
      <dgm:spPr/>
      <dgm:t>
        <a:bodyPr/>
        <a:lstStyle/>
        <a:p>
          <a:r>
            <a:rPr lang="it-IT"/>
            <a:t>Logica di controllo</a:t>
          </a:r>
        </a:p>
      </dgm:t>
    </dgm:pt>
    <dgm:pt modelId="{75ACE990-5FB4-48C5-9D30-9D6F79243689}" type="parTrans" cxnId="{825E6CB9-1166-4ECD-8A7D-36602BC6B919}">
      <dgm:prSet/>
      <dgm:spPr/>
      <dgm:t>
        <a:bodyPr/>
        <a:lstStyle/>
        <a:p>
          <a:endParaRPr lang="it-IT"/>
        </a:p>
      </dgm:t>
    </dgm:pt>
    <dgm:pt modelId="{57B3A811-7274-48E1-8467-0860EBC6D52F}" type="sibTrans" cxnId="{825E6CB9-1166-4ECD-8A7D-36602BC6B919}">
      <dgm:prSet/>
      <dgm:spPr/>
      <dgm:t>
        <a:bodyPr/>
        <a:lstStyle/>
        <a:p>
          <a:endParaRPr lang="it-IT"/>
        </a:p>
      </dgm:t>
    </dgm:pt>
    <dgm:pt modelId="{A82BBC15-76F0-4067-B613-4E7749F566A0}">
      <dgm:prSet/>
      <dgm:spPr/>
      <dgm:t>
        <a:bodyPr/>
        <a:lstStyle/>
        <a:p>
          <a:r>
            <a:rPr lang="it-IT"/>
            <a:t>Logica Booleana</a:t>
          </a:r>
        </a:p>
      </dgm:t>
    </dgm:pt>
    <dgm:pt modelId="{B3A7A2F7-8207-4DF0-9824-BB700054BE02}" type="parTrans" cxnId="{B509420B-0634-459E-9CEA-AF75E12E83EB}">
      <dgm:prSet/>
      <dgm:spPr/>
      <dgm:t>
        <a:bodyPr/>
        <a:lstStyle/>
        <a:p>
          <a:endParaRPr lang="it-IT"/>
        </a:p>
      </dgm:t>
    </dgm:pt>
    <dgm:pt modelId="{64DC19E1-5A17-44B3-B427-1F1D2092F6AC}" type="sibTrans" cxnId="{B509420B-0634-459E-9CEA-AF75E12E83EB}">
      <dgm:prSet/>
      <dgm:spPr/>
      <dgm:t>
        <a:bodyPr/>
        <a:lstStyle/>
        <a:p>
          <a:endParaRPr lang="it-IT"/>
        </a:p>
      </dgm:t>
    </dgm:pt>
    <dgm:pt modelId="{CA296031-FE26-442F-A708-CEEBB2509BB2}">
      <dgm:prSet/>
      <dgm:spPr/>
      <dgm:t>
        <a:bodyPr/>
        <a:lstStyle/>
        <a:p>
          <a:r>
            <a:rPr lang="it-IT"/>
            <a:t>Scrittura sulla porta seriale</a:t>
          </a:r>
        </a:p>
      </dgm:t>
    </dgm:pt>
    <dgm:pt modelId="{09ED2985-0D0D-48E4-875D-A7D0119759D4}" type="parTrans" cxnId="{3F1EE1FA-0774-4F06-BBB3-90713EE7B34D}">
      <dgm:prSet/>
      <dgm:spPr/>
      <dgm:t>
        <a:bodyPr/>
        <a:lstStyle/>
        <a:p>
          <a:endParaRPr lang="it-IT"/>
        </a:p>
      </dgm:t>
    </dgm:pt>
    <dgm:pt modelId="{D580D823-2B9A-4B18-9B14-2307DC534607}" type="sibTrans" cxnId="{3F1EE1FA-0774-4F06-BBB3-90713EE7B34D}">
      <dgm:prSet/>
      <dgm:spPr/>
      <dgm:t>
        <a:bodyPr/>
        <a:lstStyle/>
        <a:p>
          <a:endParaRPr lang="it-IT"/>
        </a:p>
      </dgm:t>
    </dgm:pt>
    <dgm:pt modelId="{9620FE6C-0951-4F0E-A14A-93182D59CF28}">
      <dgm:prSet/>
      <dgm:spPr/>
      <dgm:t>
        <a:bodyPr/>
        <a:lstStyle/>
        <a:p>
          <a:r>
            <a:rPr lang="it-IT"/>
            <a:t>Controllo di errore</a:t>
          </a:r>
        </a:p>
      </dgm:t>
    </dgm:pt>
    <dgm:pt modelId="{33749A9E-8F07-4924-AA43-E61471062A3B}" type="parTrans" cxnId="{72241759-67C1-42AF-9035-3428880D5D4C}">
      <dgm:prSet/>
      <dgm:spPr/>
      <dgm:t>
        <a:bodyPr/>
        <a:lstStyle/>
        <a:p>
          <a:endParaRPr lang="it-IT"/>
        </a:p>
      </dgm:t>
    </dgm:pt>
    <dgm:pt modelId="{480652A5-B83D-4DB7-AEAC-1CAB14932EF7}" type="sibTrans" cxnId="{72241759-67C1-42AF-9035-3428880D5D4C}">
      <dgm:prSet/>
      <dgm:spPr/>
      <dgm:t>
        <a:bodyPr/>
        <a:lstStyle/>
        <a:p>
          <a:endParaRPr lang="it-IT"/>
        </a:p>
      </dgm:t>
    </dgm:pt>
    <dgm:pt modelId="{9BA38A97-6151-46AA-A1FF-76E7EFF8DDAC}" type="pres">
      <dgm:prSet presAssocID="{24702007-C5BB-46D3-AEEC-CA8679EE290C}" presName="Name0" presStyleCnt="0">
        <dgm:presLayoutVars>
          <dgm:dir/>
          <dgm:animLvl val="lvl"/>
          <dgm:resizeHandles val="exact"/>
        </dgm:presLayoutVars>
      </dgm:prSet>
      <dgm:spPr/>
    </dgm:pt>
    <dgm:pt modelId="{3917F53A-DD7E-4C93-BB0B-5C3ABBC80637}" type="pres">
      <dgm:prSet presAssocID="{88E75184-1D88-4E68-A521-6F78A698C726}" presName="composite" presStyleCnt="0"/>
      <dgm:spPr/>
    </dgm:pt>
    <dgm:pt modelId="{B76DF93C-5E21-40ED-A046-AC3A0E70AA0A}" type="pres">
      <dgm:prSet presAssocID="{88E75184-1D88-4E68-A521-6F78A698C726}" presName="parTx" presStyleLbl="alignNode1" presStyleIdx="0" presStyleCnt="3">
        <dgm:presLayoutVars>
          <dgm:chMax val="0"/>
          <dgm:chPref val="0"/>
        </dgm:presLayoutVars>
      </dgm:prSet>
      <dgm:spPr/>
    </dgm:pt>
    <dgm:pt modelId="{B1C379D1-BAB6-44FD-9A7B-59A1298893D0}" type="pres">
      <dgm:prSet presAssocID="{88E75184-1D88-4E68-A521-6F78A698C726}" presName="desTx" presStyleLbl="alignAccFollowNode1" presStyleIdx="0" presStyleCnt="3">
        <dgm:presLayoutVars/>
      </dgm:prSet>
      <dgm:spPr/>
    </dgm:pt>
    <dgm:pt modelId="{3F68B1E5-0E7B-4183-9168-8EFB3D43BB74}" type="pres">
      <dgm:prSet presAssocID="{00BD0673-8B8A-4F32-A2CD-6F9080CC114B}" presName="space" presStyleCnt="0"/>
      <dgm:spPr/>
    </dgm:pt>
    <dgm:pt modelId="{9A600C13-68EC-45D2-9FAB-4E7434ABCB16}" type="pres">
      <dgm:prSet presAssocID="{905A31CD-626E-45D6-865A-F351A8DE836F}" presName="composite" presStyleCnt="0"/>
      <dgm:spPr/>
    </dgm:pt>
    <dgm:pt modelId="{2DDD050C-4ED1-4516-9FA4-053191BC96C8}" type="pres">
      <dgm:prSet presAssocID="{905A31CD-626E-45D6-865A-F351A8DE836F}" presName="parTx" presStyleLbl="alignNode1" presStyleIdx="1" presStyleCnt="3">
        <dgm:presLayoutVars>
          <dgm:chMax val="0"/>
          <dgm:chPref val="0"/>
        </dgm:presLayoutVars>
      </dgm:prSet>
      <dgm:spPr/>
    </dgm:pt>
    <dgm:pt modelId="{AE28BE88-73A5-4AF5-AC94-BE829C66EB40}" type="pres">
      <dgm:prSet presAssocID="{905A31CD-626E-45D6-865A-F351A8DE836F}" presName="desTx" presStyleLbl="alignAccFollowNode1" presStyleIdx="1" presStyleCnt="3">
        <dgm:presLayoutVars/>
      </dgm:prSet>
      <dgm:spPr/>
    </dgm:pt>
    <dgm:pt modelId="{FDB1D5E2-3C22-4003-8983-488BB0FFAA7B}" type="pres">
      <dgm:prSet presAssocID="{E2A22E1A-F00B-4304-9AAB-8E920F330CB4}" presName="space" presStyleCnt="0"/>
      <dgm:spPr/>
    </dgm:pt>
    <dgm:pt modelId="{BB4DDD38-C678-4FC9-9BE8-C54E2480FE98}" type="pres">
      <dgm:prSet presAssocID="{DC61D5FE-1786-4843-B99A-6FFF3EFDC25C}" presName="composite" presStyleCnt="0"/>
      <dgm:spPr/>
    </dgm:pt>
    <dgm:pt modelId="{52DB780B-7212-4A6A-9589-7083368D446B}" type="pres">
      <dgm:prSet presAssocID="{DC61D5FE-1786-4843-B99A-6FFF3EFDC25C}" presName="parTx" presStyleLbl="alignNode1" presStyleIdx="2" presStyleCnt="3">
        <dgm:presLayoutVars>
          <dgm:chMax val="0"/>
          <dgm:chPref val="0"/>
        </dgm:presLayoutVars>
      </dgm:prSet>
      <dgm:spPr/>
    </dgm:pt>
    <dgm:pt modelId="{752D1DCA-5CE3-45D8-9C1B-8BB8A97D60F7}" type="pres">
      <dgm:prSet presAssocID="{DC61D5FE-1786-4843-B99A-6FFF3EFDC25C}" presName="desTx" presStyleLbl="alignAccFollowNode1" presStyleIdx="2" presStyleCnt="3">
        <dgm:presLayoutVars/>
      </dgm:prSet>
      <dgm:spPr/>
    </dgm:pt>
  </dgm:ptLst>
  <dgm:cxnLst>
    <dgm:cxn modelId="{955E8C08-F007-47A0-89CF-07DF6D4DE1B3}" type="presOf" srcId="{9620FE6C-0951-4F0E-A14A-93182D59CF28}" destId="{752D1DCA-5CE3-45D8-9C1B-8BB8A97D60F7}" srcOrd="0" destOrd="2" presId="urn:microsoft.com/office/officeart/2016/7/layout/ChevronBlockProcess"/>
    <dgm:cxn modelId="{B509420B-0634-459E-9CEA-AF75E12E83EB}" srcId="{DC61D5FE-1786-4843-B99A-6FFF3EFDC25C}" destId="{A82BBC15-76F0-4067-B613-4E7749F566A0}" srcOrd="0" destOrd="0" parTransId="{B3A7A2F7-8207-4DF0-9824-BB700054BE02}" sibTransId="{64DC19E1-5A17-44B3-B427-1F1D2092F6AC}"/>
    <dgm:cxn modelId="{54BDAC0C-A173-4C7A-B8AF-1123CB5A7CC2}" srcId="{905A31CD-626E-45D6-865A-F351A8DE836F}" destId="{36AFA96A-0954-4FF6-A6AF-414A0B7C6983}" srcOrd="0" destOrd="0" parTransId="{634C897E-51A1-4EF0-83CF-D48D5B2D9473}" sibTransId="{C0C3EC66-372D-4ED4-BCB8-613CCA9D7E80}"/>
    <dgm:cxn modelId="{7BD8F71D-54AE-4988-B62D-4FC48D25156F}" srcId="{88E75184-1D88-4E68-A521-6F78A698C726}" destId="{7E584A9F-C81B-4166-9D22-170502B78BF0}" srcOrd="0" destOrd="0" parTransId="{2E46BD64-77D1-463A-A82A-9ED8C3090379}" sibTransId="{82611E06-15C9-43DF-8AB7-1A7680E2B313}"/>
    <dgm:cxn modelId="{3EA32823-5A9F-4FA4-A06F-31E577F62839}" srcId="{24702007-C5BB-46D3-AEEC-CA8679EE290C}" destId="{905A31CD-626E-45D6-865A-F351A8DE836F}" srcOrd="1" destOrd="0" parTransId="{B5E7F237-DA7B-4CC6-91E9-2C9A1EF891B8}" sibTransId="{E2A22E1A-F00B-4304-9AAB-8E920F330CB4}"/>
    <dgm:cxn modelId="{7F30423D-5F1D-485E-AC7C-E6AE6733F801}" srcId="{88E75184-1D88-4E68-A521-6F78A698C726}" destId="{A5A771A2-3AD0-49B5-ABE8-0ABFBF17D583}" srcOrd="1" destOrd="0" parTransId="{02E45A51-BEA4-4388-8614-AB893D3B5090}" sibTransId="{DE1BD463-EE41-4220-AFE2-B4646553734B}"/>
    <dgm:cxn modelId="{3AAC085D-DB18-40CD-9813-8910530148AF}" type="presOf" srcId="{88E75184-1D88-4E68-A521-6F78A698C726}" destId="{B76DF93C-5E21-40ED-A046-AC3A0E70AA0A}" srcOrd="0" destOrd="0" presId="urn:microsoft.com/office/officeart/2016/7/layout/ChevronBlockProcess"/>
    <dgm:cxn modelId="{F3EB865E-0578-4FCD-87D2-ACDEF9BF333E}" type="presOf" srcId="{A5A771A2-3AD0-49B5-ABE8-0ABFBF17D583}" destId="{B1C379D1-BAB6-44FD-9A7B-59A1298893D0}" srcOrd="0" destOrd="1" presId="urn:microsoft.com/office/officeart/2016/7/layout/ChevronBlockProcess"/>
    <dgm:cxn modelId="{52F86745-6E0D-4DE5-B2CD-BFCE00EB99B5}" type="presOf" srcId="{36AFA96A-0954-4FF6-A6AF-414A0B7C6983}" destId="{AE28BE88-73A5-4AF5-AC94-BE829C66EB40}" srcOrd="0" destOrd="0" presId="urn:microsoft.com/office/officeart/2016/7/layout/ChevronBlockProcess"/>
    <dgm:cxn modelId="{67E8F965-20B3-4D5F-84FB-FD37F913CF3C}" type="presOf" srcId="{424C6617-9A9E-4231-8F2D-7D9118CE9C42}" destId="{AE28BE88-73A5-4AF5-AC94-BE829C66EB40}" srcOrd="0" destOrd="1" presId="urn:microsoft.com/office/officeart/2016/7/layout/ChevronBlockProcess"/>
    <dgm:cxn modelId="{17D5326D-F596-4E08-BF48-86796DC5AF73}" type="presOf" srcId="{905A31CD-626E-45D6-865A-F351A8DE836F}" destId="{2DDD050C-4ED1-4516-9FA4-053191BC96C8}" srcOrd="0" destOrd="0" presId="urn:microsoft.com/office/officeart/2016/7/layout/ChevronBlockProcess"/>
    <dgm:cxn modelId="{3CB11D53-4646-443F-B870-1438C47AB707}" type="presOf" srcId="{24702007-C5BB-46D3-AEEC-CA8679EE290C}" destId="{9BA38A97-6151-46AA-A1FF-76E7EFF8DDAC}" srcOrd="0" destOrd="0" presId="urn:microsoft.com/office/officeart/2016/7/layout/ChevronBlockProcess"/>
    <dgm:cxn modelId="{DC4C8875-C377-4868-B446-2BC8EFBBE4E6}" srcId="{24702007-C5BB-46D3-AEEC-CA8679EE290C}" destId="{88E75184-1D88-4E68-A521-6F78A698C726}" srcOrd="0" destOrd="0" parTransId="{FC4FAEA2-79B0-43A7-883C-B071E2EF544B}" sibTransId="{00BD0673-8B8A-4F32-A2CD-6F9080CC114B}"/>
    <dgm:cxn modelId="{72241759-67C1-42AF-9035-3428880D5D4C}" srcId="{DC61D5FE-1786-4843-B99A-6FFF3EFDC25C}" destId="{9620FE6C-0951-4F0E-A14A-93182D59CF28}" srcOrd="2" destOrd="0" parTransId="{33749A9E-8F07-4924-AA43-E61471062A3B}" sibTransId="{480652A5-B83D-4DB7-AEAC-1CAB14932EF7}"/>
    <dgm:cxn modelId="{DAB9FB83-D0DD-4023-879C-DB52DC27CA29}" type="presOf" srcId="{A82BBC15-76F0-4067-B613-4E7749F566A0}" destId="{752D1DCA-5CE3-45D8-9C1B-8BB8A97D60F7}" srcOrd="0" destOrd="0" presId="urn:microsoft.com/office/officeart/2016/7/layout/ChevronBlockProcess"/>
    <dgm:cxn modelId="{07F77197-C2B1-4081-8616-64BB3A05FA75}" type="presOf" srcId="{7E584A9F-C81B-4166-9D22-170502B78BF0}" destId="{B1C379D1-BAB6-44FD-9A7B-59A1298893D0}" srcOrd="0" destOrd="0" presId="urn:microsoft.com/office/officeart/2016/7/layout/ChevronBlockProcess"/>
    <dgm:cxn modelId="{825E6CB9-1166-4ECD-8A7D-36602BC6B919}" srcId="{24702007-C5BB-46D3-AEEC-CA8679EE290C}" destId="{DC61D5FE-1786-4843-B99A-6FFF3EFDC25C}" srcOrd="2" destOrd="0" parTransId="{75ACE990-5FB4-48C5-9D30-9D6F79243689}" sibTransId="{57B3A811-7274-48E1-8467-0860EBC6D52F}"/>
    <dgm:cxn modelId="{EF50ECBF-1F15-4720-B176-C089BB164C80}" type="presOf" srcId="{DC61D5FE-1786-4843-B99A-6FFF3EFDC25C}" destId="{52DB780B-7212-4A6A-9589-7083368D446B}" srcOrd="0" destOrd="0" presId="urn:microsoft.com/office/officeart/2016/7/layout/ChevronBlockProcess"/>
    <dgm:cxn modelId="{950440D8-E05A-46A9-B3E8-7886A1B3925B}" type="presOf" srcId="{CA296031-FE26-442F-A708-CEEBB2509BB2}" destId="{752D1DCA-5CE3-45D8-9C1B-8BB8A97D60F7}" srcOrd="0" destOrd="1" presId="urn:microsoft.com/office/officeart/2016/7/layout/ChevronBlockProcess"/>
    <dgm:cxn modelId="{3F1EE1FA-0774-4F06-BBB3-90713EE7B34D}" srcId="{DC61D5FE-1786-4843-B99A-6FFF3EFDC25C}" destId="{CA296031-FE26-442F-A708-CEEBB2509BB2}" srcOrd="1" destOrd="0" parTransId="{09ED2985-0D0D-48E4-875D-A7D0119759D4}" sibTransId="{D580D823-2B9A-4B18-9B14-2307DC534607}"/>
    <dgm:cxn modelId="{E653FCFE-DC58-4C3A-94EA-E666412BD6E5}" srcId="{905A31CD-626E-45D6-865A-F351A8DE836F}" destId="{424C6617-9A9E-4231-8F2D-7D9118CE9C42}" srcOrd="1" destOrd="0" parTransId="{A09A6982-3419-4645-9637-DABA2B67D659}" sibTransId="{FFBBC7E4-8F1B-43A1-B347-30DBDC128023}"/>
    <dgm:cxn modelId="{646AD920-9542-41CB-95CF-A6E3728004CB}" type="presParOf" srcId="{9BA38A97-6151-46AA-A1FF-76E7EFF8DDAC}" destId="{3917F53A-DD7E-4C93-BB0B-5C3ABBC80637}" srcOrd="0" destOrd="0" presId="urn:microsoft.com/office/officeart/2016/7/layout/ChevronBlockProcess"/>
    <dgm:cxn modelId="{3643183F-0D0B-452D-A8A1-C500FD9DFC04}" type="presParOf" srcId="{3917F53A-DD7E-4C93-BB0B-5C3ABBC80637}" destId="{B76DF93C-5E21-40ED-A046-AC3A0E70AA0A}" srcOrd="0" destOrd="0" presId="urn:microsoft.com/office/officeart/2016/7/layout/ChevronBlockProcess"/>
    <dgm:cxn modelId="{70A7F859-13B6-4BA2-9AFA-C4A398C361FF}" type="presParOf" srcId="{3917F53A-DD7E-4C93-BB0B-5C3ABBC80637}" destId="{B1C379D1-BAB6-44FD-9A7B-59A1298893D0}" srcOrd="1" destOrd="0" presId="urn:microsoft.com/office/officeart/2016/7/layout/ChevronBlockProcess"/>
    <dgm:cxn modelId="{5FE0615D-C4A8-418D-AB7C-74D7FEDE7556}" type="presParOf" srcId="{9BA38A97-6151-46AA-A1FF-76E7EFF8DDAC}" destId="{3F68B1E5-0E7B-4183-9168-8EFB3D43BB74}" srcOrd="1" destOrd="0" presId="urn:microsoft.com/office/officeart/2016/7/layout/ChevronBlockProcess"/>
    <dgm:cxn modelId="{3480D4CB-509E-4187-91CA-4585AAB80DE0}" type="presParOf" srcId="{9BA38A97-6151-46AA-A1FF-76E7EFF8DDAC}" destId="{9A600C13-68EC-45D2-9FAB-4E7434ABCB16}" srcOrd="2" destOrd="0" presId="urn:microsoft.com/office/officeart/2016/7/layout/ChevronBlockProcess"/>
    <dgm:cxn modelId="{29CC2A07-352F-48ED-BF8D-BAF3F51B18AA}" type="presParOf" srcId="{9A600C13-68EC-45D2-9FAB-4E7434ABCB16}" destId="{2DDD050C-4ED1-4516-9FA4-053191BC96C8}" srcOrd="0" destOrd="0" presId="urn:microsoft.com/office/officeart/2016/7/layout/ChevronBlockProcess"/>
    <dgm:cxn modelId="{DB5386EB-7FAF-4F66-9A8D-C5C3911990F7}" type="presParOf" srcId="{9A600C13-68EC-45D2-9FAB-4E7434ABCB16}" destId="{AE28BE88-73A5-4AF5-AC94-BE829C66EB40}" srcOrd="1" destOrd="0" presId="urn:microsoft.com/office/officeart/2016/7/layout/ChevronBlockProcess"/>
    <dgm:cxn modelId="{F5C15E2A-3C0A-4636-920E-5632AC4C8CD4}" type="presParOf" srcId="{9BA38A97-6151-46AA-A1FF-76E7EFF8DDAC}" destId="{FDB1D5E2-3C22-4003-8983-488BB0FFAA7B}" srcOrd="3" destOrd="0" presId="urn:microsoft.com/office/officeart/2016/7/layout/ChevronBlockProcess"/>
    <dgm:cxn modelId="{C5574835-BBD0-4E5A-BD39-7835D98D1B25}" type="presParOf" srcId="{9BA38A97-6151-46AA-A1FF-76E7EFF8DDAC}" destId="{BB4DDD38-C678-4FC9-9BE8-C54E2480FE98}" srcOrd="4" destOrd="0" presId="urn:microsoft.com/office/officeart/2016/7/layout/ChevronBlockProcess"/>
    <dgm:cxn modelId="{928D104C-2708-43F5-95B4-117521EACF3B}" type="presParOf" srcId="{BB4DDD38-C678-4FC9-9BE8-C54E2480FE98}" destId="{52DB780B-7212-4A6A-9589-7083368D446B}" srcOrd="0" destOrd="0" presId="urn:microsoft.com/office/officeart/2016/7/layout/ChevronBlockProcess"/>
    <dgm:cxn modelId="{E4734B15-0E63-4A29-9BB2-9C6E1BB3253A}" type="presParOf" srcId="{BB4DDD38-C678-4FC9-9BE8-C54E2480FE98}" destId="{752D1DCA-5CE3-45D8-9C1B-8BB8A97D60F7}" srcOrd="1" destOrd="0" presId="urn:microsoft.com/office/officeart/2016/7/layout/ChevronBlock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C92B357-63C2-415C-A565-B7034F692579}">
      <dsp:nvSpPr>
        <dsp:cNvPr id="0" name=""/>
        <dsp:cNvSpPr/>
      </dsp:nvSpPr>
      <dsp:spPr>
        <a:xfrm>
          <a:off x="0" y="774183"/>
          <a:ext cx="7518185" cy="142926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20C40ACB-ADA9-4EEB-AD1A-E5639B311B5D}">
      <dsp:nvSpPr>
        <dsp:cNvPr id="0" name=""/>
        <dsp:cNvSpPr/>
      </dsp:nvSpPr>
      <dsp:spPr>
        <a:xfrm>
          <a:off x="432351" y="1095768"/>
          <a:ext cx="786094" cy="78609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0A101D8-D4E0-4ABD-B0C3-E2198DCD4216}">
      <dsp:nvSpPr>
        <dsp:cNvPr id="0" name=""/>
        <dsp:cNvSpPr/>
      </dsp:nvSpPr>
      <dsp:spPr>
        <a:xfrm>
          <a:off x="1640941" y="764422"/>
          <a:ext cx="5867386" cy="1429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264" tIns="151264" rIns="151264" bIns="1512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Realizzazione di un VI per interfacciamento tra </a:t>
          </a:r>
          <a:r>
            <a:rPr lang="it-IT" sz="2500" kern="1200" dirty="0" err="1"/>
            <a:t>LabView</a:t>
          </a:r>
          <a:r>
            <a:rPr lang="it-IT" sz="2500" kern="1200" dirty="0"/>
            <a:t> e Arduino.</a:t>
          </a:r>
          <a:endParaRPr lang="en-US" sz="2500" kern="1200" dirty="0"/>
        </a:p>
      </dsp:txBody>
      <dsp:txXfrm>
        <a:off x="1640941" y="764422"/>
        <a:ext cx="5867386" cy="1429262"/>
      </dsp:txXfrm>
    </dsp:sp>
    <dsp:sp modelId="{7BD6A71F-3CB3-4FB5-A9D5-622F4B9D3260}">
      <dsp:nvSpPr>
        <dsp:cNvPr id="0" name=""/>
        <dsp:cNvSpPr/>
      </dsp:nvSpPr>
      <dsp:spPr>
        <a:xfrm>
          <a:off x="0" y="2560762"/>
          <a:ext cx="7518185" cy="142926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</dsp:sp>
    <dsp:sp modelId="{C9A68D78-8515-4420-A5A7-E2A7674779AF}">
      <dsp:nvSpPr>
        <dsp:cNvPr id="0" name=""/>
        <dsp:cNvSpPr/>
      </dsp:nvSpPr>
      <dsp:spPr>
        <a:xfrm>
          <a:off x="432351" y="2882346"/>
          <a:ext cx="786094" cy="78609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/>
          <a:stretch>
            <a:fillRect t="-1000" b="-1000"/>
          </a:stretch>
        </a:blipFill>
        <a:ln>
          <a:noFill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57FEF0E-FE9E-4757-B8A9-78CA13D8D3EA}">
      <dsp:nvSpPr>
        <dsp:cNvPr id="0" name=""/>
        <dsp:cNvSpPr/>
      </dsp:nvSpPr>
      <dsp:spPr>
        <a:xfrm>
          <a:off x="1650798" y="2560762"/>
          <a:ext cx="5867386" cy="142926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264" tIns="151264" rIns="151264" bIns="151264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500" kern="1200" dirty="0"/>
            <a:t>Controllo del verso di rotazione di un motore DC in funzione della temperatura.</a:t>
          </a:r>
          <a:endParaRPr lang="en-US" sz="2500" kern="1200" dirty="0"/>
        </a:p>
      </dsp:txBody>
      <dsp:txXfrm>
        <a:off x="1650798" y="2560762"/>
        <a:ext cx="5867386" cy="142926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76DF93C-5E21-40ED-A046-AC3A0E70AA0A}">
      <dsp:nvSpPr>
        <dsp:cNvPr id="0" name=""/>
        <dsp:cNvSpPr/>
      </dsp:nvSpPr>
      <dsp:spPr>
        <a:xfrm>
          <a:off x="8248" y="877919"/>
          <a:ext cx="3264511" cy="97935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23" tIns="120923" rIns="120923" bIns="12092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 dirty="0"/>
            <a:t>Configurazione della porta seriale</a:t>
          </a:r>
        </a:p>
      </dsp:txBody>
      <dsp:txXfrm>
        <a:off x="302054" y="877919"/>
        <a:ext cx="2676899" cy="979353"/>
      </dsp:txXfrm>
    </dsp:sp>
    <dsp:sp modelId="{B1C379D1-BAB6-44FD-9A7B-59A1298893D0}">
      <dsp:nvSpPr>
        <dsp:cNvPr id="0" name=""/>
        <dsp:cNvSpPr/>
      </dsp:nvSpPr>
      <dsp:spPr>
        <a:xfrm>
          <a:off x="8248" y="1857272"/>
          <a:ext cx="2970705" cy="1790010"/>
        </a:xfrm>
        <a:prstGeom prst="rect">
          <a:avLst/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752" tIns="234752" rIns="234752" bIns="469504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Apertura della comunicazione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Settaggio della porta seriale</a:t>
          </a:r>
        </a:p>
      </dsp:txBody>
      <dsp:txXfrm>
        <a:off x="8248" y="1857272"/>
        <a:ext cx="2970705" cy="1790010"/>
      </dsp:txXfrm>
    </dsp:sp>
    <dsp:sp modelId="{2DDD050C-4ED1-4516-9FA4-053191BC96C8}">
      <dsp:nvSpPr>
        <dsp:cNvPr id="0" name=""/>
        <dsp:cNvSpPr/>
      </dsp:nvSpPr>
      <dsp:spPr>
        <a:xfrm>
          <a:off x="3224243" y="877919"/>
          <a:ext cx="3264511" cy="97935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5">
                <a:hueOff val="2404066"/>
                <a:satOff val="-4882"/>
                <a:lumOff val="3137"/>
                <a:alphaOff val="0"/>
                <a:tint val="96000"/>
                <a:lumMod val="104000"/>
              </a:schemeClr>
            </a:gs>
            <a:gs pos="100000">
              <a:schemeClr val="accent5">
                <a:hueOff val="2404066"/>
                <a:satOff val="-4882"/>
                <a:lumOff val="313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2404066"/>
              <a:satOff val="-4882"/>
              <a:lumOff val="313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23" tIns="120923" rIns="120923" bIns="12092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Lettura del dato</a:t>
          </a:r>
        </a:p>
      </dsp:txBody>
      <dsp:txXfrm>
        <a:off x="3518049" y="877919"/>
        <a:ext cx="2676899" cy="979353"/>
      </dsp:txXfrm>
    </dsp:sp>
    <dsp:sp modelId="{AE28BE88-73A5-4AF5-AC94-BE829C66EB40}">
      <dsp:nvSpPr>
        <dsp:cNvPr id="0" name=""/>
        <dsp:cNvSpPr/>
      </dsp:nvSpPr>
      <dsp:spPr>
        <a:xfrm>
          <a:off x="3224243" y="1857272"/>
          <a:ext cx="2970705" cy="1790010"/>
        </a:xfrm>
        <a:prstGeom prst="rect">
          <a:avLst/>
        </a:prstGeom>
        <a:solidFill>
          <a:schemeClr val="accent5">
            <a:tint val="40000"/>
            <a:alpha val="90000"/>
            <a:hueOff val="2149088"/>
            <a:satOff val="-1732"/>
            <a:lumOff val="463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2149088"/>
              <a:satOff val="-1732"/>
              <a:lumOff val="46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752" tIns="234752" rIns="234752" bIns="469504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Richiesta dato tramite scrittura sulla seriale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Lettura da seriale</a:t>
          </a:r>
        </a:p>
      </dsp:txBody>
      <dsp:txXfrm>
        <a:off x="3224243" y="1857272"/>
        <a:ext cx="2970705" cy="1790010"/>
      </dsp:txXfrm>
    </dsp:sp>
    <dsp:sp modelId="{52DB780B-7212-4A6A-9589-7083368D446B}">
      <dsp:nvSpPr>
        <dsp:cNvPr id="0" name=""/>
        <dsp:cNvSpPr/>
      </dsp:nvSpPr>
      <dsp:spPr>
        <a:xfrm>
          <a:off x="6440237" y="877919"/>
          <a:ext cx="3264511" cy="979353"/>
        </a:xfrm>
        <a:prstGeom prst="chevron">
          <a:avLst>
            <a:gd name="adj" fmla="val 30000"/>
          </a:avLst>
        </a:prstGeom>
        <a:gradFill rotWithShape="0">
          <a:gsLst>
            <a:gs pos="0">
              <a:schemeClr val="accent5">
                <a:hueOff val="4808133"/>
                <a:satOff val="-9764"/>
                <a:lumOff val="6275"/>
                <a:alphaOff val="0"/>
                <a:tint val="96000"/>
                <a:lumMod val="104000"/>
              </a:schemeClr>
            </a:gs>
            <a:gs pos="100000">
              <a:schemeClr val="accent5">
                <a:hueOff val="4808133"/>
                <a:satOff val="-9764"/>
                <a:lumOff val="6275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5">
              <a:hueOff val="4808133"/>
              <a:satOff val="-9764"/>
              <a:lumOff val="627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0923" tIns="120923" rIns="120923" bIns="120923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2200" kern="1200"/>
            <a:t>Logica di controllo</a:t>
          </a:r>
        </a:p>
      </dsp:txBody>
      <dsp:txXfrm>
        <a:off x="6734043" y="877919"/>
        <a:ext cx="2676899" cy="979353"/>
      </dsp:txXfrm>
    </dsp:sp>
    <dsp:sp modelId="{752D1DCA-5CE3-45D8-9C1B-8BB8A97D60F7}">
      <dsp:nvSpPr>
        <dsp:cNvPr id="0" name=""/>
        <dsp:cNvSpPr/>
      </dsp:nvSpPr>
      <dsp:spPr>
        <a:xfrm>
          <a:off x="6440237" y="1857272"/>
          <a:ext cx="2970705" cy="1790010"/>
        </a:xfrm>
        <a:prstGeom prst="rect">
          <a:avLst/>
        </a:prstGeom>
        <a:solidFill>
          <a:schemeClr val="accent5">
            <a:tint val="40000"/>
            <a:alpha val="90000"/>
            <a:hueOff val="4298175"/>
            <a:satOff val="-3465"/>
            <a:lumOff val="926"/>
            <a:alphaOff val="0"/>
          </a:schemeClr>
        </a:solidFill>
        <a:ln w="9525" cap="rnd" cmpd="sng" algn="ctr">
          <a:solidFill>
            <a:schemeClr val="accent5">
              <a:tint val="40000"/>
              <a:alpha val="90000"/>
              <a:hueOff val="4298175"/>
              <a:satOff val="-3465"/>
              <a:lumOff val="92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34752" tIns="234752" rIns="234752" bIns="469504" numCol="1" spcCol="1270" anchor="t" anchorCtr="0">
          <a:noAutofit/>
        </a:bodyPr>
        <a:lstStyle/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Logica Booleana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Scrittura sulla porta seriale</a:t>
          </a:r>
        </a:p>
        <a:p>
          <a:pPr marL="0" lvl="0" indent="0" algn="l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it-IT" sz="1600" kern="1200"/>
            <a:t>Controllo di errore</a:t>
          </a:r>
        </a:p>
      </dsp:txBody>
      <dsp:txXfrm>
        <a:off x="6440237" y="1857272"/>
        <a:ext cx="2970705" cy="17900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ChevronBlockProcess">
  <dgm:title val="Chevron Block Process"/>
  <dgm:desc val="Use to show a progression; a timeline; sequential steps in a task, process, or workflow; or to emphasize movement or direction. Level 1 text appears inside an arrow shape while Level 2 text appears below the arrow shapes."/>
  <dgm:catLst>
    <dgm:cat type="process" pri="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osite" refType="h" fact="0.6"/>
      <dgm:constr type="h" for="des" forName="composite" op="equ"/>
      <dgm:constr type="w" for="ch" forName="composite" refType="w"/>
      <dgm:constr type="w" for="des" forName="parTx"/>
      <dgm:constr type="h" for="des" forName="parTx" op="equ"/>
      <dgm:constr type="w" for="des" forName="desTx"/>
      <dgm:constr type="primFontSz" for="des" forName="parTx" val="28"/>
      <dgm:constr type="primFontSz" for="des" forName="desTx" refType="primFontSz" refFor="des" refForName="parTx" op="lte" fact="0.75"/>
      <dgm:constr type="h" for="des" forName="desTx" op="equ"/>
      <dgm:constr type="w" for="ch" forName="space" refType="w" op="equ" fact="-0.005"/>
    </dgm:constrLst>
    <dgm:ruleLst>
      <dgm:rule type="w" for="ch" forName="composite" val="0" fact="NaN" max="NaN"/>
    </dgm:ruleLst>
    <dgm:forEach name="Name6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7">
          <dgm:if name="Name8" func="var" arg="dir" op="equ" val="norm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/>
              <dgm:constr type="w" for="ch" forName="desTx" refType="w" refFor="ch" refForName="parTx" fact="0.91"/>
              <dgm:constr type="t" for="ch" forName="desTx" refType="h" refFor="ch" refForName="parTx"/>
            </dgm:constrLst>
          </dgm:if>
          <dgm:else name="Name9">
            <dgm:constrLst>
              <dgm:constr type="l" for="ch" forName="parTx"/>
              <dgm:constr type="w" for="ch" forName="parTx" refType="w"/>
              <dgm:constr type="t" for="ch" forName="parTx"/>
              <dgm:constr type="l" for="ch" forName="desTx" refType="w" fact="0.09"/>
              <dgm:constr type="w" for="ch" forName="desTx" refType="w" refFor="ch" refForName="parTx" fact="0.91"/>
              <dgm:constr type="t" for="ch" forName="desTx" refType="h" refFor="ch" refForName="parTx"/>
            </dgm:constrLst>
          </dgm:else>
        </dgm:choose>
        <dgm:ruleLst>
          <dgm:rule type="h" val="INF" fact="NaN" max="NaN"/>
        </dgm:ruleLst>
        <dgm:layoutNode name="parTx" styleLbl="alignNode1">
          <dgm:varLst>
            <dgm:chMax val="0"/>
            <dgm:chPref val="0"/>
          </dgm:varLst>
          <dgm:alg type="tx"/>
          <dgm:choose name="Name10">
            <dgm:if name="Name11" func="var" arg="dir" op="equ" val="norm">
              <dgm:shape xmlns:r="http://schemas.openxmlformats.org/officeDocument/2006/relationships" type="chevron" r:blip="">
                <dgm:adjLst>
                  <dgm:adj idx="1" val="0.3"/>
                </dgm:adjLst>
              </dgm:shape>
            </dgm:if>
            <dgm:else name="Name12">
              <dgm:shape xmlns:r="http://schemas.openxmlformats.org/officeDocument/2006/relationships" rot="180" type="chevron" r:blip="">
                <dgm:adjLst/>
              </dgm:shape>
            </dgm:else>
          </dgm:choose>
          <dgm:presOf axis="self" ptType="node"/>
          <dgm:choose name="Name13">
            <dgm:if name="Name14" func="var" arg="dir" op="equ" val="norm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if>
            <dgm:else name="Name15">
              <dgm:constrLst>
                <dgm:constr type="h" refType="w" op="lte" fact="0.3"/>
                <dgm:constr type="h"/>
                <dgm:constr type="tMarg" refType="w" fact="0.105"/>
                <dgm:constr type="bMarg" refType="w" fact="0.105"/>
                <dgm:constr type="lMarg" refType="w" fact="0.105"/>
                <dgm:constr type="rMarg" refType="w" fact="0.105"/>
              </dgm:constrLst>
            </dgm:else>
          </dgm:choose>
          <dgm:ruleLst>
            <dgm:rule type="h" val="INF" fact="NaN" max="NaN"/>
            <dgm:rule type="primFontSz" val="14" fact="NaN" max="NaN"/>
          </dgm:ruleLst>
        </dgm:layoutNode>
        <dgm:layoutNode name="desTx" styleLbl="alignAccFollowNode1">
          <dgm:varLst/>
          <dgm:alg type="tx">
            <dgm:param type="stBulletLvl" val="0"/>
            <dgm:param type="txAnchorVert" val="t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primFontSz" val="20"/>
            <dgm:constr type="tMarg" refType="w" fact="0.224"/>
            <dgm:constr type="bMarg" refType="w" fact="0.448"/>
            <dgm:constr type="lMarg" refType="w" fact="0.224"/>
            <dgm:constr type="rMarg" refType="w" fact="0.224"/>
          </dgm:constrLst>
          <dgm:ruleLst>
            <dgm:rule type="h" val="INF" fact="NaN" max="NaN"/>
            <dgm:rule type="primFontSz" val="11" fact="NaN" max="NaN"/>
          </dgm:ruleLst>
        </dgm:layoutNode>
      </dgm:layoutNode>
      <dgm:forEach name="Name19" axis="followSib" ptType="sibTrans" cnt="1">
        <dgm:layoutNode name="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it-IT"/>
              <a:t>Fare clic per modificare lo stile del sottotitolo dello schema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A430-6CB0-4452-A80A-21A6E4746778}" type="datetimeFigureOut">
              <a:rPr lang="it-IT" smtClean="0"/>
              <a:t>11/03/2019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47F78C8A-D8CB-45E9-901A-CF8AA5DDE6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487470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olo e sotto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A430-6CB0-4452-A80A-21A6E4746778}" type="datetimeFigureOut">
              <a:rPr lang="it-IT" smtClean="0"/>
              <a:t>11/03/2019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F78C8A-D8CB-45E9-901A-CF8AA5DDE6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93513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zio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A430-6CB0-4452-A80A-21A6E4746778}" type="datetimeFigureOut">
              <a:rPr lang="it-IT" smtClean="0"/>
              <a:t>11/03/2019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F78C8A-D8CB-45E9-901A-CF8AA5DDE674}" type="slidenum">
              <a:rPr lang="it-IT" smtClean="0"/>
              <a:t>‹N›</a:t>
            </a:fld>
            <a:endParaRPr lang="it-IT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0724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A430-6CB0-4452-A80A-21A6E4746778}" type="datetimeFigureOut">
              <a:rPr lang="it-IT" smtClean="0"/>
              <a:t>11/03/2019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F78C8A-D8CB-45E9-901A-CF8AA5DDE6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98819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cheda nome cita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A430-6CB0-4452-A80A-21A6E4746778}" type="datetimeFigureOut">
              <a:rPr lang="it-IT" smtClean="0"/>
              <a:t>11/03/2019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F78C8A-D8CB-45E9-901A-CF8AA5DDE674}" type="slidenum">
              <a:rPr lang="it-IT" smtClean="0"/>
              <a:t>‹N›</a:t>
            </a:fld>
            <a:endParaRPr lang="it-IT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611266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A430-6CB0-4452-A80A-21A6E4746778}" type="datetimeFigureOut">
              <a:rPr lang="it-IT" smtClean="0"/>
              <a:t>11/03/2019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F78C8A-D8CB-45E9-901A-CF8AA5DDE6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75995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A430-6CB0-4452-A80A-21A6E4746778}" type="datetimeFigureOut">
              <a:rPr lang="it-IT" smtClean="0"/>
              <a:t>11/03/2019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8C8A-D8CB-45E9-901A-CF8AA5DDE6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4668069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A430-6CB0-4452-A80A-21A6E4746778}" type="datetimeFigureOut">
              <a:rPr lang="it-IT" smtClean="0"/>
              <a:t>11/03/2019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8C8A-D8CB-45E9-901A-CF8AA5DDE6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224260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A430-6CB0-4452-A80A-21A6E4746778}" type="datetimeFigureOut">
              <a:rPr lang="it-IT" smtClean="0"/>
              <a:t>11/03/2019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8C8A-D8CB-45E9-901A-CF8AA5DDE6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080135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A430-6CB0-4452-A80A-21A6E4746778}" type="datetimeFigureOut">
              <a:rPr lang="it-IT" smtClean="0"/>
              <a:t>11/03/2019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47F78C8A-D8CB-45E9-901A-CF8AA5DDE6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775736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A430-6CB0-4452-A80A-21A6E4746778}" type="datetimeFigureOut">
              <a:rPr lang="it-IT" smtClean="0"/>
              <a:t>11/03/2019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F78C8A-D8CB-45E9-901A-CF8AA5DDE6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974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A430-6CB0-4452-A80A-21A6E4746778}" type="datetimeFigureOut">
              <a:rPr lang="it-IT" smtClean="0"/>
              <a:t>11/03/2019</a:t>
            </a:fld>
            <a:endParaRPr lang="it-I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47F78C8A-D8CB-45E9-901A-CF8AA5DDE6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050180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A430-6CB0-4452-A80A-21A6E4746778}" type="datetimeFigureOut">
              <a:rPr lang="it-IT" smtClean="0"/>
              <a:t>11/03/2019</a:t>
            </a:fld>
            <a:endParaRPr lang="it-I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8C8A-D8CB-45E9-901A-CF8AA5DDE6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7660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A430-6CB0-4452-A80A-21A6E4746778}" type="datetimeFigureOut">
              <a:rPr lang="it-IT" smtClean="0"/>
              <a:t>11/03/2019</a:t>
            </a:fld>
            <a:endParaRPr lang="it-I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8C8A-D8CB-45E9-901A-CF8AA5DDE6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83423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A430-6CB0-4452-A80A-21A6E4746778}" type="datetimeFigureOut">
              <a:rPr lang="it-IT" smtClean="0"/>
              <a:t>11/03/2019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F78C8A-D8CB-45E9-901A-CF8AA5DDE6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306019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it-IT"/>
              <a:t>Fare clic sull'icona per inserire un'immagine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D5A430-6CB0-4452-A80A-21A6E4746778}" type="datetimeFigureOut">
              <a:rPr lang="it-IT" smtClean="0"/>
              <a:t>11/03/2019</a:t>
            </a:fld>
            <a:endParaRPr lang="it-I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47F78C8A-D8CB-45E9-901A-CF8AA5DDE6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24219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D5A430-6CB0-4452-A80A-21A6E4746778}" type="datetimeFigureOut">
              <a:rPr lang="it-IT" smtClean="0"/>
              <a:t>11/03/2019</a:t>
            </a:fld>
            <a:endParaRPr lang="it-I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47F78C8A-D8CB-45E9-901A-CF8AA5DDE674}" type="slidenum">
              <a:rPr lang="it-IT" smtClean="0"/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96925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  <p:sldLayoutId id="2147483731" r:id="rId12"/>
    <p:sldLayoutId id="2147483732" r:id="rId13"/>
    <p:sldLayoutId id="2147483733" r:id="rId14"/>
    <p:sldLayoutId id="2147483734" r:id="rId15"/>
    <p:sldLayoutId id="2147483735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commons.wikimedia.org/wiki/File:Octicons-tools.svg" TargetMode="External"/><Relationship Id="rId3" Type="http://schemas.openxmlformats.org/officeDocument/2006/relationships/diagramLayout" Target="../diagrams/layout1.xml"/><Relationship Id="rId7" Type="http://schemas.openxmlformats.org/officeDocument/2006/relationships/image" Target="../media/image4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5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7">
            <a:extLst>
              <a:ext uri="{FF2B5EF4-FFF2-40B4-BE49-F238E27FC236}">
                <a16:creationId xmlns:a16="http://schemas.microsoft.com/office/drawing/2014/main" id="{F81819F9-8CAC-4A6C-8F06-0482027F97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7F5DE96C-2395-4AFE-BA61-8E61B41B69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51516" y="560235"/>
            <a:ext cx="9359644" cy="3803181"/>
          </a:xfrm>
        </p:spPr>
        <p:txBody>
          <a:bodyPr>
            <a:normAutofit fontScale="90000"/>
          </a:bodyPr>
          <a:lstStyle/>
          <a:p>
            <a:pPr algn="ctr"/>
            <a:r>
              <a:rPr lang="it-IT" dirty="0"/>
              <a:t>Realizzazione di una interfaccia </a:t>
            </a:r>
            <a:r>
              <a:rPr lang="it-IT" dirty="0" err="1"/>
              <a:t>LabView</a:t>
            </a:r>
            <a:r>
              <a:rPr lang="it-IT" dirty="0"/>
              <a:t> – Arduino per il monitoraggio della temperatura ambientale</a:t>
            </a:r>
          </a:p>
        </p:txBody>
      </p:sp>
      <p:sp>
        <p:nvSpPr>
          <p:cNvPr id="6" name="Rectangle 9">
            <a:extLst>
              <a:ext uri="{FF2B5EF4-FFF2-40B4-BE49-F238E27FC236}">
                <a16:creationId xmlns:a16="http://schemas.microsoft.com/office/drawing/2014/main" id="{4A98CC08-AEC2-4E8F-8F52-0F5C6372DB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2851515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11">
            <a:extLst>
              <a:ext uri="{FF2B5EF4-FFF2-40B4-BE49-F238E27FC236}">
                <a16:creationId xmlns:a16="http://schemas.microsoft.com/office/drawing/2014/main" id="{5D1545E6-EB3C-4478-A661-A2CA963F12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" y="228600"/>
            <a:ext cx="2851523" cy="6638625"/>
            <a:chOff x="2487613" y="285750"/>
            <a:chExt cx="2428875" cy="5654676"/>
          </a:xfrm>
          <a:solidFill>
            <a:schemeClr val="tx2">
              <a:lumMod val="60000"/>
              <a:lumOff val="40000"/>
              <a:alpha val="40000"/>
            </a:schemeClr>
          </a:solidFill>
        </p:grpSpPr>
        <p:sp>
          <p:nvSpPr>
            <p:cNvPr id="13" name="Freeform 11">
              <a:extLst>
                <a:ext uri="{FF2B5EF4-FFF2-40B4-BE49-F238E27FC236}">
                  <a16:creationId xmlns:a16="http://schemas.microsoft.com/office/drawing/2014/main" id="{B2E5B960-0C5D-4F77-8E9F-9F3D883D83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4" name="Freeform 12">
              <a:extLst>
                <a:ext uri="{FF2B5EF4-FFF2-40B4-BE49-F238E27FC236}">
                  <a16:creationId xmlns:a16="http://schemas.microsoft.com/office/drawing/2014/main" id="{258E44FC-92AD-43A0-BB05-DB268C82D8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5" name="Freeform 13">
              <a:extLst>
                <a:ext uri="{FF2B5EF4-FFF2-40B4-BE49-F238E27FC236}">
                  <a16:creationId xmlns:a16="http://schemas.microsoft.com/office/drawing/2014/main" id="{C63D3083-A56C-4199-8DE0-63C8BE9EDF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6" name="Freeform 14">
              <a:extLst>
                <a:ext uri="{FF2B5EF4-FFF2-40B4-BE49-F238E27FC236}">
                  <a16:creationId xmlns:a16="http://schemas.microsoft.com/office/drawing/2014/main" id="{C7CD3581-635D-438F-A64F-68404E7AE0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D6904C0-211C-41A2-BDB8-3B07C90BBB4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8" name="Freeform 16">
              <a:extLst>
                <a:ext uri="{FF2B5EF4-FFF2-40B4-BE49-F238E27FC236}">
                  <a16:creationId xmlns:a16="http://schemas.microsoft.com/office/drawing/2014/main" id="{B0837DA6-CAF9-4E78-A39E-6358EDE2B1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9" name="Freeform 17">
              <a:extLst>
                <a:ext uri="{FF2B5EF4-FFF2-40B4-BE49-F238E27FC236}">
                  <a16:creationId xmlns:a16="http://schemas.microsoft.com/office/drawing/2014/main" id="{0A99DD7D-3AB3-471E-842F-8AFEA09D0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0" name="Freeform 18">
              <a:extLst>
                <a:ext uri="{FF2B5EF4-FFF2-40B4-BE49-F238E27FC236}">
                  <a16:creationId xmlns:a16="http://schemas.microsoft.com/office/drawing/2014/main" id="{9C70B0D4-92FE-478F-86BD-93BA2C4DFC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1" name="Freeform 19">
              <a:extLst>
                <a:ext uri="{FF2B5EF4-FFF2-40B4-BE49-F238E27FC236}">
                  <a16:creationId xmlns:a16="http://schemas.microsoft.com/office/drawing/2014/main" id="{C9156BE6-11D4-4696-9E3F-C325BFAC81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2" name="Freeform 20">
              <a:extLst>
                <a:ext uri="{FF2B5EF4-FFF2-40B4-BE49-F238E27FC236}">
                  <a16:creationId xmlns:a16="http://schemas.microsoft.com/office/drawing/2014/main" id="{4E667226-1D20-4A9D-BBE3-AC17EA436F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3" name="Freeform 21">
              <a:extLst>
                <a:ext uri="{FF2B5EF4-FFF2-40B4-BE49-F238E27FC236}">
                  <a16:creationId xmlns:a16="http://schemas.microsoft.com/office/drawing/2014/main" id="{2F87E3B6-5202-4434-9B26-42B46774F3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id="{AEA5E85F-F1F4-40E4-A62C-95324F6749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grpSp>
        <p:nvGrpSpPr>
          <p:cNvPr id="9" name="Group 25">
            <a:extLst>
              <a:ext uri="{FF2B5EF4-FFF2-40B4-BE49-F238E27FC236}">
                <a16:creationId xmlns:a16="http://schemas.microsoft.com/office/drawing/2014/main" id="{40A75861-F6C5-44A9-B161-B03701CBD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7224" y="-786"/>
            <a:ext cx="2356675" cy="6854040"/>
            <a:chOff x="6627813" y="194833"/>
            <a:chExt cx="1952625" cy="5678918"/>
          </a:xfrm>
          <a:solidFill>
            <a:schemeClr val="tx2">
              <a:lumMod val="75000"/>
              <a:alpha val="70000"/>
            </a:schemeClr>
          </a:solidFill>
        </p:grpSpPr>
        <p:sp>
          <p:nvSpPr>
            <p:cNvPr id="27" name="Freeform 27">
              <a:extLst>
                <a:ext uri="{FF2B5EF4-FFF2-40B4-BE49-F238E27FC236}">
                  <a16:creationId xmlns:a16="http://schemas.microsoft.com/office/drawing/2014/main" id="{72EE642D-4F69-47C0-99BA-CE43503573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8" name="Freeform 28">
              <a:extLst>
                <a:ext uri="{FF2B5EF4-FFF2-40B4-BE49-F238E27FC236}">
                  <a16:creationId xmlns:a16="http://schemas.microsoft.com/office/drawing/2014/main" id="{26178CE4-DA2D-46EA-AB8D-341C5AC563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29" name="Freeform 29">
              <a:extLst>
                <a:ext uri="{FF2B5EF4-FFF2-40B4-BE49-F238E27FC236}">
                  <a16:creationId xmlns:a16="http://schemas.microsoft.com/office/drawing/2014/main" id="{698E9F53-8381-4FA5-A510-846925D242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0" name="Freeform 30">
              <a:extLst>
                <a:ext uri="{FF2B5EF4-FFF2-40B4-BE49-F238E27FC236}">
                  <a16:creationId xmlns:a16="http://schemas.microsoft.com/office/drawing/2014/main" id="{B13CE284-F21E-411B-BB8E-9C03B853C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1" name="Freeform 31">
              <a:extLst>
                <a:ext uri="{FF2B5EF4-FFF2-40B4-BE49-F238E27FC236}">
                  <a16:creationId xmlns:a16="http://schemas.microsoft.com/office/drawing/2014/main" id="{23DF4578-4703-437C-A797-2A2D0CEE5F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2" name="Freeform 32">
              <a:extLst>
                <a:ext uri="{FF2B5EF4-FFF2-40B4-BE49-F238E27FC236}">
                  <a16:creationId xmlns:a16="http://schemas.microsoft.com/office/drawing/2014/main" id="{F878F330-AF64-4F8F-88FD-A4A408D6D3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3" name="Freeform 33">
              <a:extLst>
                <a:ext uri="{FF2B5EF4-FFF2-40B4-BE49-F238E27FC236}">
                  <a16:creationId xmlns:a16="http://schemas.microsoft.com/office/drawing/2014/main" id="{AC9B00BF-4FB7-42FA-BBBD-7DB54ED3F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4" name="Freeform 34">
              <a:extLst>
                <a:ext uri="{FF2B5EF4-FFF2-40B4-BE49-F238E27FC236}">
                  <a16:creationId xmlns:a16="http://schemas.microsoft.com/office/drawing/2014/main" id="{BD3D64CA-2AAD-4609-8DAA-3EAD4609A6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5" name="Freeform 35">
              <a:extLst>
                <a:ext uri="{FF2B5EF4-FFF2-40B4-BE49-F238E27FC236}">
                  <a16:creationId xmlns:a16="http://schemas.microsoft.com/office/drawing/2014/main" id="{C669E05A-8550-4E91-B29E-E1912228E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6" name="Freeform 36">
              <a:extLst>
                <a:ext uri="{FF2B5EF4-FFF2-40B4-BE49-F238E27FC236}">
                  <a16:creationId xmlns:a16="http://schemas.microsoft.com/office/drawing/2014/main" id="{F8C1FD53-1E8F-46CA-BC2D-FCEC4DAE07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7" name="Freeform 37">
              <a:extLst>
                <a:ext uri="{FF2B5EF4-FFF2-40B4-BE49-F238E27FC236}">
                  <a16:creationId xmlns:a16="http://schemas.microsoft.com/office/drawing/2014/main" id="{CC97A31F-CFDE-4EA3-98F1-13FDD16702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38" name="Freeform 38">
              <a:extLst>
                <a:ext uri="{FF2B5EF4-FFF2-40B4-BE49-F238E27FC236}">
                  <a16:creationId xmlns:a16="http://schemas.microsoft.com/office/drawing/2014/main" id="{9E1540E7-E6C3-4907-B70A-B175683655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grpFill/>
            <a:ln>
              <a:noFill/>
            </a:ln>
          </p:spPr>
        </p:sp>
      </p:grpSp>
      <p:sp>
        <p:nvSpPr>
          <p:cNvPr id="11" name="Freeform 11">
            <a:extLst>
              <a:ext uri="{FF2B5EF4-FFF2-40B4-BE49-F238E27FC236}">
                <a16:creationId xmlns:a16="http://schemas.microsoft.com/office/drawing/2014/main" id="{1310EFE2-B91D-47E7-B117-C2A802800A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411452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8F07A706-6FA5-491A-A7B0-51E5A941C8AF}"/>
              </a:ext>
            </a:extLst>
          </p:cNvPr>
          <p:cNvSpPr txBox="1"/>
          <p:nvPr/>
        </p:nvSpPr>
        <p:spPr>
          <a:xfrm>
            <a:off x="-23984" y="4732098"/>
            <a:ext cx="3071068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200" dirty="0">
                <a:solidFill>
                  <a:schemeClr val="bg1">
                    <a:lumMod val="95000"/>
                  </a:schemeClr>
                </a:solidFill>
              </a:rPr>
              <a:t>Alessandro Vaccaro</a:t>
            </a:r>
          </a:p>
          <a:p>
            <a:r>
              <a:rPr lang="it-IT" sz="2200" dirty="0">
                <a:solidFill>
                  <a:schemeClr val="bg1">
                    <a:lumMod val="95000"/>
                  </a:schemeClr>
                </a:solidFill>
              </a:rPr>
              <a:t>Enrico Ubaldino</a:t>
            </a:r>
          </a:p>
          <a:p>
            <a:r>
              <a:rPr lang="it-IT" sz="2200" dirty="0">
                <a:solidFill>
                  <a:schemeClr val="bg1">
                    <a:lumMod val="95000"/>
                  </a:schemeClr>
                </a:solidFill>
              </a:rPr>
              <a:t>Simone Rocca </a:t>
            </a:r>
          </a:p>
          <a:p>
            <a:r>
              <a:rPr lang="it-IT" sz="2200" dirty="0">
                <a:solidFill>
                  <a:schemeClr val="bg1">
                    <a:lumMod val="95000"/>
                  </a:schemeClr>
                </a:solidFill>
              </a:rPr>
              <a:t>Matteo </a:t>
            </a:r>
            <a:r>
              <a:rPr lang="it-IT" sz="2200" dirty="0" err="1">
                <a:solidFill>
                  <a:schemeClr val="bg1">
                    <a:lumMod val="95000"/>
                  </a:schemeClr>
                </a:solidFill>
              </a:rPr>
              <a:t>Aloi</a:t>
            </a:r>
            <a:endParaRPr lang="it-IT" sz="2200" dirty="0">
              <a:solidFill>
                <a:schemeClr val="bg1">
                  <a:lumMod val="95000"/>
                </a:schemeClr>
              </a:solidFill>
            </a:endParaRPr>
          </a:p>
          <a:p>
            <a:endParaRPr lang="it-IT" sz="21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it-IT" sz="2100" dirty="0"/>
          </a:p>
        </p:txBody>
      </p:sp>
      <p:sp>
        <p:nvSpPr>
          <p:cNvPr id="25" name="CasellaDiTesto 24">
            <a:extLst>
              <a:ext uri="{FF2B5EF4-FFF2-40B4-BE49-F238E27FC236}">
                <a16:creationId xmlns:a16="http://schemas.microsoft.com/office/drawing/2014/main" id="{85DEDB4B-295A-487D-9C33-3BE48062A83C}"/>
              </a:ext>
            </a:extLst>
          </p:cNvPr>
          <p:cNvSpPr txBox="1"/>
          <p:nvPr/>
        </p:nvSpPr>
        <p:spPr>
          <a:xfrm>
            <a:off x="8690612" y="5753443"/>
            <a:ext cx="34007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it-IT" dirty="0"/>
              <a:t>Sistemi automatici di misura </a:t>
            </a:r>
          </a:p>
          <a:p>
            <a:pPr algn="r"/>
            <a:r>
              <a:rPr lang="it-IT" dirty="0"/>
              <a:t>A.A 2018/2019 </a:t>
            </a:r>
          </a:p>
          <a:p>
            <a:pPr algn="r"/>
            <a:r>
              <a:rPr lang="it-IT" dirty="0"/>
              <a:t>LM Ingegneria Elettronica</a:t>
            </a:r>
          </a:p>
        </p:txBody>
      </p:sp>
    </p:spTree>
    <p:extLst>
      <p:ext uri="{BB962C8B-B14F-4D97-AF65-F5344CB8AC3E}">
        <p14:creationId xmlns:p14="http://schemas.microsoft.com/office/powerpoint/2010/main" val="41719095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E857E388-009C-42B6-A294-CEBBD8C4DB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2723" y="2678305"/>
            <a:ext cx="2701222" cy="1913359"/>
          </a:xfrm>
        </p:spPr>
        <p:txBody>
          <a:bodyPr>
            <a:normAutofit fontScale="90000"/>
          </a:bodyPr>
          <a:lstStyle/>
          <a:p>
            <a:pPr algn="ctr"/>
            <a:r>
              <a:rPr lang="it-IT" sz="3200" dirty="0">
                <a:solidFill>
                  <a:schemeClr val="bg1"/>
                </a:solidFill>
              </a:rPr>
              <a:t>Obiettivi </a:t>
            </a:r>
            <a:br>
              <a:rPr lang="it-IT" sz="3200" dirty="0">
                <a:solidFill>
                  <a:schemeClr val="bg1"/>
                </a:solidFill>
              </a:rPr>
            </a:br>
            <a:r>
              <a:rPr lang="it-IT" sz="3200" dirty="0">
                <a:solidFill>
                  <a:schemeClr val="bg1"/>
                </a:solidFill>
              </a:rPr>
              <a:t>&amp;</a:t>
            </a:r>
            <a:br>
              <a:rPr lang="it-IT" sz="3200" dirty="0">
                <a:solidFill>
                  <a:schemeClr val="bg1"/>
                </a:solidFill>
              </a:rPr>
            </a:br>
            <a:r>
              <a:rPr lang="it-IT" sz="3200" dirty="0">
                <a:solidFill>
                  <a:schemeClr val="bg1"/>
                </a:solidFill>
              </a:rPr>
              <a:t>Risorse</a:t>
            </a:r>
            <a:br>
              <a:rPr lang="it-IT" sz="3200" dirty="0">
                <a:solidFill>
                  <a:schemeClr val="bg1"/>
                </a:solidFill>
              </a:rPr>
            </a:br>
            <a:endParaRPr lang="it-IT" sz="3200" dirty="0">
              <a:solidFill>
                <a:schemeClr val="bg1"/>
              </a:solidFill>
            </a:endParaRPr>
          </a:p>
        </p:txBody>
      </p:sp>
      <p:sp>
        <p:nvSpPr>
          <p:cNvPr id="2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4" name="Segnaposto contenuto 2">
            <a:extLst>
              <a:ext uri="{FF2B5EF4-FFF2-40B4-BE49-F238E27FC236}">
                <a16:creationId xmlns:a16="http://schemas.microsoft.com/office/drawing/2014/main" id="{AAD4F26B-7986-4299-868B-E7246AEDAA2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79334545"/>
              </p:ext>
            </p:extLst>
          </p:nvPr>
        </p:nvGraphicFramePr>
        <p:xfrm>
          <a:off x="4373829" y="-556003"/>
          <a:ext cx="7518185" cy="47642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Rettangolo con angoli arrotondati 12">
            <a:extLst>
              <a:ext uri="{FF2B5EF4-FFF2-40B4-BE49-F238E27FC236}">
                <a16:creationId xmlns:a16="http://schemas.microsoft.com/office/drawing/2014/main" id="{946979FB-2CBD-4731-95DD-7F5E7A13E35B}"/>
              </a:ext>
            </a:extLst>
          </p:cNvPr>
          <p:cNvSpPr/>
          <p:nvPr/>
        </p:nvSpPr>
        <p:spPr>
          <a:xfrm>
            <a:off x="4373828" y="3811960"/>
            <a:ext cx="7518185" cy="2352865"/>
          </a:xfrm>
          <a:prstGeom prst="roundRect">
            <a:avLst>
              <a:gd name="adj" fmla="val 10000"/>
            </a:avLst>
          </a:prstGeom>
        </p:spPr>
        <p:style>
          <a:lnRef idx="0">
            <a:schemeClr val="lt1">
              <a:alpha val="0"/>
              <a:hueOff val="0"/>
              <a:satOff val="0"/>
              <a:lumOff val="0"/>
              <a:alphaOff val="0"/>
            </a:schemeClr>
          </a:lnRef>
          <a:fillRef idx="1">
            <a:schemeClr val="accent2">
              <a:hueOff val="0"/>
              <a:satOff val="0"/>
              <a:lumOff val="0"/>
              <a:alphaOff val="0"/>
            </a:schemeClr>
          </a:fillRef>
          <a:effectRef idx="2">
            <a:schemeClr val="accent2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/>
          <a:lstStyle/>
          <a:p>
            <a:endParaRPr lang="it-IT" dirty="0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D1944BBE-FEF4-4059-8939-C37752EB9020}"/>
              </a:ext>
            </a:extLst>
          </p:cNvPr>
          <p:cNvSpPr txBox="1"/>
          <p:nvPr/>
        </p:nvSpPr>
        <p:spPr>
          <a:xfrm>
            <a:off x="6096000" y="3964374"/>
            <a:ext cx="6381135" cy="20159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500" dirty="0" err="1">
                <a:solidFill>
                  <a:schemeClr val="bg1">
                    <a:lumMod val="95000"/>
                  </a:schemeClr>
                </a:solidFill>
              </a:rPr>
              <a:t>LabView</a:t>
            </a:r>
            <a:endParaRPr lang="it-IT" sz="2500" dirty="0">
              <a:solidFill>
                <a:schemeClr val="bg1">
                  <a:lumMod val="95000"/>
                </a:schemeClr>
              </a:solidFill>
            </a:endParaRPr>
          </a:p>
          <a:p>
            <a:r>
              <a:rPr lang="it-IT" sz="2500" dirty="0">
                <a:solidFill>
                  <a:schemeClr val="bg1">
                    <a:lumMod val="95000"/>
                  </a:schemeClr>
                </a:solidFill>
              </a:rPr>
              <a:t>Arduino</a:t>
            </a:r>
          </a:p>
          <a:p>
            <a:r>
              <a:rPr lang="it-IT" sz="2500" dirty="0">
                <a:solidFill>
                  <a:schemeClr val="bg1">
                    <a:lumMod val="95000"/>
                  </a:schemeClr>
                </a:solidFill>
              </a:rPr>
              <a:t>Sensore di temperatura Dallas 18B20</a:t>
            </a:r>
          </a:p>
          <a:p>
            <a:r>
              <a:rPr lang="it-IT" sz="2500" dirty="0">
                <a:solidFill>
                  <a:schemeClr val="bg1">
                    <a:lumMod val="95000"/>
                  </a:schemeClr>
                </a:solidFill>
              </a:rPr>
              <a:t>Motore DC </a:t>
            </a:r>
          </a:p>
          <a:p>
            <a:r>
              <a:rPr lang="it-IT" sz="2500" dirty="0">
                <a:solidFill>
                  <a:schemeClr val="bg1">
                    <a:lumMod val="95000"/>
                  </a:schemeClr>
                </a:solidFill>
              </a:rPr>
              <a:t>Driver motore L298N</a:t>
            </a:r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59DE4BBA-7BE1-434F-9B92-7DB63056E61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4927184" y="4675355"/>
            <a:ext cx="626074" cy="626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8816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7" name="Rectangle 8">
            <a:extLst>
              <a:ext uri="{FF2B5EF4-FFF2-40B4-BE49-F238E27FC236}">
                <a16:creationId xmlns:a16="http://schemas.microsoft.com/office/drawing/2014/main" id="{175CD74B-9CE8-4F20-A3E4-A22A7F0360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olo 1">
            <a:extLst>
              <a:ext uri="{FF2B5EF4-FFF2-40B4-BE49-F238E27FC236}">
                <a16:creationId xmlns:a16="http://schemas.microsoft.com/office/drawing/2014/main" id="{6E4C5DF7-3AD5-4D1B-BC5E-FAFDAA817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4897" y="624110"/>
            <a:ext cx="9712998" cy="1280890"/>
          </a:xfrm>
        </p:spPr>
        <p:txBody>
          <a:bodyPr>
            <a:normAutofit/>
          </a:bodyPr>
          <a:lstStyle/>
          <a:p>
            <a:r>
              <a:rPr lang="it-IT"/>
              <a:t>Schema di realizzazione del VI</a:t>
            </a:r>
          </a:p>
        </p:txBody>
      </p:sp>
      <p:sp>
        <p:nvSpPr>
          <p:cNvPr id="28" name="Rectangle 10">
            <a:extLst>
              <a:ext uri="{FF2B5EF4-FFF2-40B4-BE49-F238E27FC236}">
                <a16:creationId xmlns:a16="http://schemas.microsoft.com/office/drawing/2014/main" id="{99C44665-BECF-4482-A00C-E4BE2A87D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9" name="Freeform 11">
            <a:extLst>
              <a:ext uri="{FF2B5EF4-FFF2-40B4-BE49-F238E27FC236}">
                <a16:creationId xmlns:a16="http://schemas.microsoft.com/office/drawing/2014/main" id="{20398C1D-D011-4BA8-AC81-E829677B8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graphicFrame>
        <p:nvGraphicFramePr>
          <p:cNvPr id="4" name="Segnaposto contenuto 3">
            <a:extLst>
              <a:ext uri="{FF2B5EF4-FFF2-40B4-BE49-F238E27FC236}">
                <a16:creationId xmlns:a16="http://schemas.microsoft.com/office/drawing/2014/main" id="{D7C55741-DC53-44EF-AFB7-1CB155820B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9899489"/>
              </p:ext>
            </p:extLst>
          </p:nvPr>
        </p:nvGraphicFramePr>
        <p:xfrm>
          <a:off x="1794897" y="714375"/>
          <a:ext cx="9712998" cy="452520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6" name="Immagine 35">
            <a:extLst>
              <a:ext uri="{FF2B5EF4-FFF2-40B4-BE49-F238E27FC236}">
                <a16:creationId xmlns:a16="http://schemas.microsoft.com/office/drawing/2014/main" id="{727368C9-5430-4852-80A9-D48B6C9853F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8902" y="4922722"/>
            <a:ext cx="1340969" cy="1311168"/>
          </a:xfrm>
          <a:prstGeom prst="rect">
            <a:avLst/>
          </a:prstGeom>
        </p:spPr>
      </p:pic>
      <p:pic>
        <p:nvPicPr>
          <p:cNvPr id="40" name="Immagine 39">
            <a:extLst>
              <a:ext uri="{FF2B5EF4-FFF2-40B4-BE49-F238E27FC236}">
                <a16:creationId xmlns:a16="http://schemas.microsoft.com/office/drawing/2014/main" id="{0F97F9D5-55FF-44AA-BAD4-AEA4A780722A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90709" y="4922350"/>
            <a:ext cx="1222116" cy="1311540"/>
          </a:xfrm>
          <a:prstGeom prst="rect">
            <a:avLst/>
          </a:prstGeom>
        </p:spPr>
      </p:pic>
      <p:pic>
        <p:nvPicPr>
          <p:cNvPr id="52" name="Immagine 51">
            <a:extLst>
              <a:ext uri="{FF2B5EF4-FFF2-40B4-BE49-F238E27FC236}">
                <a16:creationId xmlns:a16="http://schemas.microsoft.com/office/drawing/2014/main" id="{10475FB5-10F7-408C-8F66-BE00C4747FE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9586" y="4922350"/>
            <a:ext cx="1453073" cy="13115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8219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78B70D2-7ADA-414C-A04C-63B20E75F2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 dirty="0"/>
              <a:t>Sensore di Temperatura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38B297D2-EF3A-4081-8F68-F015300BA1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7007072" cy="3777622"/>
          </a:xfrm>
        </p:spPr>
        <p:txBody>
          <a:bodyPr/>
          <a:lstStyle/>
          <a:p>
            <a:pPr marL="0" indent="0" algn="ctr">
              <a:buNone/>
            </a:pPr>
            <a:r>
              <a:rPr lang="it-IT" sz="2800" b="1" dirty="0"/>
              <a:t>Dallas DS 18B20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Sensore di temperatura integrato digitale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Campo di misura -10 °C  a +85 °C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Campo di sicurezza -55 °C a +125 °C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Accuratezza ±0,5 °C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it-IT" sz="2400" dirty="0"/>
              <a:t>Risoluzione da 9 a 12 bit</a:t>
            </a:r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endParaRPr lang="it-IT" sz="2000" dirty="0"/>
          </a:p>
          <a:p>
            <a:pPr>
              <a:buFont typeface="Wingdings" panose="05000000000000000000" pitchFamily="2" charset="2"/>
              <a:buChar char="Ø"/>
            </a:pPr>
            <a:endParaRPr lang="it-IT" dirty="0"/>
          </a:p>
        </p:txBody>
      </p:sp>
      <p:pic>
        <p:nvPicPr>
          <p:cNvPr id="7" name="Immagine 6">
            <a:extLst>
              <a:ext uri="{FF2B5EF4-FFF2-40B4-BE49-F238E27FC236}">
                <a16:creationId xmlns:a16="http://schemas.microsoft.com/office/drawing/2014/main" id="{E86FE0CA-6652-4480-948E-660B7E572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50895" y="2133600"/>
            <a:ext cx="1051651" cy="361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1604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A4AC9C3-DBD9-428D-9B91-2A4C750F3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it-IT"/>
              <a:t>Arduino</a:t>
            </a:r>
            <a:endParaRPr lang="it-IT" dirty="0"/>
          </a:p>
        </p:txBody>
      </p:sp>
      <p:pic>
        <p:nvPicPr>
          <p:cNvPr id="5" name="Segnaposto contenuto 4">
            <a:extLst>
              <a:ext uri="{FF2B5EF4-FFF2-40B4-BE49-F238E27FC236}">
                <a16:creationId xmlns:a16="http://schemas.microsoft.com/office/drawing/2014/main" id="{27A41E2E-509E-4AC0-99CF-8B4C0F5BC7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289" y="1531324"/>
            <a:ext cx="2712955" cy="249957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Immagine 6">
            <a:extLst>
              <a:ext uri="{FF2B5EF4-FFF2-40B4-BE49-F238E27FC236}">
                <a16:creationId xmlns:a16="http://schemas.microsoft.com/office/drawing/2014/main" id="{5916480A-1058-45A2-BE26-ABC56FAB9C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0310" y="1504652"/>
            <a:ext cx="3612193" cy="505249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677DBE3F-A51D-45DA-9A74-8D613B0E367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9569" y="1706731"/>
            <a:ext cx="4732430" cy="344453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91565224"/>
      </p:ext>
    </p:extLst>
  </p:cSld>
  <p:clrMapOvr>
    <a:masterClrMapping/>
  </p:clrMapOvr>
</p:sld>
</file>

<file path=ppt/theme/theme1.xml><?xml version="1.0" encoding="utf-8"?>
<a:theme xmlns:a="http://schemas.openxmlformats.org/drawingml/2006/main" name="Filo">
  <a:themeElements>
    <a:clrScheme name="Filo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Filo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Filo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157</Words>
  <Application>Microsoft Office PowerPoint</Application>
  <PresentationFormat>Widescreen</PresentationFormat>
  <Paragraphs>36</Paragraphs>
  <Slides>5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5</vt:i4>
      </vt:variant>
    </vt:vector>
  </HeadingPairs>
  <TitlesOfParts>
    <vt:vector size="10" baseType="lpstr">
      <vt:lpstr>Arial</vt:lpstr>
      <vt:lpstr>Century Gothic</vt:lpstr>
      <vt:lpstr>Wingdings</vt:lpstr>
      <vt:lpstr>Wingdings 3</vt:lpstr>
      <vt:lpstr>Filo</vt:lpstr>
      <vt:lpstr>Realizzazione di una interfaccia LabView – Arduino per il monitoraggio della temperatura ambientale</vt:lpstr>
      <vt:lpstr>Obiettivi  &amp; Risorse </vt:lpstr>
      <vt:lpstr>Schema di realizzazione del VI</vt:lpstr>
      <vt:lpstr>Sensore di Temperatura</vt:lpstr>
      <vt:lpstr>Arduino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Realizzazione di una interfaccia LabView – Arduino per il monitoraggio della temperatura ambientale</dc:title>
  <dc:creator>MATTEO ALOI</dc:creator>
  <cp:lastModifiedBy>MATTEO ALOI</cp:lastModifiedBy>
  <cp:revision>6</cp:revision>
  <dcterms:created xsi:type="dcterms:W3CDTF">2019-03-11T16:36:41Z</dcterms:created>
  <dcterms:modified xsi:type="dcterms:W3CDTF">2019-03-11T17:43:28Z</dcterms:modified>
</cp:coreProperties>
</file>