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462-DE26-4B0A-9EB9-72CF94826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661FD-1E6E-488D-B8E5-6E50F97F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BDB2-2B7A-437C-B844-35BB0BE7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63D6-74BD-49F5-9534-6C8B47AC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9099-B274-47B4-A702-C59A518F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5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EB11-2AD9-4B1A-A851-75545B6A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8B77-08DA-489B-BA3D-767AC272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7711F-65E1-40EF-A124-EC0D9D09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AA69-770C-4C85-9135-F57F2C9D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8949-6A84-4B4A-8551-DDAE07E8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D4329-C7DA-40D0-BCD6-F39212059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160A-BAB6-4FD0-8616-BA46D2DD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9E64-0331-4538-ADD8-F8FBDDB5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29FD-0D16-461A-8B14-645B0099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6DD1-9A48-4C41-87B8-14B28C05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CD26-4372-4940-8476-78D74AE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A17B-E023-49E0-BBD7-5689B41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42FE-1E14-42BD-B7E7-70C45D9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BD5A-35EA-4AB4-8E87-6930325B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58D6-35C2-43B7-9167-9C1C864D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AC5F-9438-4822-859C-78788D76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EB50-FC69-436C-807A-8D1586A3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FC2D-B33B-4687-9C7A-2FCB3C9D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3E49-668E-475C-AC8B-4D3283BB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720C-8311-474A-8193-60618A2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5A4F-769D-4219-AC83-81FCE97A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D78C-3AE5-49CA-8BC8-721DD5556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7BBA-11B1-4D6B-A4AB-1A1ACAC3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5879-AEBC-4091-9571-5191607F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92E99-1D56-43EF-8318-DBCCCEC0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C655C-D50F-45EA-BF9D-B5483F4F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F9D4-41C8-4DCC-ADC4-89899AD9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AD3A5-0003-4B38-A3C7-5306833F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760E-9F36-43EF-8734-98F368E1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216D6-D9AB-4211-89DC-55F57077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FD31-CDA7-429E-A511-CCFE018FE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ABCBB-5687-4421-9434-E15A535F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FA290-0467-4850-9116-3E52C4D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1DC76-8C25-4DAC-90A9-E1E54404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1331-7F71-44BA-A744-A0A72069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FBEDE-CF05-4AED-B2F6-6366AEBA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C8477-7374-4154-837B-A45327A2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F9F98-CA0F-4220-B2BA-35CE39E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7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135E-27F9-47D2-8FE5-77C5F647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8861E-2542-4D18-AE56-5AB3D8AA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317D2-D0D3-489C-B0E2-54A75F2A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3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1419-1E41-40EC-B1F4-720EAA99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A552-D8AF-4B85-B150-D0D0645F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0D1FF-272F-43CE-87B5-EC086D828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8793-4320-4D56-B5CD-08DCB81B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A004-78D7-456A-A152-68FD9169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4058-1ED7-4604-ADB7-0FFBE946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E833-2707-49E3-8E73-E75A4A94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4D50-E0BB-4F2D-A7CA-7F1C5E417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7A24-D9C4-440E-A21A-C2B0D8C7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6500-4BEF-48A0-AD97-002C78CC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560A0-4230-4344-A06B-EC8B7230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D95B-8171-4C1B-8F03-3FA1B725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45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73176-36EC-4AE7-B323-CFDFD4AE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8F73-7561-4257-8E84-57ABBCB3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AB71-BE6E-4C3D-B048-0303EF47E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C4D0-0F08-4EC1-92A5-0776BCA2E802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D2D4-4F93-485A-B535-EE690B986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ED60-1DE6-4CFA-89BC-3F08D76A4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B1BC-7EC7-4ED7-9F38-A435A3F6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7790-9D5A-4FC7-9937-62DA3CA1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English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4FE3-F394-4BAC-BD94-E27D23D54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B93-1649-4336-A41B-DF70D661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9/11/2021</a:t>
            </a:r>
            <a:br>
              <a:rPr lang="en-US" dirty="0"/>
            </a:br>
            <a:r>
              <a:rPr lang="en-US" b="1" dirty="0"/>
              <a:t>Active and passive voice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5F0E-3F5C-49A7-B52F-8AF428A9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Voice of verb describes its relationship with the subject, object or any with any other element in a sentence.</a:t>
            </a:r>
          </a:p>
          <a:p>
            <a:r>
              <a:rPr lang="en-US" b="1" dirty="0"/>
              <a:t>(Active Voice)-Subject is the doer of the action verb.</a:t>
            </a:r>
          </a:p>
          <a:p>
            <a:pPr marL="0" indent="0">
              <a:buNone/>
            </a:pPr>
            <a:r>
              <a:rPr lang="en-US" b="1" dirty="0"/>
              <a:t>Ex-Virat cleans the house.</a:t>
            </a:r>
          </a:p>
          <a:p>
            <a:pPr marL="0" indent="0">
              <a:buNone/>
            </a:pPr>
            <a:r>
              <a:rPr lang="en-US" b="1" dirty="0"/>
              <a:t> (subject) + (verb) + (object)</a:t>
            </a:r>
          </a:p>
          <a:p>
            <a:r>
              <a:rPr lang="en-US" b="1" dirty="0"/>
              <a:t>Passive voice- subject is receiver of action verb.</a:t>
            </a:r>
          </a:p>
          <a:p>
            <a:pPr marL="0" indent="0">
              <a:buNone/>
            </a:pPr>
            <a:r>
              <a:rPr lang="en-US" b="1" dirty="0"/>
              <a:t> (Object) + V3 + by + (subject)</a:t>
            </a:r>
          </a:p>
          <a:p>
            <a:pPr marL="0" indent="0">
              <a:buNone/>
            </a:pPr>
            <a:r>
              <a:rPr lang="en-US" b="1" dirty="0"/>
              <a:t>Ex: The house is </a:t>
            </a:r>
            <a:r>
              <a:rPr lang="en-US" b="1" dirty="0" err="1"/>
              <a:t>cleand</a:t>
            </a:r>
            <a:r>
              <a:rPr lang="en-US" b="1" dirty="0"/>
              <a:t> </a:t>
            </a:r>
            <a:r>
              <a:rPr lang="en-US" b="1"/>
              <a:t>by Virat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V3 in English grammar refers to the past participle of a verb form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51120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English</vt:lpstr>
      <vt:lpstr>9/11/2021 Active and passive voice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</dc:title>
  <dc:creator>Sinha, Manisha</dc:creator>
  <cp:lastModifiedBy>Sinha, Manisha</cp:lastModifiedBy>
  <cp:revision>3</cp:revision>
  <dcterms:created xsi:type="dcterms:W3CDTF">2021-11-09T14:02:51Z</dcterms:created>
  <dcterms:modified xsi:type="dcterms:W3CDTF">2021-11-13T05:55:46Z</dcterms:modified>
</cp:coreProperties>
</file>