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9024-C99A-4A77-A6D8-ED028D337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E33C9-6357-4BDD-B916-27B2C080B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4CB3-A9CD-4DD4-9704-91806A38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1504-0CF3-4CA7-9D88-AF3AE7B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4922-0B28-4BA9-9CF6-472CD12D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442-639D-49BB-8E52-5B3D8097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2206B-9E08-4F56-AB61-C7BDB578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5FBB-211E-4917-A987-123B5E35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32A33-1379-4A23-87F2-95170C7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F2B4-584D-4981-B7B5-38410FC0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1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5FE9C-EE4B-4598-B109-C4A7F0B06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7B614-AF99-49DE-98EE-60EFA84AF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DDEE-4798-48A5-9C2D-5BC3D051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F302-BC87-40A1-A093-AB89F41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2BD6-EC46-41AF-9DDB-0D6E82FF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A454-5DA2-4F54-990B-8F9C84E6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A83-285E-4299-828A-AC1B1278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A1C7-B494-419B-B631-BC78DA0E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AE0C-9538-4431-B044-44FF6E70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EEF2-BF4F-451A-A96A-95B21889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1767-CBB1-4637-BF90-83476BCD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3067-2E5A-4266-BC50-29E1ECF4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9908-0567-40CD-ADAC-698F92C1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E87B-3159-4F9D-81FF-3AB45514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12EE-3CB0-4A9B-99B6-A3B9335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8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C860-FAE1-41F3-AB3A-EBB7774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DB81-4258-44A4-9D13-95E501225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4B28-A2EC-4BC1-BC55-2AD9DA92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A5E2-D9E1-4C48-8DD9-90AD83C1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086B-E8A7-4D2A-AB87-5C0BDC97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988F-3AAA-45D8-8D5B-F2AAFEA2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7680-18FE-4D32-AE5D-2626FD67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9C23-828B-4DB1-9E94-9D48B38D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F5E9-CA0C-4641-A81F-AC197C01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CDF33-5336-45BB-9F13-431E18DA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170B3-3D1B-4983-B172-9A19F141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50213-9EDA-4CE6-AAD2-C02276AC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F67BE-81BF-4CB8-9F73-6324EBE7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D54E6-B3DB-4D6C-AD8F-79A32536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1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E800-3D0E-4E38-B757-AE066175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28000-5DF5-4681-B6FA-25468F1A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65FE4-AFB8-4C50-AE13-D57E1D5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219E6-BE81-4AE5-AEF9-A31D29DA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6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3D4A3-3412-40E4-A6F3-46DF63D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5CAAB-C10F-4B43-A81A-502595B8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3F67-3ADE-4C42-A3A8-E2481BDB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9986-54AD-41BD-A336-08EE3823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0E0A-81D2-46FD-9D18-529581A5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3F291-1D8F-4424-BF4A-DF050FEEC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8FE0-86E9-4023-BB88-10D67E6F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F41F-63B6-41ED-B78F-2120762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8BCF-0AF4-48C1-96D0-17AE3BF8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5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D902-D7FB-47BF-930E-F43A80E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DB769-604A-40AC-B4BA-ACCB50033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BA752-B4DD-4AE7-8C72-8B5E612D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53A8-1976-46F7-8E4D-D2808DB6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F337-5B3D-406B-A178-23DB9FCB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91B3-9DCC-4E18-8692-C736562A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F8E2D-D05E-438A-81DB-4F66D0D3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5470-0DFF-4CC9-B010-FC185A60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785C-687C-45D5-93C5-9FA1B140F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DB47-8AB5-447A-A316-8314537910D0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E1E0-CDD2-4A27-8038-3889087FC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D8F3-EEA0-465E-9660-D770F45CE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089C-B245-42E6-95E6-05B44F09D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3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8CC-FC3B-429B-9CF5-F2B26E7C8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7EF88-4333-4729-A33A-6D090AA0A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7040-2638-42F2-B52E-D813945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B84A-7BBE-488A-A0BB-DF1D5A1C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Decimals are basically fractions who's common denominator is 10,s multiple </a:t>
            </a:r>
          </a:p>
          <a:p>
            <a:r>
              <a:rPr lang="en-US" dirty="0"/>
              <a:t>Ex- 0.2393 is 2393/10000</a:t>
            </a:r>
          </a:p>
          <a:p>
            <a:r>
              <a:rPr lang="en-US" dirty="0"/>
              <a:t>  it can be added/subtracted by removing the point and re adding it at correct spot</a:t>
            </a:r>
          </a:p>
          <a:p>
            <a:r>
              <a:rPr lang="en-US" dirty="0"/>
              <a:t>And decimals can be equal if the same number has a 0 in end of it</a:t>
            </a:r>
          </a:p>
          <a:p>
            <a:r>
              <a:rPr lang="en-US" dirty="0"/>
              <a:t>Ex- 0.1 = 0.10</a:t>
            </a:r>
          </a:p>
          <a:p>
            <a:r>
              <a:rPr lang="en-US" dirty="0"/>
              <a:t>But if it has zero at beginning of the number it is different</a:t>
            </a:r>
          </a:p>
          <a:p>
            <a:r>
              <a:rPr lang="en-US" dirty="0"/>
              <a:t>Ex </a:t>
            </a:r>
            <a:r>
              <a:rPr lang="en-US"/>
              <a:t>-  0.1 != 0.01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6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math</vt:lpstr>
      <vt:lpstr>Decimals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Sinha, Manisha</dc:creator>
  <cp:lastModifiedBy>Sinha, Manisha</cp:lastModifiedBy>
  <cp:revision>1</cp:revision>
  <dcterms:created xsi:type="dcterms:W3CDTF">2021-11-09T14:33:40Z</dcterms:created>
  <dcterms:modified xsi:type="dcterms:W3CDTF">2021-11-09T14:41:24Z</dcterms:modified>
</cp:coreProperties>
</file>