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336F-1229-4CB0-BD90-19F00DE36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74125-6A50-4583-8F1A-461296C21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F0CA-24B0-406B-B36E-E92AA529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5415-6766-4801-BF97-F940E8EF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B5BF-3E73-466C-87FE-E7C4C748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0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B908-70B8-4838-BCD0-2C8353F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6DA5B-4F09-49EF-B5A0-FE0FB7E2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3790-E1A2-4329-A629-D3220C25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0CE5-478D-4AF9-8CF9-F6DFF19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A411-64B3-4D5E-B953-FB233D2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11ACC-B757-4437-9DFF-03DF8DB40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01979-0444-4533-B97D-C0AF1877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1501-CBEA-4887-A296-16623233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8BBE-25EB-42C5-9114-7996251D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8335-A8E3-4328-8231-722C1AD3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7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9A4E-8B56-4283-B714-A22F322F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A488-EFA7-4D0F-9692-63B8627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E5C7-2932-408F-8B76-CA0DB6DB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085B-5DB5-4386-8158-F203373C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F927-7646-4782-B7EA-74A2E14F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89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743F-44A3-49DC-B078-F3626D1A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9DDC-3FF7-4E3D-959E-4A80ED4A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3796-CA0B-49AB-866B-25586EE7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1B0E-A5E1-4089-8851-8D78390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7D4EB-DE93-46AC-8FB7-61F5E583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243-1C0A-403D-990E-8F9548D7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4CAB-D662-4CAF-8AAB-59F998D9B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D464-8789-44F3-8540-20C58208D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3673-E623-4961-A6E2-0AD83A6A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D1734-138A-4ADB-B9A3-7CC1AA1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1C29-8DC5-460C-8FDC-35FEAAFA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DC55-BE5A-43D7-AB12-8BE6ED72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DF02-8CBE-4DCB-9BEF-6BC44223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2AA0-6859-4F99-8CB6-F333223D4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0DC23-8658-4EEF-A3EC-73F071E7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E4AE5-0EAF-4FBE-954C-81B26D9E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91FB9-5217-42B2-BD53-856FB3A0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807ED-A022-49B6-8C06-382BFB60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24878-3CCA-4AFD-8A50-64176657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3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799F-5EF9-4525-82E1-AA742CDB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50C04-E0F7-4206-B0FA-596165C8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B4208-72E0-4CE8-9125-90FBB16A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0AA11-F53E-47B5-A272-3FFDEE69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1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9DFD7-5886-4BFE-81ED-E433B63B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4D887-571B-434F-BF36-CEEB41A4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A2D5-99D8-4498-AED3-5698985D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E68B-7CA7-4197-97D2-4B413FB8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E768-2B0A-472C-AC8B-C77D38F1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27E2-E940-4C19-8D56-F6A0AF107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B0C66-2C8B-4972-9467-15E001EC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4215-40CC-41F8-AD4D-07CAE24B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D44B4-348C-49DF-989B-20A0800C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F952-2FA1-4CAE-8159-24EEF0FD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47657-367C-496A-86FC-AD781B798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6F395-9EB0-4959-AED0-F0FDE8788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21288-8311-44FF-8A74-5B39D71E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54A0-CB88-4666-AAEB-4432D970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BA5D-1D2B-4696-9383-B9E25A06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7BE13-596F-4500-B5C2-72F8A879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61E1-5C0B-45C3-9B96-9E852E39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EF6A-796D-464D-8F35-36C666F20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080E-EFC4-4801-938C-1D5052A48B7B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492A-180E-4AF2-A030-5C62D7EDB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937C-B0A8-47C5-B7E8-DB3BF2595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BD83-EECD-4BFA-B769-2CD499358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77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083-9792-4EF6-84C0-750E90D00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Algebra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BA727-631F-4F57-876C-66106FB98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3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5128-87F8-4DC7-B8EF-69D6F18B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Numerical expression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A8D7-65B7-4B81-8E60-6A418E69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Numerical expression is a number or a combination of number with algebraic operators. That express an idea of a mathematical statement.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0636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86B7-2EFE-4C2C-804D-E3EEC3D1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Algebra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D935-A3AE-4135-89B9-3EA0D1B8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Sometimes, we do not know the value of a quantity</a:t>
            </a:r>
          </a:p>
          <a:p>
            <a:r>
              <a:rPr lang="en-US" sz="3600" dirty="0"/>
              <a:t>in a mathematical statement. Such as, in the statement</a:t>
            </a:r>
          </a:p>
          <a:p>
            <a:r>
              <a:rPr lang="en-US" sz="3600" dirty="0"/>
              <a:t>“There are 5 fruits in a basket, two apples and </a:t>
            </a:r>
            <a:r>
              <a:rPr lang="en-US" sz="3600" dirty="0" err="1"/>
              <a:t>somemangoes</a:t>
            </a:r>
            <a:r>
              <a:rPr lang="en-US" sz="3600" dirty="0"/>
              <a:t>", the number of mangoes in unknown.</a:t>
            </a:r>
          </a:p>
          <a:p>
            <a:r>
              <a:rPr lang="en-US" sz="3600" dirty="0"/>
              <a:t>In such cases we write the numerical expression</a:t>
            </a:r>
          </a:p>
          <a:p>
            <a:r>
              <a:rPr lang="en-US" sz="3600" dirty="0"/>
              <a:t>using a symbol for the unknown value.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7141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0A53-4A28-4972-A473-E076FBF0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Var and const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01B1-B5C8-4BFB-B086-E4117DF4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Variables are a fixed value while constants can</a:t>
            </a:r>
          </a:p>
          <a:p>
            <a:pPr marL="0" indent="0">
              <a:buNone/>
            </a:pPr>
            <a:r>
              <a:rPr lang="en-US" sz="3600" dirty="0"/>
              <a:t>change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Variablecan</a:t>
            </a:r>
            <a:r>
              <a:rPr lang="en-US" sz="3600" dirty="0"/>
              <a:t> be defined as an English letter  ex-</a:t>
            </a:r>
          </a:p>
          <a:p>
            <a:pPr marL="0" indent="0">
              <a:buNone/>
            </a:pPr>
            <a:r>
              <a:rPr lang="en-US" sz="3600" dirty="0"/>
              <a:t>X</a:t>
            </a:r>
          </a:p>
          <a:p>
            <a:pPr marL="0" indent="0">
              <a:buNone/>
            </a:pPr>
            <a:r>
              <a:rPr lang="en-US" sz="3600" dirty="0"/>
              <a:t>Y</a:t>
            </a:r>
          </a:p>
          <a:p>
            <a:pPr marL="0" indent="0">
              <a:buNone/>
            </a:pPr>
            <a:r>
              <a:rPr lang="en-US" sz="3600" dirty="0"/>
              <a:t>z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4009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CA94-2DBC-45D8-A101-9BF4471B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Patterns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BADA-BC96-43D8-8593-627BD5DB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Patterns have a logic ex</a:t>
            </a:r>
          </a:p>
          <a:p>
            <a:r>
              <a:rPr lang="en-US" sz="3600" dirty="0"/>
              <a:t>2, 7, 12, 17</a:t>
            </a:r>
          </a:p>
          <a:p>
            <a:r>
              <a:rPr lang="en-US" sz="3600" dirty="0"/>
              <a:t>Logic here is x+5</a:t>
            </a:r>
          </a:p>
          <a:p>
            <a:r>
              <a:rPr lang="en-US" sz="3600" dirty="0"/>
              <a:t>Patterns can be used in many places 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8497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544F-A700-4702-A153-DF86AD2D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E3DE-B00A-4227-B8EC-0F350498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4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Algebra</vt:lpstr>
      <vt:lpstr>Numerical expression</vt:lpstr>
      <vt:lpstr>Algebra</vt:lpstr>
      <vt:lpstr>Var and const</vt:lpstr>
      <vt:lpstr>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</dc:title>
  <dc:creator>Sinha, Manisha</dc:creator>
  <cp:lastModifiedBy>Sinha, Manisha</cp:lastModifiedBy>
  <cp:revision>4</cp:revision>
  <dcterms:created xsi:type="dcterms:W3CDTF">2021-12-16T16:43:11Z</dcterms:created>
  <dcterms:modified xsi:type="dcterms:W3CDTF">2021-12-16T17:10:59Z</dcterms:modified>
</cp:coreProperties>
</file>